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Lst>
  <p:notesMasterIdLst>
    <p:notesMasterId r:id="rId64"/>
  </p:notesMasterIdLst>
  <p:sldIdLst>
    <p:sldId id="319" r:id="rId2"/>
    <p:sldId id="525" r:id="rId3"/>
    <p:sldId id="535" r:id="rId4"/>
    <p:sldId id="536" r:id="rId5"/>
    <p:sldId id="526" r:id="rId6"/>
    <p:sldId id="527" r:id="rId7"/>
    <p:sldId id="528" r:id="rId8"/>
    <p:sldId id="529" r:id="rId9"/>
    <p:sldId id="530" r:id="rId10"/>
    <p:sldId id="531" r:id="rId11"/>
    <p:sldId id="532" r:id="rId12"/>
    <p:sldId id="533" r:id="rId13"/>
    <p:sldId id="534" r:id="rId14"/>
    <p:sldId id="443" r:id="rId15"/>
    <p:sldId id="445" r:id="rId16"/>
    <p:sldId id="446" r:id="rId17"/>
    <p:sldId id="275" r:id="rId18"/>
    <p:sldId id="352" r:id="rId19"/>
    <p:sldId id="353" r:id="rId20"/>
    <p:sldId id="338" r:id="rId21"/>
    <p:sldId id="448" r:id="rId22"/>
    <p:sldId id="453" r:id="rId23"/>
    <p:sldId id="511" r:id="rId24"/>
    <p:sldId id="512" r:id="rId25"/>
    <p:sldId id="513" r:id="rId26"/>
    <p:sldId id="457" r:id="rId27"/>
    <p:sldId id="458" r:id="rId28"/>
    <p:sldId id="509" r:id="rId29"/>
    <p:sldId id="477" r:id="rId30"/>
    <p:sldId id="481" r:id="rId31"/>
    <p:sldId id="514" r:id="rId32"/>
    <p:sldId id="476" r:id="rId33"/>
    <p:sldId id="480" r:id="rId34"/>
    <p:sldId id="473" r:id="rId35"/>
    <p:sldId id="498" r:id="rId36"/>
    <p:sldId id="515" r:id="rId37"/>
    <p:sldId id="392" r:id="rId38"/>
    <p:sldId id="506" r:id="rId39"/>
    <p:sldId id="494" r:id="rId40"/>
    <p:sldId id="483" r:id="rId41"/>
    <p:sldId id="510" r:id="rId42"/>
    <p:sldId id="516" r:id="rId43"/>
    <p:sldId id="485" r:id="rId44"/>
    <p:sldId id="487" r:id="rId45"/>
    <p:sldId id="517" r:id="rId46"/>
    <p:sldId id="519" r:id="rId47"/>
    <p:sldId id="523" r:id="rId48"/>
    <p:sldId id="520" r:id="rId49"/>
    <p:sldId id="524" r:id="rId50"/>
    <p:sldId id="522" r:id="rId51"/>
    <p:sldId id="486" r:id="rId52"/>
    <p:sldId id="488" r:id="rId53"/>
    <p:sldId id="493" r:id="rId54"/>
    <p:sldId id="464" r:id="rId55"/>
    <p:sldId id="518" r:id="rId56"/>
    <p:sldId id="455" r:id="rId57"/>
    <p:sldId id="500" r:id="rId58"/>
    <p:sldId id="499" r:id="rId59"/>
    <p:sldId id="501" r:id="rId60"/>
    <p:sldId id="502" r:id="rId61"/>
    <p:sldId id="459" r:id="rId62"/>
    <p:sldId id="460"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Page" id="{1DC996B8-F21E-4095-92DB-3F8C2A0DC45A}">
          <p14:sldIdLst>
            <p14:sldId id="319"/>
            <p14:sldId id="525"/>
            <p14:sldId id="535"/>
            <p14:sldId id="536"/>
            <p14:sldId id="526"/>
            <p14:sldId id="527"/>
            <p14:sldId id="528"/>
            <p14:sldId id="529"/>
            <p14:sldId id="530"/>
            <p14:sldId id="531"/>
            <p14:sldId id="532"/>
            <p14:sldId id="533"/>
            <p14:sldId id="534"/>
            <p14:sldId id="443"/>
            <p14:sldId id="445"/>
            <p14:sldId id="446"/>
            <p14:sldId id="275"/>
            <p14:sldId id="352"/>
            <p14:sldId id="353"/>
            <p14:sldId id="338"/>
            <p14:sldId id="448"/>
            <p14:sldId id="453"/>
            <p14:sldId id="511"/>
            <p14:sldId id="512"/>
            <p14:sldId id="513"/>
            <p14:sldId id="457"/>
            <p14:sldId id="458"/>
            <p14:sldId id="509"/>
            <p14:sldId id="477"/>
            <p14:sldId id="481"/>
            <p14:sldId id="514"/>
            <p14:sldId id="476"/>
            <p14:sldId id="480"/>
            <p14:sldId id="473"/>
            <p14:sldId id="498"/>
            <p14:sldId id="515"/>
            <p14:sldId id="392"/>
            <p14:sldId id="506"/>
            <p14:sldId id="494"/>
            <p14:sldId id="483"/>
            <p14:sldId id="510"/>
            <p14:sldId id="516"/>
            <p14:sldId id="485"/>
            <p14:sldId id="487"/>
            <p14:sldId id="517"/>
            <p14:sldId id="519"/>
            <p14:sldId id="523"/>
            <p14:sldId id="520"/>
            <p14:sldId id="524"/>
            <p14:sldId id="522"/>
            <p14:sldId id="486"/>
            <p14:sldId id="488"/>
            <p14:sldId id="493"/>
            <p14:sldId id="464"/>
            <p14:sldId id="518"/>
            <p14:sldId id="455"/>
            <p14:sldId id="500"/>
            <p14:sldId id="499"/>
            <p14:sldId id="501"/>
            <p14:sldId id="502"/>
            <p14:sldId id="459"/>
            <p14:sldId id="46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eil George Raymond" initials="NGR" lastIdx="3" clrIdx="0">
    <p:extLst>
      <p:ext uri="{19B8F6BF-5375-455C-9EA6-DF929625EA0E}">
        <p15:presenceInfo xmlns:p15="http://schemas.microsoft.com/office/powerpoint/2012/main" userId="S::ngraymon@uwaterloo.ca::655ea5e8-635f-44c5-b513-dfe746f0f25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0D1B"/>
    <a:srgbClr val="FFFFFF"/>
    <a:srgbClr val="FF0066"/>
    <a:srgbClr val="63A0FF"/>
    <a:srgbClr val="545454"/>
    <a:srgbClr val="F4B183"/>
    <a:srgbClr val="F3E8FD"/>
    <a:srgbClr val="0B6AFF"/>
    <a:srgbClr val="0033BD"/>
    <a:srgbClr val="D6D6D6"/>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11" autoAdjust="0"/>
    <p:restoredTop sz="88429" autoAdjust="0"/>
  </p:normalViewPr>
  <p:slideViewPr>
    <p:cSldViewPr snapToGrid="0">
      <p:cViewPr varScale="1">
        <p:scale>
          <a:sx n="141" d="100"/>
          <a:sy n="141" d="100"/>
        </p:scale>
        <p:origin x="1152" y="132"/>
      </p:cViewPr>
      <p:guideLst>
        <p:guide orient="horz" pos="2160"/>
        <p:guide pos="3840"/>
      </p:guideLst>
    </p:cSldViewPr>
  </p:slideViewPr>
  <p:notesTextViewPr>
    <p:cViewPr>
      <p:scale>
        <a:sx n="1" d="1"/>
        <a:sy n="1" d="1"/>
      </p:scale>
      <p:origin x="0" y="0"/>
    </p:cViewPr>
  </p:notesTextViewPr>
  <p:sorterViewPr>
    <p:cViewPr>
      <p:scale>
        <a:sx n="30" d="100"/>
        <a:sy n="3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oleObject" Target="file:///C:\Users\Owner\Downloads\Good%20copy%20of%20740%20spectras\combined_Caffeine_plo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Owner\Downloads\C400_740_plots\ticl4\orca_TiCl4_esd_plo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Owner\Downloads\C400_740_plots\claire_tiara_spectra\vibronic_spectra_ch2nh_5st_10fs.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baseline="0">
                <a:effectLst/>
              </a:rPr>
              <a:t>Vibronic Spectra Alignment Comparison for Caffeine</a:t>
            </a:r>
            <a:r>
              <a:rPr lang="en-US" sz="1400" b="0" i="0" u="none" strike="noStrike" baseline="0"/>
              <a:t> at 5 states, </a:t>
            </a:r>
            <a:r>
              <a:rPr lang="en-US"/>
              <a:t>CAM-B3LYP/def2-TZVPP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2737863925810585E-2"/>
          <c:y val="7.0452526578132155E-2"/>
          <c:w val="0.65952863439185805"/>
          <c:h val="0.8173834003767807"/>
        </c:manualLayout>
      </c:layout>
      <c:scatterChart>
        <c:scatterStyle val="smoothMarker"/>
        <c:varyColors val="0"/>
        <c:ser>
          <c:idx val="6"/>
          <c:order val="6"/>
          <c:tx>
            <c:v>Santoro G-MCTDH</c:v>
          </c:tx>
          <c:spPr>
            <a:ln w="12700" cap="rnd">
              <a:solidFill>
                <a:srgbClr val="FF0000"/>
              </a:solidFill>
              <a:round/>
            </a:ln>
            <a:effectLst/>
          </c:spPr>
          <c:marker>
            <c:symbol val="none"/>
          </c:marker>
          <c:xVal>
            <c:numRef>
              <c:f>santoro_gmctdh!$A$2:$A$6888</c:f>
              <c:numCache>
                <c:formatCode>General</c:formatCode>
                <c:ptCount val="6887"/>
                <c:pt idx="0">
                  <c:v>286.10000000000002</c:v>
                </c:pt>
                <c:pt idx="1">
                  <c:v>285.68060165468819</c:v>
                </c:pt>
                <c:pt idx="2">
                  <c:v>285.26237430547718</c:v>
                </c:pt>
                <c:pt idx="3">
                  <c:v>284.84531305492209</c:v>
                </c:pt>
                <c:pt idx="4">
                  <c:v>284.42941303284971</c:v>
                </c:pt>
                <c:pt idx="5">
                  <c:v>284.01466939616961</c:v>
                </c:pt>
                <c:pt idx="6">
                  <c:v>283.60107732868556</c:v>
                </c:pt>
                <c:pt idx="7">
                  <c:v>283.18863204090957</c:v>
                </c:pt>
                <c:pt idx="8">
                  <c:v>282.77732876987665</c:v>
                </c:pt>
                <c:pt idx="9">
                  <c:v>282.36716277896164</c:v>
                </c:pt>
                <c:pt idx="10">
                  <c:v>281.95812935769754</c:v>
                </c:pt>
                <c:pt idx="11">
                  <c:v>281.55022382159467</c:v>
                </c:pt>
                <c:pt idx="12">
                  <c:v>281.14344151196264</c:v>
                </c:pt>
                <c:pt idx="13">
                  <c:v>280.73777779573214</c:v>
                </c:pt>
                <c:pt idx="14">
                  <c:v>280.33322806527951</c:v>
                </c:pt>
                <c:pt idx="15">
                  <c:v>279.92978773825246</c:v>
                </c:pt>
                <c:pt idx="16">
                  <c:v>279.52745225739642</c:v>
                </c:pt>
                <c:pt idx="17">
                  <c:v>279.1262170903837</c:v>
                </c:pt>
                <c:pt idx="18">
                  <c:v>278.72607772964267</c:v>
                </c:pt>
                <c:pt idx="19">
                  <c:v>278.32702969218946</c:v>
                </c:pt>
                <c:pt idx="20">
                  <c:v>277.92906851946003</c:v>
                </c:pt>
                <c:pt idx="21">
                  <c:v>277.53218977714454</c:v>
                </c:pt>
                <c:pt idx="22">
                  <c:v>277.13638905502256</c:v>
                </c:pt>
                <c:pt idx="23">
                  <c:v>276.74166196679948</c:v>
                </c:pt>
                <c:pt idx="24">
                  <c:v>276.34800414994493</c:v>
                </c:pt>
                <c:pt idx="25">
                  <c:v>275.95541126553132</c:v>
                </c:pt>
                <c:pt idx="26">
                  <c:v>275.56387899807544</c:v>
                </c:pt>
                <c:pt idx="27">
                  <c:v>275.17340305537937</c:v>
                </c:pt>
                <c:pt idx="28">
                  <c:v>274.78397916837412</c:v>
                </c:pt>
                <c:pt idx="29">
                  <c:v>274.39560309096419</c:v>
                </c:pt>
                <c:pt idx="30">
                  <c:v>274.00827059987279</c:v>
                </c:pt>
                <c:pt idx="31">
                  <c:v>273.62197749448916</c:v>
                </c:pt>
                <c:pt idx="32">
                  <c:v>273.2367195967164</c:v>
                </c:pt>
                <c:pt idx="33">
                  <c:v>272.85249275082117</c:v>
                </c:pt>
                <c:pt idx="34">
                  <c:v>272.46929282328398</c:v>
                </c:pt>
                <c:pt idx="35">
                  <c:v>272.08711570265092</c:v>
                </c:pt>
                <c:pt idx="36">
                  <c:v>271.70595729938714</c:v>
                </c:pt>
                <c:pt idx="37">
                  <c:v>271.32581354573023</c:v>
                </c:pt>
                <c:pt idx="38">
                  <c:v>270.94668039554614</c:v>
                </c:pt>
                <c:pt idx="39">
                  <c:v>270.56855382418524</c:v>
                </c:pt>
                <c:pt idx="40">
                  <c:v>270.19142982834001</c:v>
                </c:pt>
                <c:pt idx="41">
                  <c:v>269.81530442590389</c:v>
                </c:pt>
                <c:pt idx="42">
                  <c:v>269.44017365583096</c:v>
                </c:pt>
                <c:pt idx="43">
                  <c:v>269.06603357799702</c:v>
                </c:pt>
                <c:pt idx="44">
                  <c:v>268.69288027306146</c:v>
                </c:pt>
                <c:pt idx="45">
                  <c:v>268.32070984233064</c:v>
                </c:pt>
                <c:pt idx="46">
                  <c:v>267.94951840762189</c:v>
                </c:pt>
                <c:pt idx="47">
                  <c:v>267.57930211112887</c:v>
                </c:pt>
                <c:pt idx="48">
                  <c:v>267.21005711528807</c:v>
                </c:pt>
                <c:pt idx="49">
                  <c:v>266.84177960264589</c:v>
                </c:pt>
                <c:pt idx="50">
                  <c:v>266.47446577572759</c:v>
                </c:pt>
                <c:pt idx="51">
                  <c:v>266.10811185690613</c:v>
                </c:pt>
                <c:pt idx="52">
                  <c:v>265.7427140882732</c:v>
                </c:pt>
                <c:pt idx="53">
                  <c:v>265.37826873151045</c:v>
                </c:pt>
                <c:pt idx="54">
                  <c:v>265.01477206776201</c:v>
                </c:pt>
                <c:pt idx="55">
                  <c:v>264.65222039750819</c:v>
                </c:pt>
                <c:pt idx="56">
                  <c:v>264.29061004043962</c:v>
                </c:pt>
                <c:pt idx="57">
                  <c:v>263.92993733533331</c:v>
                </c:pt>
                <c:pt idx="58">
                  <c:v>263.57019863992838</c:v>
                </c:pt>
                <c:pt idx="59">
                  <c:v>263.21139033080385</c:v>
                </c:pt>
                <c:pt idx="60">
                  <c:v>262.85350880325711</c:v>
                </c:pt>
                <c:pt idx="61">
                  <c:v>262.49655047118267</c:v>
                </c:pt>
                <c:pt idx="62">
                  <c:v>262.14051176695318</c:v>
                </c:pt>
                <c:pt idx="63">
                  <c:v>261.78538914129973</c:v>
                </c:pt>
                <c:pt idx="64">
                  <c:v>261.43117906319452</c:v>
                </c:pt>
                <c:pt idx="65">
                  <c:v>261.07787801973353</c:v>
                </c:pt>
                <c:pt idx="66">
                  <c:v>260.72548251602041</c:v>
                </c:pt>
                <c:pt idx="67">
                  <c:v>260.37398907505144</c:v>
                </c:pt>
                <c:pt idx="68">
                  <c:v>260.02339423760088</c:v>
                </c:pt>
                <c:pt idx="69">
                  <c:v>259.67369456210781</c:v>
                </c:pt>
                <c:pt idx="70">
                  <c:v>259.32488662456313</c:v>
                </c:pt>
                <c:pt idx="71">
                  <c:v>258.97696701839828</c:v>
                </c:pt>
                <c:pt idx="72">
                  <c:v>258.62993235437381</c:v>
                </c:pt>
                <c:pt idx="73">
                  <c:v>258.28377926046977</c:v>
                </c:pt>
                <c:pt idx="74">
                  <c:v>257.93850438177628</c:v>
                </c:pt>
                <c:pt idx="75">
                  <c:v>257.5941043803852</c:v>
                </c:pt>
                <c:pt idx="76">
                  <c:v>257.25057593528254</c:v>
                </c:pt>
                <c:pt idx="77">
                  <c:v>256.90791574224176</c:v>
                </c:pt>
                <c:pt idx="78">
                  <c:v>256.56612051371769</c:v>
                </c:pt>
                <c:pt idx="79">
                  <c:v>256.22518697874165</c:v>
                </c:pt>
                <c:pt idx="80">
                  <c:v>255.8851118828168</c:v>
                </c:pt>
                <c:pt idx="81">
                  <c:v>255.54589198781488</c:v>
                </c:pt>
                <c:pt idx="82">
                  <c:v>255.20752407187311</c:v>
                </c:pt>
                <c:pt idx="83">
                  <c:v>254.87000492929261</c:v>
                </c:pt>
                <c:pt idx="84">
                  <c:v>254.53333137043674</c:v>
                </c:pt>
                <c:pt idx="85">
                  <c:v>254.19750022163075</c:v>
                </c:pt>
                <c:pt idx="86">
                  <c:v>253.86250832506229</c:v>
                </c:pt>
                <c:pt idx="87">
                  <c:v>253.52835253868213</c:v>
                </c:pt>
                <c:pt idx="88">
                  <c:v>253.19502973610608</c:v>
                </c:pt>
                <c:pt idx="89">
                  <c:v>252.86253680651745</c:v>
                </c:pt>
                <c:pt idx="90">
                  <c:v>252.53087065457029</c:v>
                </c:pt>
                <c:pt idx="91">
                  <c:v>252.20002820029336</c:v>
                </c:pt>
                <c:pt idx="92">
                  <c:v>251.87000637899459</c:v>
                </c:pt>
                <c:pt idx="93">
                  <c:v>251.54080214116684</c:v>
                </c:pt>
                <c:pt idx="94">
                  <c:v>251.21241245239352</c:v>
                </c:pt>
                <c:pt idx="95">
                  <c:v>250.88483429325581</c:v>
                </c:pt>
                <c:pt idx="96">
                  <c:v>250.55806465923965</c:v>
                </c:pt>
                <c:pt idx="97">
                  <c:v>250.23210056064428</c:v>
                </c:pt>
                <c:pt idx="98">
                  <c:v>249.90693902249095</c:v>
                </c:pt>
                <c:pt idx="99">
                  <c:v>249.58257708443213</c:v>
                </c:pt>
                <c:pt idx="100">
                  <c:v>249.25901180066219</c:v>
                </c:pt>
                <c:pt idx="101">
                  <c:v>248.93624023982775</c:v>
                </c:pt>
                <c:pt idx="102">
                  <c:v>248.61425948493937</c:v>
                </c:pt>
                <c:pt idx="103">
                  <c:v>248.2930666332837</c:v>
                </c:pt>
                <c:pt idx="104">
                  <c:v>247.97265879633622</c:v>
                </c:pt>
                <c:pt idx="105">
                  <c:v>247.65303309967456</c:v>
                </c:pt>
                <c:pt idx="106">
                  <c:v>247.33418668289258</c:v>
                </c:pt>
                <c:pt idx="107">
                  <c:v>247.01611669951532</c:v>
                </c:pt>
                <c:pt idx="108">
                  <c:v>246.6988203169137</c:v>
                </c:pt>
                <c:pt idx="109">
                  <c:v>246.38229471622114</c:v>
                </c:pt>
                <c:pt idx="110">
                  <c:v>246.06653709224949</c:v>
                </c:pt>
                <c:pt idx="111">
                  <c:v>245.75154465340634</c:v>
                </c:pt>
                <c:pt idx="112">
                  <c:v>245.43731462161313</c:v>
                </c:pt>
                <c:pt idx="113">
                  <c:v>245.12384423222275</c:v>
                </c:pt>
                <c:pt idx="114">
                  <c:v>244.81113073393922</c:v>
                </c:pt>
                <c:pt idx="115">
                  <c:v>244.49917138873664</c:v>
                </c:pt>
                <c:pt idx="116">
                  <c:v>244.18796347177957</c:v>
                </c:pt>
                <c:pt idx="117">
                  <c:v>243.87750427134355</c:v>
                </c:pt>
                <c:pt idx="118">
                  <c:v>243.56779108873636</c:v>
                </c:pt>
                <c:pt idx="119">
                  <c:v>243.25882123822007</c:v>
                </c:pt>
                <c:pt idx="120">
                  <c:v>242.95059204693288</c:v>
                </c:pt>
                <c:pt idx="121">
                  <c:v>242.64310085481262</c:v>
                </c:pt>
                <c:pt idx="122">
                  <c:v>242.33634501451982</c:v>
                </c:pt>
                <c:pt idx="123">
                  <c:v>242.03032189136204</c:v>
                </c:pt>
                <c:pt idx="124">
                  <c:v>241.72502886321806</c:v>
                </c:pt>
                <c:pt idx="125">
                  <c:v>241.42046332046331</c:v>
                </c:pt>
                <c:pt idx="126">
                  <c:v>241.11662266589553</c:v>
                </c:pt>
                <c:pt idx="127">
                  <c:v>240.81350431466063</c:v>
                </c:pt>
                <c:pt idx="128">
                  <c:v>240.51110569417978</c:v>
                </c:pt>
                <c:pt idx="129">
                  <c:v>240.20942424407625</c:v>
                </c:pt>
                <c:pt idx="130">
                  <c:v>239.9084574161034</c:v>
                </c:pt>
                <c:pt idx="131">
                  <c:v>239.608202674073</c:v>
                </c:pt>
                <c:pt idx="132">
                  <c:v>239.30865749378364</c:v>
                </c:pt>
                <c:pt idx="133">
                  <c:v>239.0098193629504</c:v>
                </c:pt>
                <c:pt idx="134">
                  <c:v>238.71168578113424</c:v>
                </c:pt>
                <c:pt idx="135">
                  <c:v>238.41425425967267</c:v>
                </c:pt>
                <c:pt idx="136">
                  <c:v>238.1175223216101</c:v>
                </c:pt>
                <c:pt idx="137">
                  <c:v>237.82148750162924</c:v>
                </c:pt>
                <c:pt idx="138">
                  <c:v>237.52614734598302</c:v>
                </c:pt>
                <c:pt idx="139">
                  <c:v>237.23149941242642</c:v>
                </c:pt>
                <c:pt idx="140">
                  <c:v>236.93754127014955</c:v>
                </c:pt>
                <c:pt idx="141">
                  <c:v>236.64427049971042</c:v>
                </c:pt>
                <c:pt idx="142">
                  <c:v>236.35168469296892</c:v>
                </c:pt>
                <c:pt idx="143">
                  <c:v>236.05978145302055</c:v>
                </c:pt>
                <c:pt idx="144">
                  <c:v>235.76855839413119</c:v>
                </c:pt>
                <c:pt idx="145">
                  <c:v>235.47801314167225</c:v>
                </c:pt>
                <c:pt idx="146">
                  <c:v>235.18814333205566</c:v>
                </c:pt>
                <c:pt idx="147">
                  <c:v>234.89894661267027</c:v>
                </c:pt>
                <c:pt idx="148">
                  <c:v>234.61042064181788</c:v>
                </c:pt>
                <c:pt idx="149">
                  <c:v>234.32256308865024</c:v>
                </c:pt>
                <c:pt idx="150">
                  <c:v>234.03537163310608</c:v>
                </c:pt>
                <c:pt idx="151">
                  <c:v>233.74884396584886</c:v>
                </c:pt>
                <c:pt idx="152">
                  <c:v>233.46297778820511</c:v>
                </c:pt>
                <c:pt idx="153">
                  <c:v>233.17777081210252</c:v>
                </c:pt>
                <c:pt idx="154">
                  <c:v>232.89322076000929</c:v>
                </c:pt>
                <c:pt idx="155">
                  <c:v>232.6093253648732</c:v>
                </c:pt>
                <c:pt idx="156">
                  <c:v>232.32608237006158</c:v>
                </c:pt>
                <c:pt idx="157">
                  <c:v>232.04348952930161</c:v>
                </c:pt>
                <c:pt idx="158">
                  <c:v>231.76154460662056</c:v>
                </c:pt>
                <c:pt idx="159">
                  <c:v>231.48024537628734</c:v>
                </c:pt>
                <c:pt idx="160">
                  <c:v>231.19958962275339</c:v>
                </c:pt>
                <c:pt idx="161">
                  <c:v>230.91957514059504</c:v>
                </c:pt>
                <c:pt idx="162">
                  <c:v>230.64019973445528</c:v>
                </c:pt>
                <c:pt idx="163">
                  <c:v>230.36146121898665</c:v>
                </c:pt>
                <c:pt idx="164">
                  <c:v>230.08335741879424</c:v>
                </c:pt>
                <c:pt idx="165">
                  <c:v>229.80588616837898</c:v>
                </c:pt>
                <c:pt idx="166">
                  <c:v>229.52904531208159</c:v>
                </c:pt>
                <c:pt idx="167">
                  <c:v>229.25283270402659</c:v>
                </c:pt>
                <c:pt idx="168">
                  <c:v>228.97724620806702</c:v>
                </c:pt>
                <c:pt idx="169">
                  <c:v>228.7022836977292</c:v>
                </c:pt>
                <c:pt idx="170">
                  <c:v>228.42794305615817</c:v>
                </c:pt>
                <c:pt idx="171">
                  <c:v>228.15422217606337</c:v>
                </c:pt>
                <c:pt idx="172">
                  <c:v>227.88111895966455</c:v>
                </c:pt>
                <c:pt idx="173">
                  <c:v>227.60863131863832</c:v>
                </c:pt>
                <c:pt idx="174">
                  <c:v>227.33675717406479</c:v>
                </c:pt>
                <c:pt idx="175">
                  <c:v>227.06549445637492</c:v>
                </c:pt>
                <c:pt idx="176">
                  <c:v>226.79484110529776</c:v>
                </c:pt>
                <c:pt idx="177">
                  <c:v>226.52479506980831</c:v>
                </c:pt>
                <c:pt idx="178">
                  <c:v>226.25535430807602</c:v>
                </c:pt>
                <c:pt idx="179">
                  <c:v>225.98651678741282</c:v>
                </c:pt>
                <c:pt idx="180">
                  <c:v>225.71828048422259</c:v>
                </c:pt>
                <c:pt idx="181">
                  <c:v>225.45064338394982</c:v>
                </c:pt>
                <c:pt idx="182">
                  <c:v>225.18360348102951</c:v>
                </c:pt>
                <c:pt idx="183">
                  <c:v>224.91715877883712</c:v>
                </c:pt>
                <c:pt idx="184">
                  <c:v>224.65130728963851</c:v>
                </c:pt>
                <c:pt idx="185">
                  <c:v>224.38604703454084</c:v>
                </c:pt>
                <c:pt idx="186">
                  <c:v>224.12137604344318</c:v>
                </c:pt>
                <c:pt idx="187">
                  <c:v>223.857292354988</c:v>
                </c:pt>
                <c:pt idx="188">
                  <c:v>223.59379401651253</c:v>
                </c:pt>
                <c:pt idx="189">
                  <c:v>223.33087908400066</c:v>
                </c:pt>
                <c:pt idx="190">
                  <c:v>223.06854562203529</c:v>
                </c:pt>
                <c:pt idx="191">
                  <c:v>222.80679170375055</c:v>
                </c:pt>
                <c:pt idx="192">
                  <c:v>222.54561541078493</c:v>
                </c:pt>
                <c:pt idx="193">
                  <c:v>222.28501483323421</c:v>
                </c:pt>
                <c:pt idx="194">
                  <c:v>222.02498806960503</c:v>
                </c:pt>
                <c:pt idx="195">
                  <c:v>221.76553322676847</c:v>
                </c:pt>
                <c:pt idx="196">
                  <c:v>221.50664841991428</c:v>
                </c:pt>
                <c:pt idx="197">
                  <c:v>221.24833177250525</c:v>
                </c:pt>
                <c:pt idx="198">
                  <c:v>220.99058141623163</c:v>
                </c:pt>
                <c:pt idx="199">
                  <c:v>220.73339549096647</c:v>
                </c:pt>
                <c:pt idx="200">
                  <c:v>220.47677214472046</c:v>
                </c:pt>
                <c:pt idx="201">
                  <c:v>220.22070953359773</c:v>
                </c:pt>
                <c:pt idx="202">
                  <c:v>219.96520582175171</c:v>
                </c:pt>
                <c:pt idx="203">
                  <c:v>219.71025918134103</c:v>
                </c:pt>
                <c:pt idx="204">
                  <c:v>219.45586779248626</c:v>
                </c:pt>
                <c:pt idx="205">
                  <c:v>219.20202984322623</c:v>
                </c:pt>
                <c:pt idx="206">
                  <c:v>218.94874352947539</c:v>
                </c:pt>
                <c:pt idx="207">
                  <c:v>218.69600705498078</c:v>
                </c:pt>
                <c:pt idx="208">
                  <c:v>218.44381863127961</c:v>
                </c:pt>
                <c:pt idx="209">
                  <c:v>218.19217647765728</c:v>
                </c:pt>
                <c:pt idx="210">
                  <c:v>217.94107882110524</c:v>
                </c:pt>
                <c:pt idx="211">
                  <c:v>217.69052389627944</c:v>
                </c:pt>
                <c:pt idx="212">
                  <c:v>217.44050994545893</c:v>
                </c:pt>
                <c:pt idx="213">
                  <c:v>217.19103521850488</c:v>
                </c:pt>
                <c:pt idx="214">
                  <c:v>216.94209797281954</c:v>
                </c:pt>
                <c:pt idx="215">
                  <c:v>216.69369647330569</c:v>
                </c:pt>
                <c:pt idx="216">
                  <c:v>216.44582899232665</c:v>
                </c:pt>
                <c:pt idx="217">
                  <c:v>216.19849380966573</c:v>
                </c:pt>
                <c:pt idx="218">
                  <c:v>215.95168921248685</c:v>
                </c:pt>
                <c:pt idx="219">
                  <c:v>215.70541349529475</c:v>
                </c:pt>
                <c:pt idx="220">
                  <c:v>215.45966495989583</c:v>
                </c:pt>
                <c:pt idx="221">
                  <c:v>215.21444191535906</c:v>
                </c:pt>
                <c:pt idx="222">
                  <c:v>214.96974267797719</c:v>
                </c:pt>
                <c:pt idx="223">
                  <c:v>214.72556557122834</c:v>
                </c:pt>
                <c:pt idx="224">
                  <c:v>214.48190892573749</c:v>
                </c:pt>
                <c:pt idx="225">
                  <c:v>214.23877107923863</c:v>
                </c:pt>
                <c:pt idx="226">
                  <c:v>213.99615037653689</c:v>
                </c:pt>
                <c:pt idx="227">
                  <c:v>213.75404516947091</c:v>
                </c:pt>
                <c:pt idx="228">
                  <c:v>213.51245381687568</c:v>
                </c:pt>
                <c:pt idx="229">
                  <c:v>213.27137468454526</c:v>
                </c:pt>
                <c:pt idx="230">
                  <c:v>213.03080614519621</c:v>
                </c:pt>
                <c:pt idx="231">
                  <c:v>212.79074657843054</c:v>
                </c:pt>
                <c:pt idx="232">
                  <c:v>212.55119437069982</c:v>
                </c:pt>
                <c:pt idx="233">
                  <c:v>212.31214791526872</c:v>
                </c:pt>
                <c:pt idx="234">
                  <c:v>212.07360561217908</c:v>
                </c:pt>
                <c:pt idx="235">
                  <c:v>211.83556586821445</c:v>
                </c:pt>
                <c:pt idx="236">
                  <c:v>211.59802709686431</c:v>
                </c:pt>
                <c:pt idx="237">
                  <c:v>211.36098771828915</c:v>
                </c:pt>
                <c:pt idx="238">
                  <c:v>211.12444615928516</c:v>
                </c:pt>
                <c:pt idx="239">
                  <c:v>210.88840085324958</c:v>
                </c:pt>
                <c:pt idx="240">
                  <c:v>210.65285024014608</c:v>
                </c:pt>
                <c:pt idx="241">
                  <c:v>210.41779276647034</c:v>
                </c:pt>
                <c:pt idx="242">
                  <c:v>210.18322688521604</c:v>
                </c:pt>
                <c:pt idx="243">
                  <c:v>209.94915105584079</c:v>
                </c:pt>
                <c:pt idx="244">
                  <c:v>209.71556374423244</c:v>
                </c:pt>
                <c:pt idx="245">
                  <c:v>209.48246342267555</c:v>
                </c:pt>
                <c:pt idx="246">
                  <c:v>209.24984856981806</c:v>
                </c:pt>
                <c:pt idx="247">
                  <c:v>209.01771767063843</c:v>
                </c:pt>
                <c:pt idx="248">
                  <c:v>208.78606921641227</c:v>
                </c:pt>
                <c:pt idx="249">
                  <c:v>208.55490170468025</c:v>
                </c:pt>
                <c:pt idx="250">
                  <c:v>208.32421363921497</c:v>
                </c:pt>
                <c:pt idx="251">
                  <c:v>208.09400352998935</c:v>
                </c:pt>
                <c:pt idx="252">
                  <c:v>207.86426989314396</c:v>
                </c:pt>
                <c:pt idx="253">
                  <c:v>207.63501125095544</c:v>
                </c:pt>
                <c:pt idx="254">
                  <c:v>207.40622613180494</c:v>
                </c:pt>
                <c:pt idx="255">
                  <c:v>207.17791307014619</c:v>
                </c:pt>
                <c:pt idx="256">
                  <c:v>206.95007060647472</c:v>
                </c:pt>
                <c:pt idx="257">
                  <c:v>206.72269728729634</c:v>
                </c:pt>
                <c:pt idx="258">
                  <c:v>206.49579166509653</c:v>
                </c:pt>
                <c:pt idx="259">
                  <c:v>206.26935229830951</c:v>
                </c:pt>
                <c:pt idx="260">
                  <c:v>206.04337775128784</c:v>
                </c:pt>
                <c:pt idx="261">
                  <c:v>205.81786659427209</c:v>
                </c:pt>
                <c:pt idx="262">
                  <c:v>205.5928174033605</c:v>
                </c:pt>
                <c:pt idx="263">
                  <c:v>205.36822876047933</c:v>
                </c:pt>
                <c:pt idx="264">
                  <c:v>205.14409925335269</c:v>
                </c:pt>
                <c:pt idx="265">
                  <c:v>204.92042747547339</c:v>
                </c:pt>
                <c:pt idx="266">
                  <c:v>204.697212026073</c:v>
                </c:pt>
                <c:pt idx="267">
                  <c:v>204.47445151009308</c:v>
                </c:pt>
                <c:pt idx="268">
                  <c:v>204.25214453815579</c:v>
                </c:pt>
                <c:pt idx="269">
                  <c:v>204.03028972653519</c:v>
                </c:pt>
                <c:pt idx="270">
                  <c:v>203.80888569712849</c:v>
                </c:pt>
                <c:pt idx="271">
                  <c:v>203.58793107742741</c:v>
                </c:pt>
                <c:pt idx="272">
                  <c:v>203.36742450048996</c:v>
                </c:pt>
                <c:pt idx="273">
                  <c:v>203.14736460491221</c:v>
                </c:pt>
                <c:pt idx="274">
                  <c:v>202.92775003480017</c:v>
                </c:pt>
                <c:pt idx="275">
                  <c:v>202.70857943974215</c:v>
                </c:pt>
                <c:pt idx="276">
                  <c:v>202.48985147478086</c:v>
                </c:pt>
                <c:pt idx="277">
                  <c:v>202.27156480038607</c:v>
                </c:pt>
                <c:pt idx="278">
                  <c:v>202.05371808242714</c:v>
                </c:pt>
                <c:pt idx="279">
                  <c:v>201.83630999214589</c:v>
                </c:pt>
                <c:pt idx="280">
                  <c:v>201.61933920612961</c:v>
                </c:pt>
                <c:pt idx="281">
                  <c:v>201.40280440628416</c:v>
                </c:pt>
                <c:pt idx="282">
                  <c:v>201.18670427980737</c:v>
                </c:pt>
                <c:pt idx="283">
                  <c:v>200.97103751916231</c:v>
                </c:pt>
                <c:pt idx="284">
                  <c:v>200.75580282205124</c:v>
                </c:pt>
                <c:pt idx="285">
                  <c:v>200.54099889138899</c:v>
                </c:pt>
                <c:pt idx="286">
                  <c:v>200.32662443527727</c:v>
                </c:pt>
                <c:pt idx="287">
                  <c:v>200.11267816697858</c:v>
                </c:pt>
                <c:pt idx="288">
                  <c:v>199.89915880489048</c:v>
                </c:pt>
                <c:pt idx="289">
                  <c:v>199.68606507252005</c:v>
                </c:pt>
                <c:pt idx="290">
                  <c:v>199.47339569845843</c:v>
                </c:pt>
                <c:pt idx="291">
                  <c:v>199.26114941635552</c:v>
                </c:pt>
                <c:pt idx="292">
                  <c:v>199.04932496489491</c:v>
                </c:pt>
                <c:pt idx="293">
                  <c:v>198.83792108776868</c:v>
                </c:pt>
                <c:pt idx="294">
                  <c:v>198.62693653365295</c:v>
                </c:pt>
                <c:pt idx="295">
                  <c:v>198.41637005618276</c:v>
                </c:pt>
                <c:pt idx="296">
                  <c:v>198.20622041392789</c:v>
                </c:pt>
                <c:pt idx="297">
                  <c:v>197.99648637036822</c:v>
                </c:pt>
                <c:pt idx="298">
                  <c:v>197.78716669386952</c:v>
                </c:pt>
                <c:pt idx="299">
                  <c:v>197.57826015765954</c:v>
                </c:pt>
                <c:pt idx="300">
                  <c:v>197.36976553980372</c:v>
                </c:pt>
                <c:pt idx="301">
                  <c:v>197.16168162318164</c:v>
                </c:pt>
                <c:pt idx="302">
                  <c:v>196.95400719546313</c:v>
                </c:pt>
                <c:pt idx="303">
                  <c:v>196.74674104908499</c:v>
                </c:pt>
                <c:pt idx="304">
                  <c:v>196.53988198122727</c:v>
                </c:pt>
                <c:pt idx="305">
                  <c:v>196.33342879379015</c:v>
                </c:pt>
                <c:pt idx="306">
                  <c:v>196.12738029337095</c:v>
                </c:pt>
                <c:pt idx="307">
                  <c:v>195.92173529124082</c:v>
                </c:pt>
                <c:pt idx="308">
                  <c:v>195.71649260332222</c:v>
                </c:pt>
                <c:pt idx="309">
                  <c:v>195.51165105016591</c:v>
                </c:pt>
                <c:pt idx="310">
                  <c:v>195.30720945692852</c:v>
                </c:pt>
                <c:pt idx="311">
                  <c:v>195.10316665335009</c:v>
                </c:pt>
                <c:pt idx="312">
                  <c:v>194.89952147373157</c:v>
                </c:pt>
                <c:pt idx="313">
                  <c:v>194.69627275691295</c:v>
                </c:pt>
                <c:pt idx="314">
                  <c:v>194.49341934625073</c:v>
                </c:pt>
                <c:pt idx="315">
                  <c:v>194.2909600895965</c:v>
                </c:pt>
                <c:pt idx="316">
                  <c:v>194.0888938392747</c:v>
                </c:pt>
                <c:pt idx="317">
                  <c:v>193.88721945206115</c:v>
                </c:pt>
                <c:pt idx="318">
                  <c:v>193.68593578916142</c:v>
                </c:pt>
                <c:pt idx="319">
                  <c:v>193.48504171618941</c:v>
                </c:pt>
                <c:pt idx="320">
                  <c:v>193.28453610314614</c:v>
                </c:pt>
                <c:pt idx="321">
                  <c:v>193.08441782439829</c:v>
                </c:pt>
                <c:pt idx="322">
                  <c:v>192.88468575865747</c:v>
                </c:pt>
                <c:pt idx="323">
                  <c:v>192.68533878895909</c:v>
                </c:pt>
                <c:pt idx="324">
                  <c:v>192.48637580264142</c:v>
                </c:pt>
                <c:pt idx="325">
                  <c:v>192.2877956913253</c:v>
                </c:pt>
                <c:pt idx="326">
                  <c:v>192.08959735089303</c:v>
                </c:pt>
                <c:pt idx="327">
                  <c:v>191.89177968146839</c:v>
                </c:pt>
                <c:pt idx="328">
                  <c:v>191.69434158739591</c:v>
                </c:pt>
                <c:pt idx="329">
                  <c:v>191.49728197722095</c:v>
                </c:pt>
                <c:pt idx="330">
                  <c:v>191.30059976366931</c:v>
                </c:pt>
                <c:pt idx="331">
                  <c:v>191.10429386362742</c:v>
                </c:pt>
                <c:pt idx="332">
                  <c:v>190.90836319812249</c:v>
                </c:pt>
                <c:pt idx="333">
                  <c:v>190.71280669230254</c:v>
                </c:pt>
                <c:pt idx="334">
                  <c:v>190.51762327541695</c:v>
                </c:pt>
                <c:pt idx="335">
                  <c:v>190.32281188079673</c:v>
                </c:pt>
                <c:pt idx="336">
                  <c:v>190.12837144583531</c:v>
                </c:pt>
                <c:pt idx="337">
                  <c:v>189.93430091196905</c:v>
                </c:pt>
                <c:pt idx="338">
                  <c:v>189.74059922465801</c:v>
                </c:pt>
                <c:pt idx="339">
                  <c:v>189.54726533336705</c:v>
                </c:pt>
                <c:pt idx="340">
                  <c:v>189.35429819154655</c:v>
                </c:pt>
                <c:pt idx="341">
                  <c:v>189.16169675661388</c:v>
                </c:pt>
                <c:pt idx="342">
                  <c:v>188.96945998993428</c:v>
                </c:pt>
                <c:pt idx="343">
                  <c:v>188.77758685680229</c:v>
                </c:pt>
                <c:pt idx="344">
                  <c:v>188.58607632642344</c:v>
                </c:pt>
                <c:pt idx="345">
                  <c:v>188.39492737189539</c:v>
                </c:pt>
                <c:pt idx="346">
                  <c:v>188.20413897018986</c:v>
                </c:pt>
                <c:pt idx="347">
                  <c:v>188.01371010213424</c:v>
                </c:pt>
                <c:pt idx="348">
                  <c:v>187.82363975239355</c:v>
                </c:pt>
                <c:pt idx="349">
                  <c:v>187.6339269094523</c:v>
                </c:pt>
                <c:pt idx="350">
                  <c:v>187.44457056559654</c:v>
                </c:pt>
                <c:pt idx="351">
                  <c:v>187.25556971689613</c:v>
                </c:pt>
                <c:pt idx="352">
                  <c:v>187.0669233631869</c:v>
                </c:pt>
                <c:pt idx="353">
                  <c:v>186.87863050805302</c:v>
                </c:pt>
                <c:pt idx="354">
                  <c:v>186.69069015880945</c:v>
                </c:pt>
                <c:pt idx="355">
                  <c:v>186.5031013264846</c:v>
                </c:pt>
                <c:pt idx="356">
                  <c:v>186.31586302580283</c:v>
                </c:pt>
                <c:pt idx="357">
                  <c:v>186.12897427516722</c:v>
                </c:pt>
                <c:pt idx="358">
                  <c:v>185.94243409664259</c:v>
                </c:pt>
                <c:pt idx="359">
                  <c:v>185.7562415159382</c:v>
                </c:pt>
                <c:pt idx="360">
                  <c:v>185.57039556239101</c:v>
                </c:pt>
                <c:pt idx="361">
                  <c:v>185.38489526894861</c:v>
                </c:pt>
                <c:pt idx="362">
                  <c:v>185.19973967215265</c:v>
                </c:pt>
                <c:pt idx="363">
                  <c:v>185.0149278121219</c:v>
                </c:pt>
                <c:pt idx="364">
                  <c:v>184.83045873253596</c:v>
                </c:pt>
                <c:pt idx="365">
                  <c:v>184.64633148061856</c:v>
                </c:pt>
                <c:pt idx="366">
                  <c:v>184.4625451071212</c:v>
                </c:pt>
                <c:pt idx="367">
                  <c:v>184.27909866630694</c:v>
                </c:pt>
                <c:pt idx="368">
                  <c:v>184.09599121593399</c:v>
                </c:pt>
                <c:pt idx="369">
                  <c:v>183.91322181723967</c:v>
                </c:pt>
                <c:pt idx="370">
                  <c:v>183.73078953492453</c:v>
                </c:pt>
                <c:pt idx="371">
                  <c:v>183.54869343713602</c:v>
                </c:pt>
                <c:pt idx="372">
                  <c:v>183.36693259545308</c:v>
                </c:pt>
                <c:pt idx="373">
                  <c:v>183.18550608486996</c:v>
                </c:pt>
                <c:pt idx="374">
                  <c:v>183.00441298378075</c:v>
                </c:pt>
                <c:pt idx="375">
                  <c:v>182.82365237396377</c:v>
                </c:pt>
                <c:pt idx="376">
                  <c:v>182.64322334056587</c:v>
                </c:pt>
                <c:pt idx="377">
                  <c:v>182.46312497208729</c:v>
                </c:pt>
                <c:pt idx="378">
                  <c:v>182.28335636036599</c:v>
                </c:pt>
                <c:pt idx="379">
                  <c:v>182.10391660056271</c:v>
                </c:pt>
                <c:pt idx="380">
                  <c:v>181.92480479114548</c:v>
                </c:pt>
                <c:pt idx="381">
                  <c:v>181.74602003387474</c:v>
                </c:pt>
                <c:pt idx="382">
                  <c:v>181.56756143378823</c:v>
                </c:pt>
                <c:pt idx="383">
                  <c:v>181.38942809918606</c:v>
                </c:pt>
                <c:pt idx="384">
                  <c:v>181.2116191416159</c:v>
                </c:pt>
                <c:pt idx="385">
                  <c:v>181.03413367585813</c:v>
                </c:pt>
                <c:pt idx="386">
                  <c:v>180.85697081991131</c:v>
                </c:pt>
                <c:pt idx="387">
                  <c:v>180.68012969497735</c:v>
                </c:pt>
                <c:pt idx="388">
                  <c:v>180.50360942544711</c:v>
                </c:pt>
                <c:pt idx="389">
                  <c:v>180.327409138886</c:v>
                </c:pt>
                <c:pt idx="390">
                  <c:v>180.15152796601947</c:v>
                </c:pt>
                <c:pt idx="391">
                  <c:v>179.97596504071882</c:v>
                </c:pt>
                <c:pt idx="392">
                  <c:v>179.80071949998688</c:v>
                </c:pt>
                <c:pt idx="393">
                  <c:v>179.62579048394403</c:v>
                </c:pt>
                <c:pt idx="394">
                  <c:v>179.45117713581399</c:v>
                </c:pt>
                <c:pt idx="395">
                  <c:v>179.2768786019098</c:v>
                </c:pt>
                <c:pt idx="396">
                  <c:v>179.10289403162017</c:v>
                </c:pt>
                <c:pt idx="397">
                  <c:v>178.92922257739531</c:v>
                </c:pt>
                <c:pt idx="398">
                  <c:v>178.75586339473338</c:v>
                </c:pt>
                <c:pt idx="399">
                  <c:v>178.58281564216671</c:v>
                </c:pt>
                <c:pt idx="400">
                  <c:v>178.41007848124826</c:v>
                </c:pt>
                <c:pt idx="401">
                  <c:v>178.23765107653801</c:v>
                </c:pt>
                <c:pt idx="402">
                  <c:v>178.06553259558953</c:v>
                </c:pt>
                <c:pt idx="403">
                  <c:v>177.89372220893654</c:v>
                </c:pt>
                <c:pt idx="404">
                  <c:v>177.72221909007959</c:v>
                </c:pt>
                <c:pt idx="405">
                  <c:v>177.55102241547297</c:v>
                </c:pt>
                <c:pt idx="406">
                  <c:v>177.38013136451121</c:v>
                </c:pt>
                <c:pt idx="407">
                  <c:v>177.20954511951629</c:v>
                </c:pt>
                <c:pt idx="408">
                  <c:v>177.0392628657244</c:v>
                </c:pt>
                <c:pt idx="409">
                  <c:v>176.86928379127295</c:v>
                </c:pt>
                <c:pt idx="410">
                  <c:v>176.69960708718793</c:v>
                </c:pt>
                <c:pt idx="411">
                  <c:v>176.53023194737068</c:v>
                </c:pt>
                <c:pt idx="412">
                  <c:v>176.36115756858547</c:v>
                </c:pt>
                <c:pt idx="413">
                  <c:v>176.19238315044666</c:v>
                </c:pt>
                <c:pt idx="414">
                  <c:v>176.02390789540598</c:v>
                </c:pt>
                <c:pt idx="415">
                  <c:v>175.85573100874021</c:v>
                </c:pt>
                <c:pt idx="416">
                  <c:v>175.68785169853834</c:v>
                </c:pt>
                <c:pt idx="417">
                  <c:v>175.52026917568958</c:v>
                </c:pt>
                <c:pt idx="418">
                  <c:v>175.3529826538705</c:v>
                </c:pt>
                <c:pt idx="419">
                  <c:v>175.18599134953323</c:v>
                </c:pt>
                <c:pt idx="420">
                  <c:v>175.01929448189279</c:v>
                </c:pt>
                <c:pt idx="421">
                  <c:v>174.85289127291517</c:v>
                </c:pt>
                <c:pt idx="422">
                  <c:v>174.68678094730524</c:v>
                </c:pt>
                <c:pt idx="423">
                  <c:v>174.5209627324945</c:v>
                </c:pt>
                <c:pt idx="424">
                  <c:v>174.35543585862942</c:v>
                </c:pt>
                <c:pt idx="425">
                  <c:v>174.19019955855916</c:v>
                </c:pt>
                <c:pt idx="426">
                  <c:v>174.02525306782405</c:v>
                </c:pt>
                <c:pt idx="427">
                  <c:v>173.86059562464359</c:v>
                </c:pt>
                <c:pt idx="428">
                  <c:v>173.69622646990473</c:v>
                </c:pt>
                <c:pt idx="429">
                  <c:v>173.53214484715036</c:v>
                </c:pt>
                <c:pt idx="430">
                  <c:v>173.36835000256758</c:v>
                </c:pt>
                <c:pt idx="431">
                  <c:v>173.2048411849762</c:v>
                </c:pt>
                <c:pt idx="432">
                  <c:v>173.04161764581718</c:v>
                </c:pt>
                <c:pt idx="433">
                  <c:v>172.8786786391413</c:v>
                </c:pt>
                <c:pt idx="434">
                  <c:v>172.71602342159781</c:v>
                </c:pt>
                <c:pt idx="435">
                  <c:v>172.55365125242298</c:v>
                </c:pt>
                <c:pt idx="436">
                  <c:v>172.39156139342904</c:v>
                </c:pt>
                <c:pt idx="437">
                  <c:v>172.22975310899287</c:v>
                </c:pt>
                <c:pt idx="438">
                  <c:v>172.06822566604492</c:v>
                </c:pt>
                <c:pt idx="439">
                  <c:v>171.90697833405815</c:v>
                </c:pt>
                <c:pt idx="440">
                  <c:v>171.74601038503693</c:v>
                </c:pt>
                <c:pt idx="441">
                  <c:v>171.58532109350622</c:v>
                </c:pt>
                <c:pt idx="442">
                  <c:v>171.42490973650052</c:v>
                </c:pt>
                <c:pt idx="443">
                  <c:v>171.26477559355325</c:v>
                </c:pt>
                <c:pt idx="444">
                  <c:v>171.10491794668565</c:v>
                </c:pt>
                <c:pt idx="445">
                  <c:v>170.94533608039632</c:v>
                </c:pt>
                <c:pt idx="446">
                  <c:v>170.78602928165046</c:v>
                </c:pt>
                <c:pt idx="447">
                  <c:v>170.62699683986915</c:v>
                </c:pt>
                <c:pt idx="448">
                  <c:v>170.46823804691897</c:v>
                </c:pt>
                <c:pt idx="449">
                  <c:v>170.30975219710132</c:v>
                </c:pt>
                <c:pt idx="450">
                  <c:v>170.15153858714208</c:v>
                </c:pt>
                <c:pt idx="451">
                  <c:v>169.99359651618113</c:v>
                </c:pt>
                <c:pt idx="452">
                  <c:v>169.83592528576204</c:v>
                </c:pt>
                <c:pt idx="453">
                  <c:v>169.67852419982182</c:v>
                </c:pt>
                <c:pt idx="454">
                  <c:v>169.5213925646805</c:v>
                </c:pt>
                <c:pt idx="455">
                  <c:v>169.3645296890312</c:v>
                </c:pt>
                <c:pt idx="456">
                  <c:v>169.20793488392974</c:v>
                </c:pt>
                <c:pt idx="457">
                  <c:v>169.0516074627848</c:v>
                </c:pt>
                <c:pt idx="458">
                  <c:v>168.89554674134763</c:v>
                </c:pt>
                <c:pt idx="459">
                  <c:v>168.73975203770226</c:v>
                </c:pt>
                <c:pt idx="460">
                  <c:v>168.58422267225546</c:v>
                </c:pt>
                <c:pt idx="461">
                  <c:v>168.42895796772694</c:v>
                </c:pt>
                <c:pt idx="462">
                  <c:v>168.27395724913947</c:v>
                </c:pt>
                <c:pt idx="463">
                  <c:v>168.11921984380905</c:v>
                </c:pt>
                <c:pt idx="464">
                  <c:v>167.96474508133531</c:v>
                </c:pt>
                <c:pt idx="465">
                  <c:v>167.81053229359171</c:v>
                </c:pt>
                <c:pt idx="466">
                  <c:v>167.65658081471594</c:v>
                </c:pt>
                <c:pt idx="467">
                  <c:v>167.5028899811004</c:v>
                </c:pt>
                <c:pt idx="468">
                  <c:v>167.34945913138253</c:v>
                </c:pt>
                <c:pt idx="469">
                  <c:v>167.19628760643553</c:v>
                </c:pt>
                <c:pt idx="470">
                  <c:v>167.04337474935861</c:v>
                </c:pt>
                <c:pt idx="471">
                  <c:v>166.89071990546799</c:v>
                </c:pt>
                <c:pt idx="472">
                  <c:v>166.73832242228721</c:v>
                </c:pt>
                <c:pt idx="473">
                  <c:v>166.58618164953802</c:v>
                </c:pt>
                <c:pt idx="474">
                  <c:v>166.43429693913112</c:v>
                </c:pt>
                <c:pt idx="475">
                  <c:v>166.28266764515683</c:v>
                </c:pt>
                <c:pt idx="476">
                  <c:v>166.13129312387616</c:v>
                </c:pt>
                <c:pt idx="477">
                  <c:v>165.98017273371147</c:v>
                </c:pt>
                <c:pt idx="478">
                  <c:v>165.82930583523756</c:v>
                </c:pt>
                <c:pt idx="479">
                  <c:v>165.67869179117255</c:v>
                </c:pt>
                <c:pt idx="480">
                  <c:v>165.52832996636894</c:v>
                </c:pt>
                <c:pt idx="481">
                  <c:v>165.3782197278048</c:v>
                </c:pt>
                <c:pt idx="482">
                  <c:v>165.22836044457466</c:v>
                </c:pt>
                <c:pt idx="483">
                  <c:v>165.07875148788088</c:v>
                </c:pt>
                <c:pt idx="484">
                  <c:v>164.92939223102468</c:v>
                </c:pt>
                <c:pt idx="485">
                  <c:v>164.78028204939756</c:v>
                </c:pt>
                <c:pt idx="486">
                  <c:v>164.63142032047247</c:v>
                </c:pt>
                <c:pt idx="487">
                  <c:v>164.48280642379518</c:v>
                </c:pt>
                <c:pt idx="488">
                  <c:v>164.33443974097574</c:v>
                </c:pt>
                <c:pt idx="489">
                  <c:v>164.18631965567968</c:v>
                </c:pt>
                <c:pt idx="490">
                  <c:v>164.03844555361977</c:v>
                </c:pt>
                <c:pt idx="491">
                  <c:v>163.89081682254732</c:v>
                </c:pt>
                <c:pt idx="492">
                  <c:v>163.74343285224376</c:v>
                </c:pt>
                <c:pt idx="493">
                  <c:v>163.59629303451237</c:v>
                </c:pt>
                <c:pt idx="494">
                  <c:v>163.44939676316969</c:v>
                </c:pt>
                <c:pt idx="495">
                  <c:v>163.30274343403741</c:v>
                </c:pt>
                <c:pt idx="496">
                  <c:v>163.15633244493389</c:v>
                </c:pt>
                <c:pt idx="497">
                  <c:v>163.01016319566617</c:v>
                </c:pt>
                <c:pt idx="498">
                  <c:v>162.86423508802145</c:v>
                </c:pt>
                <c:pt idx="499">
                  <c:v>162.71854752575919</c:v>
                </c:pt>
                <c:pt idx="500">
                  <c:v>162.57309991460292</c:v>
                </c:pt>
                <c:pt idx="501">
                  <c:v>162.42789166223204</c:v>
                </c:pt>
                <c:pt idx="502">
                  <c:v>162.28292217827399</c:v>
                </c:pt>
                <c:pt idx="503">
                  <c:v>162.13819087429604</c:v>
                </c:pt>
                <c:pt idx="504">
                  <c:v>161.99369716379749</c:v>
                </c:pt>
                <c:pt idx="505">
                  <c:v>161.84944046220161</c:v>
                </c:pt>
                <c:pt idx="506">
                  <c:v>161.7054201868479</c:v>
                </c:pt>
                <c:pt idx="507">
                  <c:v>161.56163575698417</c:v>
                </c:pt>
                <c:pt idx="508">
                  <c:v>161.41808659375863</c:v>
                </c:pt>
                <c:pt idx="509">
                  <c:v>161.27477212021236</c:v>
                </c:pt>
                <c:pt idx="510">
                  <c:v>161.13169176127141</c:v>
                </c:pt>
                <c:pt idx="511">
                  <c:v>160.98884494373908</c:v>
                </c:pt>
                <c:pt idx="512">
                  <c:v>160.84623109628845</c:v>
                </c:pt>
                <c:pt idx="513">
                  <c:v>160.7038496494545</c:v>
                </c:pt>
                <c:pt idx="514">
                  <c:v>160.56170003562684</c:v>
                </c:pt>
                <c:pt idx="515">
                  <c:v>160.41978168904186</c:v>
                </c:pt>
                <c:pt idx="516">
                  <c:v>160.27809404577545</c:v>
                </c:pt>
                <c:pt idx="517">
                  <c:v>160.13663654373545</c:v>
                </c:pt>
                <c:pt idx="518">
                  <c:v>159.99540862265411</c:v>
                </c:pt>
                <c:pt idx="519">
                  <c:v>159.85440972408099</c:v>
                </c:pt>
                <c:pt idx="520">
                  <c:v>159.71363929137519</c:v>
                </c:pt>
                <c:pt idx="521">
                  <c:v>159.57309676969842</c:v>
                </c:pt>
                <c:pt idx="522">
                  <c:v>159.43278160600741</c:v>
                </c:pt>
                <c:pt idx="523">
                  <c:v>159.29269324904689</c:v>
                </c:pt>
                <c:pt idx="524">
                  <c:v>159.15283114934215</c:v>
                </c:pt>
                <c:pt idx="525">
                  <c:v>159.01319475919198</c:v>
                </c:pt>
                <c:pt idx="526">
                  <c:v>158.87378353266163</c:v>
                </c:pt>
                <c:pt idx="527">
                  <c:v>158.7345969255754</c:v>
                </c:pt>
                <c:pt idx="528">
                  <c:v>158.59563439550988</c:v>
                </c:pt>
                <c:pt idx="529">
                  <c:v>158.45689540178662</c:v>
                </c:pt>
                <c:pt idx="530">
                  <c:v>158.31837940546532</c:v>
                </c:pt>
                <c:pt idx="531">
                  <c:v>158.18008586933684</c:v>
                </c:pt>
                <c:pt idx="532">
                  <c:v>158.04201425791607</c:v>
                </c:pt>
                <c:pt idx="533">
                  <c:v>157.90416403743527</c:v>
                </c:pt>
                <c:pt idx="534">
                  <c:v>157.76653467583699</c:v>
                </c:pt>
                <c:pt idx="535">
                  <c:v>157.62912564276732</c:v>
                </c:pt>
                <c:pt idx="536">
                  <c:v>157.49193640956909</c:v>
                </c:pt>
                <c:pt idx="537">
                  <c:v>157.35496644927503</c:v>
                </c:pt>
                <c:pt idx="538">
                  <c:v>157.21821523660105</c:v>
                </c:pt>
                <c:pt idx="539">
                  <c:v>157.08168224793957</c:v>
                </c:pt>
                <c:pt idx="540">
                  <c:v>156.94536696135276</c:v>
                </c:pt>
                <c:pt idx="541">
                  <c:v>156.80926885656595</c:v>
                </c:pt>
                <c:pt idx="542">
                  <c:v>156.67338741496093</c:v>
                </c:pt>
                <c:pt idx="543">
                  <c:v>156.53772211956951</c:v>
                </c:pt>
                <c:pt idx="544">
                  <c:v>156.40227245506679</c:v>
                </c:pt>
                <c:pt idx="545">
                  <c:v>156.26703790776477</c:v>
                </c:pt>
                <c:pt idx="546">
                  <c:v>156.13201796560577</c:v>
                </c:pt>
                <c:pt idx="547">
                  <c:v>155.99721211815606</c:v>
                </c:pt>
                <c:pt idx="548">
                  <c:v>155.86261985659925</c:v>
                </c:pt>
                <c:pt idx="549">
                  <c:v>155.72824067373017</c:v>
                </c:pt>
                <c:pt idx="550">
                  <c:v>155.59407406394817</c:v>
                </c:pt>
                <c:pt idx="551">
                  <c:v>155.46011952325105</c:v>
                </c:pt>
                <c:pt idx="552">
                  <c:v>155.32637654922866</c:v>
                </c:pt>
                <c:pt idx="553">
                  <c:v>155.1928446410565</c:v>
                </c:pt>
                <c:pt idx="554">
                  <c:v>155.05952329948965</c:v>
                </c:pt>
                <c:pt idx="555">
                  <c:v>154.92641202685647</c:v>
                </c:pt>
                <c:pt idx="556">
                  <c:v>154.79351032705236</c:v>
                </c:pt>
                <c:pt idx="557">
                  <c:v>154.66081770553367</c:v>
                </c:pt>
                <c:pt idx="558">
                  <c:v>154.52833366931156</c:v>
                </c:pt>
                <c:pt idx="559">
                  <c:v>154.39605772694586</c:v>
                </c:pt>
                <c:pt idx="560">
                  <c:v>154.26398938853896</c:v>
                </c:pt>
                <c:pt idx="561">
                  <c:v>154.13212816572991</c:v>
                </c:pt>
                <c:pt idx="562">
                  <c:v>154.00047357168819</c:v>
                </c:pt>
                <c:pt idx="563">
                  <c:v>153.86902512110788</c:v>
                </c:pt>
                <c:pt idx="564">
                  <c:v>153.7377823302017</c:v>
                </c:pt>
                <c:pt idx="565">
                  <c:v>153.60674471669489</c:v>
                </c:pt>
                <c:pt idx="566">
                  <c:v>153.47591179981956</c:v>
                </c:pt>
                <c:pt idx="567">
                  <c:v>153.34528310030859</c:v>
                </c:pt>
                <c:pt idx="568">
                  <c:v>153.21485814038996</c:v>
                </c:pt>
                <c:pt idx="569">
                  <c:v>153.08463644378077</c:v>
                </c:pt>
                <c:pt idx="570">
                  <c:v>152.95461753568151</c:v>
                </c:pt>
                <c:pt idx="571">
                  <c:v>152.82480094277034</c:v>
                </c:pt>
                <c:pt idx="572">
                  <c:v>152.6951861931972</c:v>
                </c:pt>
                <c:pt idx="573">
                  <c:v>152.56577281657832</c:v>
                </c:pt>
                <c:pt idx="574">
                  <c:v>152.43656034399029</c:v>
                </c:pt>
                <c:pt idx="575">
                  <c:v>152.30754830796454</c:v>
                </c:pt>
                <c:pt idx="576">
                  <c:v>152.17873624248168</c:v>
                </c:pt>
                <c:pt idx="577">
                  <c:v>152.05012368296579</c:v>
                </c:pt>
                <c:pt idx="578">
                  <c:v>151.9217101662791</c:v>
                </c:pt>
                <c:pt idx="579">
                  <c:v>151.79349523071608</c:v>
                </c:pt>
                <c:pt idx="580">
                  <c:v>151.66547841599814</c:v>
                </c:pt>
                <c:pt idx="581">
                  <c:v>151.53765926326804</c:v>
                </c:pt>
                <c:pt idx="582">
                  <c:v>151.41003731508448</c:v>
                </c:pt>
                <c:pt idx="583">
                  <c:v>151.28261211541655</c:v>
                </c:pt>
                <c:pt idx="584">
                  <c:v>151.1553832096383</c:v>
                </c:pt>
                <c:pt idx="585">
                  <c:v>151.02835014452347</c:v>
                </c:pt>
                <c:pt idx="586">
                  <c:v>150.90151246823993</c:v>
                </c:pt>
                <c:pt idx="587">
                  <c:v>150.77486973034442</c:v>
                </c:pt>
                <c:pt idx="588">
                  <c:v>150.64842148177721</c:v>
                </c:pt>
                <c:pt idx="589">
                  <c:v>150.52216727485674</c:v>
                </c:pt>
                <c:pt idx="590">
                  <c:v>150.39610666327448</c:v>
                </c:pt>
                <c:pt idx="591">
                  <c:v>150.27023920208947</c:v>
                </c:pt>
                <c:pt idx="592">
                  <c:v>150.14456444772327</c:v>
                </c:pt>
                <c:pt idx="593">
                  <c:v>150.01908195795454</c:v>
                </c:pt>
                <c:pt idx="594">
                  <c:v>149.89379129191411</c:v>
                </c:pt>
                <c:pt idx="595">
                  <c:v>149.76869201007966</c:v>
                </c:pt>
                <c:pt idx="596">
                  <c:v>149.64378367427048</c:v>
                </c:pt>
                <c:pt idx="597">
                  <c:v>149.51906584764268</c:v>
                </c:pt>
                <c:pt idx="598">
                  <c:v>149.3945380946837</c:v>
                </c:pt>
                <c:pt idx="599">
                  <c:v>149.27019998120761</c:v>
                </c:pt>
                <c:pt idx="600">
                  <c:v>149.14605107434974</c:v>
                </c:pt>
                <c:pt idx="601">
                  <c:v>149.02209094256193</c:v>
                </c:pt>
                <c:pt idx="602">
                  <c:v>148.89831915560731</c:v>
                </c:pt>
                <c:pt idx="603">
                  <c:v>148.7747352845555</c:v>
                </c:pt>
                <c:pt idx="604">
                  <c:v>148.65133890177751</c:v>
                </c:pt>
                <c:pt idx="605">
                  <c:v>148.52812958094091</c:v>
                </c:pt>
                <c:pt idx="606">
                  <c:v>148.40510689700491</c:v>
                </c:pt>
                <c:pt idx="607">
                  <c:v>148.28227042621538</c:v>
                </c:pt>
                <c:pt idx="608">
                  <c:v>148.15961974610008</c:v>
                </c:pt>
                <c:pt idx="609">
                  <c:v>148.03715443546378</c:v>
                </c:pt>
                <c:pt idx="610">
                  <c:v>147.91487407438342</c:v>
                </c:pt>
                <c:pt idx="611">
                  <c:v>147.79277824420345</c:v>
                </c:pt>
                <c:pt idx="612">
                  <c:v>147.67086652753076</c:v>
                </c:pt>
                <c:pt idx="613">
                  <c:v>147.54913850823027</c:v>
                </c:pt>
                <c:pt idx="614">
                  <c:v>147.42759377141994</c:v>
                </c:pt>
                <c:pt idx="615">
                  <c:v>147.30623190346608</c:v>
                </c:pt>
                <c:pt idx="616">
                  <c:v>147.18505249197889</c:v>
                </c:pt>
                <c:pt idx="617">
                  <c:v>147.06405512580744</c:v>
                </c:pt>
                <c:pt idx="618">
                  <c:v>146.94323939503536</c:v>
                </c:pt>
                <c:pt idx="619">
                  <c:v>146.82260489097592</c:v>
                </c:pt>
                <c:pt idx="620">
                  <c:v>146.70215120616763</c:v>
                </c:pt>
                <c:pt idx="621">
                  <c:v>146.58187793436954</c:v>
                </c:pt>
                <c:pt idx="622">
                  <c:v>146.46178467055671</c:v>
                </c:pt>
                <c:pt idx="623">
                  <c:v>146.3418710109157</c:v>
                </c:pt>
                <c:pt idx="624">
                  <c:v>146.22213655283991</c:v>
                </c:pt>
                <c:pt idx="625">
                  <c:v>146.10258089492532</c:v>
                </c:pt>
                <c:pt idx="626">
                  <c:v>145.98320363696573</c:v>
                </c:pt>
                <c:pt idx="627">
                  <c:v>145.86400437994843</c:v>
                </c:pt>
                <c:pt idx="628">
                  <c:v>145.74498272604978</c:v>
                </c:pt>
                <c:pt idx="629">
                  <c:v>145.62613827863075</c:v>
                </c:pt>
                <c:pt idx="630">
                  <c:v>145.50747064223251</c:v>
                </c:pt>
                <c:pt idx="631">
                  <c:v>145.38897942257199</c:v>
                </c:pt>
                <c:pt idx="632">
                  <c:v>145.27066422653763</c:v>
                </c:pt>
                <c:pt idx="633">
                  <c:v>145.15252466218496</c:v>
                </c:pt>
                <c:pt idx="634">
                  <c:v>145.03456033873226</c:v>
                </c:pt>
                <c:pt idx="635">
                  <c:v>144.91677086655628</c:v>
                </c:pt>
                <c:pt idx="636">
                  <c:v>144.79915585718791</c:v>
                </c:pt>
                <c:pt idx="637">
                  <c:v>144.68171492330805</c:v>
                </c:pt>
                <c:pt idx="638">
                  <c:v>144.56444767874314</c:v>
                </c:pt>
                <c:pt idx="639">
                  <c:v>144.44735373846112</c:v>
                </c:pt>
                <c:pt idx="640">
                  <c:v>144.33043271856704</c:v>
                </c:pt>
                <c:pt idx="641">
                  <c:v>144.21368423629906</c:v>
                </c:pt>
                <c:pt idx="642">
                  <c:v>144.09710791002411</c:v>
                </c:pt>
                <c:pt idx="643">
                  <c:v>143.98070335923379</c:v>
                </c:pt>
                <c:pt idx="644">
                  <c:v>143.86447020454034</c:v>
                </c:pt>
                <c:pt idx="645">
                  <c:v>143.74840806767224</c:v>
                </c:pt>
                <c:pt idx="646">
                  <c:v>143.6325165714704</c:v>
                </c:pt>
                <c:pt idx="647">
                  <c:v>143.51679533988394</c:v>
                </c:pt>
                <c:pt idx="648">
                  <c:v>143.40124399796608</c:v>
                </c:pt>
                <c:pt idx="649">
                  <c:v>143.28586217187024</c:v>
                </c:pt>
                <c:pt idx="650">
                  <c:v>143.17064948884581</c:v>
                </c:pt>
                <c:pt idx="651">
                  <c:v>143.05560557723433</c:v>
                </c:pt>
                <c:pt idx="652">
                  <c:v>142.94073006646536</c:v>
                </c:pt>
                <c:pt idx="653">
                  <c:v>142.82602258705253</c:v>
                </c:pt>
                <c:pt idx="654">
                  <c:v>142.71148277058964</c:v>
                </c:pt>
                <c:pt idx="655">
                  <c:v>142.59711024974661</c:v>
                </c:pt>
                <c:pt idx="656">
                  <c:v>142.48290465826571</c:v>
                </c:pt>
                <c:pt idx="657">
                  <c:v>142.36886563095743</c:v>
                </c:pt>
                <c:pt idx="658">
                  <c:v>142.25499280369684</c:v>
                </c:pt>
                <c:pt idx="659">
                  <c:v>142.1412858134195</c:v>
                </c:pt>
                <c:pt idx="660">
                  <c:v>142.02774429811765</c:v>
                </c:pt>
                <c:pt idx="661">
                  <c:v>141.91436789683655</c:v>
                </c:pt>
                <c:pt idx="662">
                  <c:v>141.80115624967036</c:v>
                </c:pt>
                <c:pt idx="663">
                  <c:v>141.6881089977586</c:v>
                </c:pt>
                <c:pt idx="664">
                  <c:v>141.57522578328215</c:v>
                </c:pt>
                <c:pt idx="665">
                  <c:v>141.46250624945964</c:v>
                </c:pt>
                <c:pt idx="666">
                  <c:v>141.34995004054355</c:v>
                </c:pt>
                <c:pt idx="667">
                  <c:v>141.23755680181657</c:v>
                </c:pt>
                <c:pt idx="668">
                  <c:v>141.12532617958783</c:v>
                </c:pt>
                <c:pt idx="669">
                  <c:v>141.0132578211892</c:v>
                </c:pt>
                <c:pt idx="670">
                  <c:v>140.9013513749716</c:v>
                </c:pt>
                <c:pt idx="671">
                  <c:v>140.78960649030131</c:v>
                </c:pt>
                <c:pt idx="672">
                  <c:v>140.67802281755633</c:v>
                </c:pt>
                <c:pt idx="673">
                  <c:v>140.56660000812261</c:v>
                </c:pt>
                <c:pt idx="674">
                  <c:v>140.45533771439071</c:v>
                </c:pt>
                <c:pt idx="675">
                  <c:v>140.34423558975186</c:v>
                </c:pt>
                <c:pt idx="676">
                  <c:v>140.23329328859464</c:v>
                </c:pt>
                <c:pt idx="677">
                  <c:v>140.12251046630101</c:v>
                </c:pt>
                <c:pt idx="678">
                  <c:v>140.01188677924324</c:v>
                </c:pt>
                <c:pt idx="679">
                  <c:v>139.90142188478006</c:v>
                </c:pt>
                <c:pt idx="680">
                  <c:v>139.79111544125305</c:v>
                </c:pt>
                <c:pt idx="681">
                  <c:v>139.68096710798332</c:v>
                </c:pt>
                <c:pt idx="682">
                  <c:v>139.57097654526794</c:v>
                </c:pt>
                <c:pt idx="683">
                  <c:v>139.46114341437641</c:v>
                </c:pt>
                <c:pt idx="684">
                  <c:v>139.35146737754715</c:v>
                </c:pt>
                <c:pt idx="685">
                  <c:v>139.24194809798416</c:v>
                </c:pt>
                <c:pt idx="686">
                  <c:v>139.13258523985351</c:v>
                </c:pt>
                <c:pt idx="687">
                  <c:v>139.02337846827979</c:v>
                </c:pt>
                <c:pt idx="688">
                  <c:v>138.91432744934289</c:v>
                </c:pt>
                <c:pt idx="689">
                  <c:v>138.80543185007451</c:v>
                </c:pt>
                <c:pt idx="690">
                  <c:v>138.69669133845477</c:v>
                </c:pt>
                <c:pt idx="691">
                  <c:v>138.58810558340875</c:v>
                </c:pt>
                <c:pt idx="692">
                  <c:v>138.47967425480329</c:v>
                </c:pt>
                <c:pt idx="693">
                  <c:v>138.37139702344359</c:v>
                </c:pt>
                <c:pt idx="694">
                  <c:v>138.26327356106978</c:v>
                </c:pt>
                <c:pt idx="695">
                  <c:v>138.15530354035371</c:v>
                </c:pt>
                <c:pt idx="696">
                  <c:v>138.04748663489562</c:v>
                </c:pt>
                <c:pt idx="697">
                  <c:v>137.93982251922094</c:v>
                </c:pt>
                <c:pt idx="698">
                  <c:v>137.83231086877672</c:v>
                </c:pt>
                <c:pt idx="699">
                  <c:v>137.7249513599287</c:v>
                </c:pt>
                <c:pt idx="700">
                  <c:v>137.61774366995797</c:v>
                </c:pt>
                <c:pt idx="701">
                  <c:v>137.51068747705762</c:v>
                </c:pt>
                <c:pt idx="702">
                  <c:v>137.40378246032958</c:v>
                </c:pt>
                <c:pt idx="703">
                  <c:v>137.29702829978157</c:v>
                </c:pt>
                <c:pt idx="704">
                  <c:v>137.1904246763236</c:v>
                </c:pt>
                <c:pt idx="705">
                  <c:v>137.08397127176505</c:v>
                </c:pt>
                <c:pt idx="706">
                  <c:v>136.97766776881144</c:v>
                </c:pt>
                <c:pt idx="707">
                  <c:v>136.87151385106125</c:v>
                </c:pt>
                <c:pt idx="708">
                  <c:v>136.76550920300267</c:v>
                </c:pt>
                <c:pt idx="709">
                  <c:v>136.65965351001071</c:v>
                </c:pt>
                <c:pt idx="710">
                  <c:v>136.55394645834397</c:v>
                </c:pt>
                <c:pt idx="711">
                  <c:v>136.44838773514141</c:v>
                </c:pt>
                <c:pt idx="712">
                  <c:v>136.34297702841954</c:v>
                </c:pt>
                <c:pt idx="713">
                  <c:v>136.2377140270691</c:v>
                </c:pt>
                <c:pt idx="714">
                  <c:v>136.13259842085216</c:v>
                </c:pt>
                <c:pt idx="715">
                  <c:v>136.02762990039892</c:v>
                </c:pt>
                <c:pt idx="716">
                  <c:v>135.92280815720483</c:v>
                </c:pt>
                <c:pt idx="717">
                  <c:v>135.81813288362753</c:v>
                </c:pt>
                <c:pt idx="718">
                  <c:v>135.71360377288369</c:v>
                </c:pt>
                <c:pt idx="719">
                  <c:v>135.60922051904623</c:v>
                </c:pt>
                <c:pt idx="720">
                  <c:v>135.50498281704125</c:v>
                </c:pt>
                <c:pt idx="721">
                  <c:v>135.40089036264501</c:v>
                </c:pt>
                <c:pt idx="722">
                  <c:v>135.29694285248095</c:v>
                </c:pt>
                <c:pt idx="723">
                  <c:v>135.19313998401688</c:v>
                </c:pt>
                <c:pt idx="724">
                  <c:v>135.08948145556201</c:v>
                </c:pt>
                <c:pt idx="725">
                  <c:v>134.98596696626382</c:v>
                </c:pt>
                <c:pt idx="726">
                  <c:v>134.88259621610544</c:v>
                </c:pt>
                <c:pt idx="727">
                  <c:v>134.77936890590257</c:v>
                </c:pt>
                <c:pt idx="728">
                  <c:v>134.67628473730076</c:v>
                </c:pt>
                <c:pt idx="729">
                  <c:v>134.57334341277218</c:v>
                </c:pt>
                <c:pt idx="730">
                  <c:v>134.47054463561324</c:v>
                </c:pt>
                <c:pt idx="731">
                  <c:v>134.36788810994139</c:v>
                </c:pt>
                <c:pt idx="732">
                  <c:v>134.26537354069237</c:v>
                </c:pt>
                <c:pt idx="733">
                  <c:v>134.16300063361746</c:v>
                </c:pt>
                <c:pt idx="734">
                  <c:v>134.06076909528056</c:v>
                </c:pt>
                <c:pt idx="735">
                  <c:v>133.95867863305554</c:v>
                </c:pt>
                <c:pt idx="736">
                  <c:v>133.85672895512315</c:v>
                </c:pt>
                <c:pt idx="737">
                  <c:v>133.75491977046858</c:v>
                </c:pt>
                <c:pt idx="738">
                  <c:v>133.65325078887855</c:v>
                </c:pt>
                <c:pt idx="739">
                  <c:v>133.55172172093845</c:v>
                </c:pt>
                <c:pt idx="740">
                  <c:v>133.45033227802972</c:v>
                </c:pt>
                <c:pt idx="741">
                  <c:v>133.34908217232714</c:v>
                </c:pt>
                <c:pt idx="742">
                  <c:v>133.24797111679604</c:v>
                </c:pt>
                <c:pt idx="743">
                  <c:v>133.14699882518948</c:v>
                </c:pt>
                <c:pt idx="744">
                  <c:v>133.0461650120458</c:v>
                </c:pt>
                <c:pt idx="745">
                  <c:v>132.94546939268582</c:v>
                </c:pt>
                <c:pt idx="746">
                  <c:v>132.84491168320994</c:v>
                </c:pt>
                <c:pt idx="747">
                  <c:v>132.74449160049588</c:v>
                </c:pt>
                <c:pt idx="748">
                  <c:v>132.64420886219574</c:v>
                </c:pt>
                <c:pt idx="749">
                  <c:v>132.54406318673338</c:v>
                </c:pt>
                <c:pt idx="750">
                  <c:v>132.44405429330186</c:v>
                </c:pt>
                <c:pt idx="751">
                  <c:v>132.34418190186082</c:v>
                </c:pt>
                <c:pt idx="752">
                  <c:v>132.24444573313383</c:v>
                </c:pt>
                <c:pt idx="753">
                  <c:v>132.1448455086057</c:v>
                </c:pt>
                <c:pt idx="754">
                  <c:v>132.04538095052004</c:v>
                </c:pt>
                <c:pt idx="755">
                  <c:v>131.94605178187672</c:v>
                </c:pt>
                <c:pt idx="756">
                  <c:v>131.84685772642896</c:v>
                </c:pt>
                <c:pt idx="757">
                  <c:v>131.7477985086812</c:v>
                </c:pt>
                <c:pt idx="758">
                  <c:v>131.64887385388624</c:v>
                </c:pt>
                <c:pt idx="759">
                  <c:v>131.55008348804293</c:v>
                </c:pt>
                <c:pt idx="760">
                  <c:v>131.45142713789338</c:v>
                </c:pt>
                <c:pt idx="761">
                  <c:v>131.35290453092063</c:v>
                </c:pt>
                <c:pt idx="762">
                  <c:v>131.25451539534617</c:v>
                </c:pt>
                <c:pt idx="763">
                  <c:v>131.15625946012727</c:v>
                </c:pt>
                <c:pt idx="764">
                  <c:v>131.05813645495459</c:v>
                </c:pt>
                <c:pt idx="765">
                  <c:v>130.96014611024978</c:v>
                </c:pt>
                <c:pt idx="766">
                  <c:v>130.86228815716288</c:v>
                </c:pt>
                <c:pt idx="767">
                  <c:v>130.76456232756985</c:v>
                </c:pt>
                <c:pt idx="768">
                  <c:v>130.66696835407026</c:v>
                </c:pt>
                <c:pt idx="769">
                  <c:v>130.56950596998476</c:v>
                </c:pt>
                <c:pt idx="770">
                  <c:v>130.47217490935259</c:v>
                </c:pt>
                <c:pt idx="771">
                  <c:v>130.37497490692931</c:v>
                </c:pt>
                <c:pt idx="772">
                  <c:v>130.27790569818433</c:v>
                </c:pt>
                <c:pt idx="773">
                  <c:v>130.18096701929844</c:v>
                </c:pt>
                <c:pt idx="774">
                  <c:v>130.08415860716141</c:v>
                </c:pt>
                <c:pt idx="775">
                  <c:v>129.98748019936986</c:v>
                </c:pt>
                <c:pt idx="776">
                  <c:v>129.89093153422456</c:v>
                </c:pt>
                <c:pt idx="777">
                  <c:v>129.79451235072818</c:v>
                </c:pt>
                <c:pt idx="778">
                  <c:v>129.6982223885831</c:v>
                </c:pt>
                <c:pt idx="779">
                  <c:v>129.60206138818887</c:v>
                </c:pt>
                <c:pt idx="780">
                  <c:v>129.50602909063994</c:v>
                </c:pt>
                <c:pt idx="781">
                  <c:v>129.41012523772329</c:v>
                </c:pt>
                <c:pt idx="782">
                  <c:v>129.31434957191627</c:v>
                </c:pt>
                <c:pt idx="783">
                  <c:v>129.21870183638413</c:v>
                </c:pt>
                <c:pt idx="784">
                  <c:v>129.12318177497778</c:v>
                </c:pt>
                <c:pt idx="785">
                  <c:v>129.02778913223156</c:v>
                </c:pt>
                <c:pt idx="786">
                  <c:v>128.93252365336082</c:v>
                </c:pt>
                <c:pt idx="787">
                  <c:v>128.83738508425986</c:v>
                </c:pt>
                <c:pt idx="788">
                  <c:v>128.74237317149942</c:v>
                </c:pt>
                <c:pt idx="789">
                  <c:v>128.64748766232466</c:v>
                </c:pt>
                <c:pt idx="790">
                  <c:v>128.55272830465285</c:v>
                </c:pt>
                <c:pt idx="791">
                  <c:v>128.45809484707098</c:v>
                </c:pt>
                <c:pt idx="792">
                  <c:v>128.36358703883374</c:v>
                </c:pt>
                <c:pt idx="793">
                  <c:v>128.26920462986129</c:v>
                </c:pt>
                <c:pt idx="794">
                  <c:v>128.1749473707369</c:v>
                </c:pt>
                <c:pt idx="795">
                  <c:v>128.08081501270487</c:v>
                </c:pt>
                <c:pt idx="796">
                  <c:v>127.98680730766836</c:v>
                </c:pt>
                <c:pt idx="797">
                  <c:v>127.89292400818715</c:v>
                </c:pt>
                <c:pt idx="798">
                  <c:v>127.79916486747547</c:v>
                </c:pt>
                <c:pt idx="799">
                  <c:v>127.70552963939986</c:v>
                </c:pt>
                <c:pt idx="800">
                  <c:v>127.61201807847704</c:v>
                </c:pt>
                <c:pt idx="801">
                  <c:v>127.51862993987172</c:v>
                </c:pt>
                <c:pt idx="802">
                  <c:v>127.42536497939446</c:v>
                </c:pt>
                <c:pt idx="803">
                  <c:v>127.33222295349964</c:v>
                </c:pt>
                <c:pt idx="804">
                  <c:v>127.23920361928319</c:v>
                </c:pt>
                <c:pt idx="805">
                  <c:v>127.14630673448053</c:v>
                </c:pt>
                <c:pt idx="806">
                  <c:v>127.05353205746457</c:v>
                </c:pt>
                <c:pt idx="807">
                  <c:v>126.96087934724349</c:v>
                </c:pt>
                <c:pt idx="808">
                  <c:v>126.86834836345869</c:v>
                </c:pt>
                <c:pt idx="809">
                  <c:v>126.77593886638272</c:v>
                </c:pt>
                <c:pt idx="810">
                  <c:v>126.68365061691719</c:v>
                </c:pt>
                <c:pt idx="811">
                  <c:v>126.59148337659084</c:v>
                </c:pt>
                <c:pt idx="812">
                  <c:v>126.4994369075572</c:v>
                </c:pt>
                <c:pt idx="813">
                  <c:v>126.40751097259277</c:v>
                </c:pt>
                <c:pt idx="814">
                  <c:v>126.31570533509509</c:v>
                </c:pt>
                <c:pt idx="815">
                  <c:v>126.22401975908028</c:v>
                </c:pt>
                <c:pt idx="816">
                  <c:v>126.13245400918146</c:v>
                </c:pt>
                <c:pt idx="817">
                  <c:v>126.04100785064651</c:v>
                </c:pt>
                <c:pt idx="818">
                  <c:v>125.94968104933619</c:v>
                </c:pt>
                <c:pt idx="819">
                  <c:v>125.85847337172191</c:v>
                </c:pt>
                <c:pt idx="820">
                  <c:v>125.76738458488407</c:v>
                </c:pt>
                <c:pt idx="821">
                  <c:v>125.67641445650978</c:v>
                </c:pt>
                <c:pt idx="822">
                  <c:v>125.58556275489107</c:v>
                </c:pt>
                <c:pt idx="823">
                  <c:v>125.4948292489228</c:v>
                </c:pt>
                <c:pt idx="824">
                  <c:v>125.40421370810088</c:v>
                </c:pt>
                <c:pt idx="825">
                  <c:v>125.3137159025201</c:v>
                </c:pt>
                <c:pt idx="826">
                  <c:v>125.22333560287228</c:v>
                </c:pt>
                <c:pt idx="827">
                  <c:v>125.13307258044441</c:v>
                </c:pt>
                <c:pt idx="828">
                  <c:v>125.04292660711661</c:v>
                </c:pt>
                <c:pt idx="829">
                  <c:v>124.95289745536024</c:v>
                </c:pt>
                <c:pt idx="830">
                  <c:v>124.86298489823599</c:v>
                </c:pt>
                <c:pt idx="831">
                  <c:v>124.77318870939203</c:v>
                </c:pt>
                <c:pt idx="832">
                  <c:v>124.68350866306201</c:v>
                </c:pt>
                <c:pt idx="833">
                  <c:v>124.59394453406321</c:v>
                </c:pt>
                <c:pt idx="834">
                  <c:v>124.50449609779469</c:v>
                </c:pt>
                <c:pt idx="835">
                  <c:v>124.41516313023536</c:v>
                </c:pt>
                <c:pt idx="836">
                  <c:v>124.32594540794213</c:v>
                </c:pt>
                <c:pt idx="837">
                  <c:v>124.23684270804807</c:v>
                </c:pt>
                <c:pt idx="838">
                  <c:v>124.14785480826055</c:v>
                </c:pt>
                <c:pt idx="839">
                  <c:v>124.05898148685935</c:v>
                </c:pt>
                <c:pt idx="840">
                  <c:v>123.97022252269483</c:v>
                </c:pt>
                <c:pt idx="841">
                  <c:v>123.88157769518611</c:v>
                </c:pt>
                <c:pt idx="842">
                  <c:v>123.79304678431933</c:v>
                </c:pt>
                <c:pt idx="843">
                  <c:v>123.70462957064561</c:v>
                </c:pt>
                <c:pt idx="844">
                  <c:v>123.61632583527941</c:v>
                </c:pt>
                <c:pt idx="845">
                  <c:v>123.52813535989679</c:v>
                </c:pt>
                <c:pt idx="846">
                  <c:v>123.44005792673337</c:v>
                </c:pt>
                <c:pt idx="847">
                  <c:v>123.35209331858272</c:v>
                </c:pt>
                <c:pt idx="848">
                  <c:v>123.26424131879452</c:v>
                </c:pt>
                <c:pt idx="849">
                  <c:v>123.17650171127283</c:v>
                </c:pt>
                <c:pt idx="850">
                  <c:v>123.08887428047422</c:v>
                </c:pt>
                <c:pt idx="851">
                  <c:v>123.00135881140605</c:v>
                </c:pt>
                <c:pt idx="852">
                  <c:v>122.91395508962481</c:v>
                </c:pt>
                <c:pt idx="853">
                  <c:v>122.82666290123416</c:v>
                </c:pt>
                <c:pt idx="854">
                  <c:v>122.73948203288342</c:v>
                </c:pt>
                <c:pt idx="855">
                  <c:v>122.65241227176563</c:v>
                </c:pt>
                <c:pt idx="856">
                  <c:v>122.56545340561598</c:v>
                </c:pt>
                <c:pt idx="857">
                  <c:v>122.47860522270992</c:v>
                </c:pt>
                <c:pt idx="858">
                  <c:v>122.39186751186165</c:v>
                </c:pt>
                <c:pt idx="859">
                  <c:v>122.3052400624222</c:v>
                </c:pt>
                <c:pt idx="860">
                  <c:v>122.21872266427781</c:v>
                </c:pt>
                <c:pt idx="861">
                  <c:v>122.13231510784831</c:v>
                </c:pt>
                <c:pt idx="862">
                  <c:v>122.04601718408531</c:v>
                </c:pt>
                <c:pt idx="863">
                  <c:v>121.95982868447058</c:v>
                </c:pt>
                <c:pt idx="864">
                  <c:v>121.87374940101427</c:v>
                </c:pt>
                <c:pt idx="865">
                  <c:v>121.78777912625344</c:v>
                </c:pt>
                <c:pt idx="866">
                  <c:v>121.70191765325021</c:v>
                </c:pt>
                <c:pt idx="867">
                  <c:v>121.61616477559008</c:v>
                </c:pt>
                <c:pt idx="868">
                  <c:v>121.53052028738054</c:v>
                </c:pt>
                <c:pt idx="869">
                  <c:v>121.44498398324905</c:v>
                </c:pt>
                <c:pt idx="870">
                  <c:v>121.35955565834172</c:v>
                </c:pt>
                <c:pt idx="871">
                  <c:v>121.27423510832145</c:v>
                </c:pt>
                <c:pt idx="872">
                  <c:v>121.18902212936644</c:v>
                </c:pt>
                <c:pt idx="873">
                  <c:v>121.10391651816855</c:v>
                </c:pt>
                <c:pt idx="874">
                  <c:v>121.01891807193152</c:v>
                </c:pt>
                <c:pt idx="875">
                  <c:v>120.93402658836962</c:v>
                </c:pt>
                <c:pt idx="876">
                  <c:v>120.84924186570589</c:v>
                </c:pt>
                <c:pt idx="877">
                  <c:v>120.76456370267056</c:v>
                </c:pt>
                <c:pt idx="878">
                  <c:v>120.6799918984994</c:v>
                </c:pt>
                <c:pt idx="879">
                  <c:v>120.5955262529323</c:v>
                </c:pt>
                <c:pt idx="880">
                  <c:v>120.51116656621153</c:v>
                </c:pt>
                <c:pt idx="881">
                  <c:v>120.4269126390802</c:v>
                </c:pt>
                <c:pt idx="882">
                  <c:v>120.34276427278078</c:v>
                </c:pt>
                <c:pt idx="883">
                  <c:v>120.25872126905341</c:v>
                </c:pt>
                <c:pt idx="884">
                  <c:v>120.17478343013448</c:v>
                </c:pt>
                <c:pt idx="885">
                  <c:v>120.09095055875491</c:v>
                </c:pt>
                <c:pt idx="886">
                  <c:v>120.00722245813873</c:v>
                </c:pt>
                <c:pt idx="887">
                  <c:v>119.92359893200157</c:v>
                </c:pt>
                <c:pt idx="888">
                  <c:v>119.84007978454892</c:v>
                </c:pt>
                <c:pt idx="889">
                  <c:v>119.75666482047492</c:v>
                </c:pt>
                <c:pt idx="890">
                  <c:v>119.67335384496056</c:v>
                </c:pt>
                <c:pt idx="891">
                  <c:v>119.59014666367224</c:v>
                </c:pt>
                <c:pt idx="892">
                  <c:v>119.50704308276036</c:v>
                </c:pt>
                <c:pt idx="893">
                  <c:v>119.4240429088577</c:v>
                </c:pt>
                <c:pt idx="894">
                  <c:v>119.34114594907803</c:v>
                </c:pt>
                <c:pt idx="895">
                  <c:v>119.25835201101438</c:v>
                </c:pt>
                <c:pt idx="896">
                  <c:v>119.17566090273789</c:v>
                </c:pt>
                <c:pt idx="897">
                  <c:v>119.09307243279611</c:v>
                </c:pt>
                <c:pt idx="898">
                  <c:v>119.01058641021146</c:v>
                </c:pt>
                <c:pt idx="899">
                  <c:v>118.92820264448</c:v>
                </c:pt>
                <c:pt idx="900">
                  <c:v>118.84592094556979</c:v>
                </c:pt>
                <c:pt idx="901">
                  <c:v>118.76374112391943</c:v>
                </c:pt>
                <c:pt idx="902">
                  <c:v>118.68166299043668</c:v>
                </c:pt>
                <c:pt idx="903">
                  <c:v>118.59968635649693</c:v>
                </c:pt>
                <c:pt idx="904">
                  <c:v>118.51781103394185</c:v>
                </c:pt>
                <c:pt idx="905">
                  <c:v>118.43603683507786</c:v>
                </c:pt>
                <c:pt idx="906">
                  <c:v>118.35436357267471</c:v>
                </c:pt>
                <c:pt idx="907">
                  <c:v>118.27279105996416</c:v>
                </c:pt>
                <c:pt idx="908">
                  <c:v>118.1913191106384</c:v>
                </c:pt>
                <c:pt idx="909">
                  <c:v>118.10994753884867</c:v>
                </c:pt>
                <c:pt idx="910">
                  <c:v>118.02867615920394</c:v>
                </c:pt>
                <c:pt idx="911">
                  <c:v>117.94750478676946</c:v>
                </c:pt>
                <c:pt idx="912">
                  <c:v>117.86643323706525</c:v>
                </c:pt>
                <c:pt idx="913">
                  <c:v>117.78546132606485</c:v>
                </c:pt>
                <c:pt idx="914">
                  <c:v>117.70458887019387</c:v>
                </c:pt>
                <c:pt idx="915">
                  <c:v>117.62381568632861</c:v>
                </c:pt>
                <c:pt idx="916">
                  <c:v>117.54314159179458</c:v>
                </c:pt>
                <c:pt idx="917">
                  <c:v>117.4625664043653</c:v>
                </c:pt>
                <c:pt idx="918">
                  <c:v>117.38208994226088</c:v>
                </c:pt>
                <c:pt idx="919">
                  <c:v>117.30171202414647</c:v>
                </c:pt>
                <c:pt idx="920">
                  <c:v>117.22143246913112</c:v>
                </c:pt>
                <c:pt idx="921">
                  <c:v>117.14125109676633</c:v>
                </c:pt>
                <c:pt idx="922">
                  <c:v>117.06116772704479</c:v>
                </c:pt>
                <c:pt idx="923">
                  <c:v>116.9811821803988</c:v>
                </c:pt>
                <c:pt idx="924">
                  <c:v>116.90129427769918</c:v>
                </c:pt>
                <c:pt idx="925">
                  <c:v>116.82150384025388</c:v>
                </c:pt>
                <c:pt idx="926">
                  <c:v>116.74181068980647</c:v>
                </c:pt>
                <c:pt idx="927">
                  <c:v>116.66221464853501</c:v>
                </c:pt>
                <c:pt idx="928">
                  <c:v>116.58271553905072</c:v>
                </c:pt>
                <c:pt idx="929">
                  <c:v>116.50331318439655</c:v>
                </c:pt>
                <c:pt idx="930">
                  <c:v>116.42400740804584</c:v>
                </c:pt>
                <c:pt idx="931">
                  <c:v>116.34479803390124</c:v>
                </c:pt>
                <c:pt idx="932">
                  <c:v>116.26568488629323</c:v>
                </c:pt>
                <c:pt idx="933">
                  <c:v>116.18666778997871</c:v>
                </c:pt>
                <c:pt idx="934">
                  <c:v>116.10774657014002</c:v>
                </c:pt>
                <c:pt idx="935">
                  <c:v>116.0289210523834</c:v>
                </c:pt>
                <c:pt idx="936">
                  <c:v>115.95019106273779</c:v>
                </c:pt>
                <c:pt idx="937">
                  <c:v>115.87155642765353</c:v>
                </c:pt>
                <c:pt idx="938">
                  <c:v>115.79301697400115</c:v>
                </c:pt>
                <c:pt idx="939">
                  <c:v>115.71457252906998</c:v>
                </c:pt>
                <c:pt idx="940">
                  <c:v>115.63622292056701</c:v>
                </c:pt>
                <c:pt idx="941">
                  <c:v>115.55796797661549</c:v>
                </c:pt>
                <c:pt idx="942">
                  <c:v>115.4798075257539</c:v>
                </c:pt>
                <c:pt idx="943">
                  <c:v>115.40174139693434</c:v>
                </c:pt>
                <c:pt idx="944">
                  <c:v>115.32376941952171</c:v>
                </c:pt>
                <c:pt idx="945">
                  <c:v>115.24589142329208</c:v>
                </c:pt>
                <c:pt idx="946">
                  <c:v>115.16810723843176</c:v>
                </c:pt>
                <c:pt idx="947">
                  <c:v>115.09041669553579</c:v>
                </c:pt>
                <c:pt idx="948">
                  <c:v>115.01281962560697</c:v>
                </c:pt>
                <c:pt idx="949">
                  <c:v>114.93531586005446</c:v>
                </c:pt>
                <c:pt idx="950">
                  <c:v>114.85790523069255</c:v>
                </c:pt>
                <c:pt idx="951">
                  <c:v>114.78058756973959</c:v>
                </c:pt>
                <c:pt idx="952">
                  <c:v>114.7033627098167</c:v>
                </c:pt>
                <c:pt idx="953">
                  <c:v>114.62623048394653</c:v>
                </c:pt>
                <c:pt idx="954">
                  <c:v>114.54919072555197</c:v>
                </c:pt>
                <c:pt idx="955">
                  <c:v>114.47224326845526</c:v>
                </c:pt>
                <c:pt idx="956">
                  <c:v>114.39538794687647</c:v>
                </c:pt>
                <c:pt idx="957">
                  <c:v>114.31862459543245</c:v>
                </c:pt>
                <c:pt idx="958">
                  <c:v>114.24195304913565</c:v>
                </c:pt>
                <c:pt idx="959">
                  <c:v>114.16537314339294</c:v>
                </c:pt>
                <c:pt idx="960">
                  <c:v>114.08888471400437</c:v>
                </c:pt>
                <c:pt idx="961">
                  <c:v>114.01248759716202</c:v>
                </c:pt>
                <c:pt idx="962">
                  <c:v>113.9361816294489</c:v>
                </c:pt>
                <c:pt idx="963">
                  <c:v>113.85996664783774</c:v>
                </c:pt>
                <c:pt idx="964">
                  <c:v>113.78384248968973</c:v>
                </c:pt>
                <c:pt idx="965">
                  <c:v>113.70780899275356</c:v>
                </c:pt>
                <c:pt idx="966">
                  <c:v>113.63186599516409</c:v>
                </c:pt>
                <c:pt idx="967">
                  <c:v>113.55601333544134</c:v>
                </c:pt>
                <c:pt idx="968">
                  <c:v>113.48025085248918</c:v>
                </c:pt>
                <c:pt idx="969">
                  <c:v>113.40457838559436</c:v>
                </c:pt>
                <c:pt idx="970">
                  <c:v>113.32899577442534</c:v>
                </c:pt>
                <c:pt idx="971">
                  <c:v>113.25350285903099</c:v>
                </c:pt>
                <c:pt idx="972">
                  <c:v>113.17809947983969</c:v>
                </c:pt>
                <c:pt idx="973">
                  <c:v>113.10278547765809</c:v>
                </c:pt>
                <c:pt idx="974">
                  <c:v>113.02756069367003</c:v>
                </c:pt>
                <c:pt idx="975">
                  <c:v>112.95242496943531</c:v>
                </c:pt>
                <c:pt idx="976">
                  <c:v>112.87737814688874</c:v>
                </c:pt>
                <c:pt idx="977">
                  <c:v>112.802420068339</c:v>
                </c:pt>
                <c:pt idx="978">
                  <c:v>112.72755057646737</c:v>
                </c:pt>
                <c:pt idx="979">
                  <c:v>112.65276951432682</c:v>
                </c:pt>
                <c:pt idx="980">
                  <c:v>112.57807672534089</c:v>
                </c:pt>
                <c:pt idx="981">
                  <c:v>112.50347205330253</c:v>
                </c:pt>
                <c:pt idx="982">
                  <c:v>112.42895534237297</c:v>
                </c:pt>
                <c:pt idx="983">
                  <c:v>112.35452643708076</c:v>
                </c:pt>
                <c:pt idx="984">
                  <c:v>112.28018518232066</c:v>
                </c:pt>
                <c:pt idx="985">
                  <c:v>112.20593142335244</c:v>
                </c:pt>
                <c:pt idx="986">
                  <c:v>112.13176500579996</c:v>
                </c:pt>
                <c:pt idx="987">
                  <c:v>112.05768577565007</c:v>
                </c:pt>
                <c:pt idx="988">
                  <c:v>111.98369357925141</c:v>
                </c:pt>
                <c:pt idx="989">
                  <c:v>111.90978826331353</c:v>
                </c:pt>
                <c:pt idx="990">
                  <c:v>111.83596967490574</c:v>
                </c:pt>
                <c:pt idx="991">
                  <c:v>111.76223766145607</c:v>
                </c:pt>
                <c:pt idx="992">
                  <c:v>111.68859207075018</c:v>
                </c:pt>
                <c:pt idx="993">
                  <c:v>111.61503275093035</c:v>
                </c:pt>
                <c:pt idx="994">
                  <c:v>111.54155955049451</c:v>
                </c:pt>
                <c:pt idx="995">
                  <c:v>111.46817231829502</c:v>
                </c:pt>
                <c:pt idx="996">
                  <c:v>111.39487090353781</c:v>
                </c:pt>
                <c:pt idx="997">
                  <c:v>111.32165515578123</c:v>
                </c:pt>
                <c:pt idx="998">
                  <c:v>111.24852492493513</c:v>
                </c:pt>
                <c:pt idx="999">
                  <c:v>111.17548006125965</c:v>
                </c:pt>
                <c:pt idx="1000">
                  <c:v>111.10252041536445</c:v>
                </c:pt>
                <c:pt idx="1001">
                  <c:v>-13.3</c:v>
                </c:pt>
                <c:pt idx="1002">
                  <c:v>-13.3</c:v>
                </c:pt>
                <c:pt idx="1003">
                  <c:v>-13.3</c:v>
                </c:pt>
                <c:pt idx="1004">
                  <c:v>-13.3</c:v>
                </c:pt>
                <c:pt idx="1005">
                  <c:v>-13.3</c:v>
                </c:pt>
                <c:pt idx="1006">
                  <c:v>-13.3</c:v>
                </c:pt>
                <c:pt idx="1007">
                  <c:v>-13.3</c:v>
                </c:pt>
                <c:pt idx="1008">
                  <c:v>-13.3</c:v>
                </c:pt>
                <c:pt idx="1009">
                  <c:v>-13.3</c:v>
                </c:pt>
                <c:pt idx="1010">
                  <c:v>-13.3</c:v>
                </c:pt>
                <c:pt idx="1011">
                  <c:v>-13.3</c:v>
                </c:pt>
                <c:pt idx="1012">
                  <c:v>-13.3</c:v>
                </c:pt>
                <c:pt idx="1013">
                  <c:v>-13.3</c:v>
                </c:pt>
                <c:pt idx="1014">
                  <c:v>-13.3</c:v>
                </c:pt>
                <c:pt idx="1015">
                  <c:v>-13.3</c:v>
                </c:pt>
                <c:pt idx="1016">
                  <c:v>-13.3</c:v>
                </c:pt>
                <c:pt idx="1017">
                  <c:v>-13.3</c:v>
                </c:pt>
                <c:pt idx="1018">
                  <c:v>-13.3</c:v>
                </c:pt>
                <c:pt idx="1019">
                  <c:v>-13.3</c:v>
                </c:pt>
                <c:pt idx="1020">
                  <c:v>-13.3</c:v>
                </c:pt>
                <c:pt idx="1021">
                  <c:v>-13.3</c:v>
                </c:pt>
                <c:pt idx="1022">
                  <c:v>-13.3</c:v>
                </c:pt>
                <c:pt idx="1023">
                  <c:v>-13.3</c:v>
                </c:pt>
                <c:pt idx="1024">
                  <c:v>-13.3</c:v>
                </c:pt>
                <c:pt idx="1025">
                  <c:v>-13.3</c:v>
                </c:pt>
                <c:pt idx="1026">
                  <c:v>-13.3</c:v>
                </c:pt>
                <c:pt idx="1027">
                  <c:v>-13.3</c:v>
                </c:pt>
                <c:pt idx="1028">
                  <c:v>-13.3</c:v>
                </c:pt>
                <c:pt idx="1029">
                  <c:v>-13.3</c:v>
                </c:pt>
                <c:pt idx="1030">
                  <c:v>-13.3</c:v>
                </c:pt>
                <c:pt idx="1031">
                  <c:v>-13.3</c:v>
                </c:pt>
                <c:pt idx="1032">
                  <c:v>-13.3</c:v>
                </c:pt>
                <c:pt idx="1033">
                  <c:v>-13.3</c:v>
                </c:pt>
                <c:pt idx="1034">
                  <c:v>-13.3</c:v>
                </c:pt>
                <c:pt idx="1035">
                  <c:v>-13.3</c:v>
                </c:pt>
                <c:pt idx="1036">
                  <c:v>-13.3</c:v>
                </c:pt>
                <c:pt idx="1037">
                  <c:v>-13.3</c:v>
                </c:pt>
                <c:pt idx="1038">
                  <c:v>-13.3</c:v>
                </c:pt>
                <c:pt idx="1039">
                  <c:v>-13.3</c:v>
                </c:pt>
                <c:pt idx="1040">
                  <c:v>-13.3</c:v>
                </c:pt>
                <c:pt idx="1041">
                  <c:v>-13.3</c:v>
                </c:pt>
                <c:pt idx="1042">
                  <c:v>-13.3</c:v>
                </c:pt>
                <c:pt idx="1043">
                  <c:v>-13.3</c:v>
                </c:pt>
                <c:pt idx="1044">
                  <c:v>-13.3</c:v>
                </c:pt>
                <c:pt idx="1045">
                  <c:v>-13.3</c:v>
                </c:pt>
                <c:pt idx="1046">
                  <c:v>-13.3</c:v>
                </c:pt>
                <c:pt idx="1047">
                  <c:v>-13.3</c:v>
                </c:pt>
                <c:pt idx="1048">
                  <c:v>-13.3</c:v>
                </c:pt>
                <c:pt idx="1049">
                  <c:v>-13.3</c:v>
                </c:pt>
                <c:pt idx="1050">
                  <c:v>-13.3</c:v>
                </c:pt>
                <c:pt idx="1051">
                  <c:v>-13.3</c:v>
                </c:pt>
                <c:pt idx="1052">
                  <c:v>-13.3</c:v>
                </c:pt>
                <c:pt idx="1053">
                  <c:v>-13.3</c:v>
                </c:pt>
                <c:pt idx="1054">
                  <c:v>-13.3</c:v>
                </c:pt>
                <c:pt idx="1055">
                  <c:v>-13.3</c:v>
                </c:pt>
                <c:pt idx="1056">
                  <c:v>-13.3</c:v>
                </c:pt>
                <c:pt idx="1057">
                  <c:v>-13.3</c:v>
                </c:pt>
                <c:pt idx="1058">
                  <c:v>-13.3</c:v>
                </c:pt>
                <c:pt idx="1059">
                  <c:v>-13.3</c:v>
                </c:pt>
                <c:pt idx="1060">
                  <c:v>-13.3</c:v>
                </c:pt>
                <c:pt idx="1061">
                  <c:v>-13.3</c:v>
                </c:pt>
                <c:pt idx="1062">
                  <c:v>-13.3</c:v>
                </c:pt>
                <c:pt idx="1063">
                  <c:v>-13.3</c:v>
                </c:pt>
                <c:pt idx="1064">
                  <c:v>-13.3</c:v>
                </c:pt>
                <c:pt idx="1065">
                  <c:v>-13.3</c:v>
                </c:pt>
                <c:pt idx="1066">
                  <c:v>-13.3</c:v>
                </c:pt>
                <c:pt idx="1067">
                  <c:v>-13.3</c:v>
                </c:pt>
                <c:pt idx="1068">
                  <c:v>-13.3</c:v>
                </c:pt>
                <c:pt idx="1069">
                  <c:v>-13.3</c:v>
                </c:pt>
                <c:pt idx="1070">
                  <c:v>-13.3</c:v>
                </c:pt>
                <c:pt idx="1071">
                  <c:v>-13.3</c:v>
                </c:pt>
                <c:pt idx="1072">
                  <c:v>-13.3</c:v>
                </c:pt>
                <c:pt idx="1073">
                  <c:v>-13.3</c:v>
                </c:pt>
                <c:pt idx="1074">
                  <c:v>-13.3</c:v>
                </c:pt>
                <c:pt idx="1075">
                  <c:v>-13.3</c:v>
                </c:pt>
                <c:pt idx="1076">
                  <c:v>-13.3</c:v>
                </c:pt>
                <c:pt idx="1077">
                  <c:v>-13.3</c:v>
                </c:pt>
                <c:pt idx="1078">
                  <c:v>-13.3</c:v>
                </c:pt>
                <c:pt idx="1079">
                  <c:v>-13.3</c:v>
                </c:pt>
                <c:pt idx="1080">
                  <c:v>-13.3</c:v>
                </c:pt>
                <c:pt idx="1081">
                  <c:v>-13.3</c:v>
                </c:pt>
                <c:pt idx="1082">
                  <c:v>-13.3</c:v>
                </c:pt>
                <c:pt idx="1083">
                  <c:v>-13.3</c:v>
                </c:pt>
                <c:pt idx="1084">
                  <c:v>-13.3</c:v>
                </c:pt>
                <c:pt idx="1085">
                  <c:v>-13.3</c:v>
                </c:pt>
                <c:pt idx="1086">
                  <c:v>-13.3</c:v>
                </c:pt>
                <c:pt idx="1087">
                  <c:v>-13.3</c:v>
                </c:pt>
                <c:pt idx="1088">
                  <c:v>-13.3</c:v>
                </c:pt>
                <c:pt idx="1089">
                  <c:v>-13.3</c:v>
                </c:pt>
                <c:pt idx="1090">
                  <c:v>-13.3</c:v>
                </c:pt>
                <c:pt idx="1091">
                  <c:v>-13.3</c:v>
                </c:pt>
                <c:pt idx="1092">
                  <c:v>-13.3</c:v>
                </c:pt>
                <c:pt idx="1093">
                  <c:v>-13.3</c:v>
                </c:pt>
                <c:pt idx="1094">
                  <c:v>-13.3</c:v>
                </c:pt>
                <c:pt idx="1095">
                  <c:v>-13.3</c:v>
                </c:pt>
                <c:pt idx="1096">
                  <c:v>-13.3</c:v>
                </c:pt>
                <c:pt idx="1097">
                  <c:v>-13.3</c:v>
                </c:pt>
                <c:pt idx="1098">
                  <c:v>-13.3</c:v>
                </c:pt>
                <c:pt idx="1099">
                  <c:v>-13.3</c:v>
                </c:pt>
                <c:pt idx="1100">
                  <c:v>-13.3</c:v>
                </c:pt>
                <c:pt idx="1101">
                  <c:v>-13.3</c:v>
                </c:pt>
                <c:pt idx="1102">
                  <c:v>-13.3</c:v>
                </c:pt>
                <c:pt idx="1103">
                  <c:v>-13.3</c:v>
                </c:pt>
                <c:pt idx="1104">
                  <c:v>-13.3</c:v>
                </c:pt>
                <c:pt idx="1105">
                  <c:v>-13.3</c:v>
                </c:pt>
                <c:pt idx="1106">
                  <c:v>-13.3</c:v>
                </c:pt>
                <c:pt idx="1107">
                  <c:v>-13.3</c:v>
                </c:pt>
                <c:pt idx="1108">
                  <c:v>-13.3</c:v>
                </c:pt>
                <c:pt idx="1109">
                  <c:v>-13.3</c:v>
                </c:pt>
                <c:pt idx="1110">
                  <c:v>-13.3</c:v>
                </c:pt>
                <c:pt idx="1111">
                  <c:v>-13.3</c:v>
                </c:pt>
                <c:pt idx="1112">
                  <c:v>-13.3</c:v>
                </c:pt>
                <c:pt idx="1113">
                  <c:v>-13.3</c:v>
                </c:pt>
                <c:pt idx="1114">
                  <c:v>-13.3</c:v>
                </c:pt>
                <c:pt idx="1115">
                  <c:v>-13.3</c:v>
                </c:pt>
                <c:pt idx="1116">
                  <c:v>-13.3</c:v>
                </c:pt>
                <c:pt idx="1117">
                  <c:v>-13.3</c:v>
                </c:pt>
                <c:pt idx="1118">
                  <c:v>-13.3</c:v>
                </c:pt>
                <c:pt idx="1119">
                  <c:v>-13.3</c:v>
                </c:pt>
                <c:pt idx="1120">
                  <c:v>-13.3</c:v>
                </c:pt>
                <c:pt idx="1121">
                  <c:v>-13.3</c:v>
                </c:pt>
                <c:pt idx="1122">
                  <c:v>-13.3</c:v>
                </c:pt>
                <c:pt idx="1123">
                  <c:v>-13.3</c:v>
                </c:pt>
                <c:pt idx="1124">
                  <c:v>-13.3</c:v>
                </c:pt>
                <c:pt idx="1125">
                  <c:v>-13.3</c:v>
                </c:pt>
                <c:pt idx="1126">
                  <c:v>-13.3</c:v>
                </c:pt>
                <c:pt idx="1127">
                  <c:v>-13.3</c:v>
                </c:pt>
                <c:pt idx="1128">
                  <c:v>-13.3</c:v>
                </c:pt>
                <c:pt idx="1129">
                  <c:v>-13.3</c:v>
                </c:pt>
                <c:pt idx="1130">
                  <c:v>-13.3</c:v>
                </c:pt>
                <c:pt idx="1131">
                  <c:v>-13.3</c:v>
                </c:pt>
                <c:pt idx="1132">
                  <c:v>-13.3</c:v>
                </c:pt>
                <c:pt idx="1133">
                  <c:v>-13.3</c:v>
                </c:pt>
                <c:pt idx="1134">
                  <c:v>-13.3</c:v>
                </c:pt>
                <c:pt idx="1135">
                  <c:v>-13.3</c:v>
                </c:pt>
                <c:pt idx="1136">
                  <c:v>-13.3</c:v>
                </c:pt>
                <c:pt idx="1137">
                  <c:v>-13.3</c:v>
                </c:pt>
                <c:pt idx="1138">
                  <c:v>-13.3</c:v>
                </c:pt>
                <c:pt idx="1139">
                  <c:v>-13.3</c:v>
                </c:pt>
                <c:pt idx="1140">
                  <c:v>-13.3</c:v>
                </c:pt>
                <c:pt idx="1141">
                  <c:v>-13.3</c:v>
                </c:pt>
                <c:pt idx="1142">
                  <c:v>-13.3</c:v>
                </c:pt>
                <c:pt idx="1143">
                  <c:v>-13.3</c:v>
                </c:pt>
                <c:pt idx="1144">
                  <c:v>-13.3</c:v>
                </c:pt>
                <c:pt idx="1145">
                  <c:v>-13.3</c:v>
                </c:pt>
                <c:pt idx="1146">
                  <c:v>-13.3</c:v>
                </c:pt>
                <c:pt idx="1147">
                  <c:v>-13.3</c:v>
                </c:pt>
                <c:pt idx="1148">
                  <c:v>-13.3</c:v>
                </c:pt>
                <c:pt idx="1149">
                  <c:v>-13.3</c:v>
                </c:pt>
                <c:pt idx="1150">
                  <c:v>-13.3</c:v>
                </c:pt>
                <c:pt idx="1151">
                  <c:v>-13.3</c:v>
                </c:pt>
                <c:pt idx="1152">
                  <c:v>-13.3</c:v>
                </c:pt>
                <c:pt idx="1153">
                  <c:v>-13.3</c:v>
                </c:pt>
                <c:pt idx="1154">
                  <c:v>-13.3</c:v>
                </c:pt>
                <c:pt idx="1155">
                  <c:v>-13.3</c:v>
                </c:pt>
                <c:pt idx="1156">
                  <c:v>-13.3</c:v>
                </c:pt>
                <c:pt idx="1157">
                  <c:v>-13.3</c:v>
                </c:pt>
                <c:pt idx="1158">
                  <c:v>-13.3</c:v>
                </c:pt>
                <c:pt idx="1159">
                  <c:v>-13.3</c:v>
                </c:pt>
                <c:pt idx="1160">
                  <c:v>-13.3</c:v>
                </c:pt>
                <c:pt idx="1161">
                  <c:v>-13.3</c:v>
                </c:pt>
                <c:pt idx="1162">
                  <c:v>-13.3</c:v>
                </c:pt>
                <c:pt idx="1163">
                  <c:v>-13.3</c:v>
                </c:pt>
                <c:pt idx="1164">
                  <c:v>-13.3</c:v>
                </c:pt>
                <c:pt idx="1165">
                  <c:v>-13.3</c:v>
                </c:pt>
                <c:pt idx="1166">
                  <c:v>-13.3</c:v>
                </c:pt>
                <c:pt idx="1167">
                  <c:v>-13.3</c:v>
                </c:pt>
                <c:pt idx="1168">
                  <c:v>-13.3</c:v>
                </c:pt>
                <c:pt idx="1169">
                  <c:v>-13.3</c:v>
                </c:pt>
                <c:pt idx="1170">
                  <c:v>-13.3</c:v>
                </c:pt>
                <c:pt idx="1171">
                  <c:v>-13.3</c:v>
                </c:pt>
                <c:pt idx="1172">
                  <c:v>-13.3</c:v>
                </c:pt>
                <c:pt idx="1173">
                  <c:v>-13.3</c:v>
                </c:pt>
                <c:pt idx="1174">
                  <c:v>-13.3</c:v>
                </c:pt>
                <c:pt idx="1175">
                  <c:v>-13.3</c:v>
                </c:pt>
                <c:pt idx="1176">
                  <c:v>-13.3</c:v>
                </c:pt>
                <c:pt idx="1177">
                  <c:v>-13.3</c:v>
                </c:pt>
                <c:pt idx="1178">
                  <c:v>-13.3</c:v>
                </c:pt>
                <c:pt idx="1179">
                  <c:v>-13.3</c:v>
                </c:pt>
                <c:pt idx="1180">
                  <c:v>-13.3</c:v>
                </c:pt>
                <c:pt idx="1181">
                  <c:v>-13.3</c:v>
                </c:pt>
                <c:pt idx="1182">
                  <c:v>-13.3</c:v>
                </c:pt>
                <c:pt idx="1183">
                  <c:v>-13.3</c:v>
                </c:pt>
                <c:pt idx="1184">
                  <c:v>-13.3</c:v>
                </c:pt>
                <c:pt idx="1185">
                  <c:v>-13.3</c:v>
                </c:pt>
                <c:pt idx="1186">
                  <c:v>-13.3</c:v>
                </c:pt>
                <c:pt idx="1187">
                  <c:v>-13.3</c:v>
                </c:pt>
                <c:pt idx="1188">
                  <c:v>-13.3</c:v>
                </c:pt>
                <c:pt idx="1189">
                  <c:v>-13.3</c:v>
                </c:pt>
                <c:pt idx="1190">
                  <c:v>-13.3</c:v>
                </c:pt>
                <c:pt idx="1191">
                  <c:v>-13.3</c:v>
                </c:pt>
                <c:pt idx="1192">
                  <c:v>-13.3</c:v>
                </c:pt>
                <c:pt idx="1193">
                  <c:v>-13.3</c:v>
                </c:pt>
                <c:pt idx="1194">
                  <c:v>-13.3</c:v>
                </c:pt>
                <c:pt idx="1195">
                  <c:v>-13.3</c:v>
                </c:pt>
                <c:pt idx="1196">
                  <c:v>-13.3</c:v>
                </c:pt>
                <c:pt idx="1197">
                  <c:v>-13.3</c:v>
                </c:pt>
                <c:pt idx="1198">
                  <c:v>-13.3</c:v>
                </c:pt>
                <c:pt idx="1199">
                  <c:v>-13.3</c:v>
                </c:pt>
                <c:pt idx="1200">
                  <c:v>-13.3</c:v>
                </c:pt>
                <c:pt idx="1201">
                  <c:v>-13.3</c:v>
                </c:pt>
                <c:pt idx="1202">
                  <c:v>-13.3</c:v>
                </c:pt>
                <c:pt idx="1203">
                  <c:v>-13.3</c:v>
                </c:pt>
                <c:pt idx="1204">
                  <c:v>-13.3</c:v>
                </c:pt>
                <c:pt idx="1205">
                  <c:v>-13.3</c:v>
                </c:pt>
                <c:pt idx="1206">
                  <c:v>-13.3</c:v>
                </c:pt>
                <c:pt idx="1207">
                  <c:v>-13.3</c:v>
                </c:pt>
                <c:pt idx="1208">
                  <c:v>-13.3</c:v>
                </c:pt>
                <c:pt idx="1209">
                  <c:v>-13.3</c:v>
                </c:pt>
                <c:pt idx="1210">
                  <c:v>-13.3</c:v>
                </c:pt>
                <c:pt idx="1211">
                  <c:v>-13.3</c:v>
                </c:pt>
                <c:pt idx="1212">
                  <c:v>-13.3</c:v>
                </c:pt>
                <c:pt idx="1213">
                  <c:v>-13.3</c:v>
                </c:pt>
                <c:pt idx="1214">
                  <c:v>-13.3</c:v>
                </c:pt>
                <c:pt idx="1215">
                  <c:v>-13.3</c:v>
                </c:pt>
                <c:pt idx="1216">
                  <c:v>-13.3</c:v>
                </c:pt>
                <c:pt idx="1217">
                  <c:v>-13.3</c:v>
                </c:pt>
                <c:pt idx="1218">
                  <c:v>-13.3</c:v>
                </c:pt>
                <c:pt idx="1219">
                  <c:v>-13.3</c:v>
                </c:pt>
                <c:pt idx="1220">
                  <c:v>-13.3</c:v>
                </c:pt>
                <c:pt idx="1221">
                  <c:v>-13.3</c:v>
                </c:pt>
                <c:pt idx="1222">
                  <c:v>-13.3</c:v>
                </c:pt>
                <c:pt idx="1223">
                  <c:v>-13.3</c:v>
                </c:pt>
                <c:pt idx="1224">
                  <c:v>-13.3</c:v>
                </c:pt>
                <c:pt idx="1225">
                  <c:v>-13.3</c:v>
                </c:pt>
                <c:pt idx="1226">
                  <c:v>-13.3</c:v>
                </c:pt>
                <c:pt idx="1227">
                  <c:v>-13.3</c:v>
                </c:pt>
                <c:pt idx="1228">
                  <c:v>-13.3</c:v>
                </c:pt>
                <c:pt idx="1229">
                  <c:v>-13.3</c:v>
                </c:pt>
                <c:pt idx="1230">
                  <c:v>-13.3</c:v>
                </c:pt>
                <c:pt idx="1231">
                  <c:v>-13.3</c:v>
                </c:pt>
                <c:pt idx="1232">
                  <c:v>-13.3</c:v>
                </c:pt>
                <c:pt idx="1233">
                  <c:v>-13.3</c:v>
                </c:pt>
                <c:pt idx="1234">
                  <c:v>-13.3</c:v>
                </c:pt>
                <c:pt idx="1235">
                  <c:v>-13.3</c:v>
                </c:pt>
                <c:pt idx="1236">
                  <c:v>-13.3</c:v>
                </c:pt>
                <c:pt idx="1237">
                  <c:v>-13.3</c:v>
                </c:pt>
                <c:pt idx="1238">
                  <c:v>-13.3</c:v>
                </c:pt>
                <c:pt idx="1239">
                  <c:v>-13.3</c:v>
                </c:pt>
                <c:pt idx="1240">
                  <c:v>-13.3</c:v>
                </c:pt>
                <c:pt idx="1241">
                  <c:v>-13.3</c:v>
                </c:pt>
                <c:pt idx="1242">
                  <c:v>-13.3</c:v>
                </c:pt>
                <c:pt idx="1243">
                  <c:v>-13.3</c:v>
                </c:pt>
                <c:pt idx="1244">
                  <c:v>-13.3</c:v>
                </c:pt>
                <c:pt idx="1245">
                  <c:v>-13.3</c:v>
                </c:pt>
                <c:pt idx="1246">
                  <c:v>-13.3</c:v>
                </c:pt>
                <c:pt idx="1247">
                  <c:v>-13.3</c:v>
                </c:pt>
                <c:pt idx="1248">
                  <c:v>-13.3</c:v>
                </c:pt>
                <c:pt idx="1249">
                  <c:v>-13.3</c:v>
                </c:pt>
                <c:pt idx="1250">
                  <c:v>-13.3</c:v>
                </c:pt>
                <c:pt idx="1251">
                  <c:v>-13.3</c:v>
                </c:pt>
                <c:pt idx="1252">
                  <c:v>-13.3</c:v>
                </c:pt>
                <c:pt idx="1253">
                  <c:v>-13.3</c:v>
                </c:pt>
                <c:pt idx="1254">
                  <c:v>-13.3</c:v>
                </c:pt>
                <c:pt idx="1255">
                  <c:v>-13.3</c:v>
                </c:pt>
                <c:pt idx="1256">
                  <c:v>-13.3</c:v>
                </c:pt>
                <c:pt idx="1257">
                  <c:v>-13.3</c:v>
                </c:pt>
                <c:pt idx="1258">
                  <c:v>-13.3</c:v>
                </c:pt>
                <c:pt idx="1259">
                  <c:v>-13.3</c:v>
                </c:pt>
                <c:pt idx="1260">
                  <c:v>-13.3</c:v>
                </c:pt>
                <c:pt idx="1261">
                  <c:v>-13.3</c:v>
                </c:pt>
                <c:pt idx="1262">
                  <c:v>-13.3</c:v>
                </c:pt>
                <c:pt idx="1263">
                  <c:v>-13.3</c:v>
                </c:pt>
                <c:pt idx="1264">
                  <c:v>-13.3</c:v>
                </c:pt>
                <c:pt idx="1265">
                  <c:v>-13.3</c:v>
                </c:pt>
                <c:pt idx="1266">
                  <c:v>-13.3</c:v>
                </c:pt>
                <c:pt idx="1267">
                  <c:v>-13.3</c:v>
                </c:pt>
                <c:pt idx="1268">
                  <c:v>-13.3</c:v>
                </c:pt>
                <c:pt idx="1269">
                  <c:v>-13.3</c:v>
                </c:pt>
                <c:pt idx="1270">
                  <c:v>-13.3</c:v>
                </c:pt>
                <c:pt idx="1271">
                  <c:v>-13.3</c:v>
                </c:pt>
                <c:pt idx="1272">
                  <c:v>-13.3</c:v>
                </c:pt>
                <c:pt idx="1273">
                  <c:v>-13.3</c:v>
                </c:pt>
                <c:pt idx="1274">
                  <c:v>-13.3</c:v>
                </c:pt>
                <c:pt idx="1275">
                  <c:v>-13.3</c:v>
                </c:pt>
                <c:pt idx="1276">
                  <c:v>-13.3</c:v>
                </c:pt>
                <c:pt idx="1277">
                  <c:v>-13.3</c:v>
                </c:pt>
                <c:pt idx="1278">
                  <c:v>-13.3</c:v>
                </c:pt>
                <c:pt idx="1279">
                  <c:v>-13.3</c:v>
                </c:pt>
                <c:pt idx="1280">
                  <c:v>-13.3</c:v>
                </c:pt>
                <c:pt idx="1281">
                  <c:v>-13.3</c:v>
                </c:pt>
                <c:pt idx="1282">
                  <c:v>-13.3</c:v>
                </c:pt>
                <c:pt idx="1283">
                  <c:v>-13.3</c:v>
                </c:pt>
                <c:pt idx="1284">
                  <c:v>-13.3</c:v>
                </c:pt>
                <c:pt idx="1285">
                  <c:v>-13.3</c:v>
                </c:pt>
                <c:pt idx="1286">
                  <c:v>-13.3</c:v>
                </c:pt>
                <c:pt idx="1287">
                  <c:v>-13.3</c:v>
                </c:pt>
                <c:pt idx="1288">
                  <c:v>-13.3</c:v>
                </c:pt>
                <c:pt idx="1289">
                  <c:v>-13.3</c:v>
                </c:pt>
                <c:pt idx="1290">
                  <c:v>-13.3</c:v>
                </c:pt>
                <c:pt idx="1291">
                  <c:v>-13.3</c:v>
                </c:pt>
                <c:pt idx="1292">
                  <c:v>-13.3</c:v>
                </c:pt>
                <c:pt idx="1293">
                  <c:v>-13.3</c:v>
                </c:pt>
                <c:pt idx="1294">
                  <c:v>-13.3</c:v>
                </c:pt>
                <c:pt idx="1295">
                  <c:v>-13.3</c:v>
                </c:pt>
                <c:pt idx="1296">
                  <c:v>-13.3</c:v>
                </c:pt>
                <c:pt idx="1297">
                  <c:v>-13.3</c:v>
                </c:pt>
                <c:pt idx="1298">
                  <c:v>-13.3</c:v>
                </c:pt>
                <c:pt idx="1299">
                  <c:v>-13.3</c:v>
                </c:pt>
                <c:pt idx="1300">
                  <c:v>-13.3</c:v>
                </c:pt>
                <c:pt idx="1301">
                  <c:v>-13.3</c:v>
                </c:pt>
                <c:pt idx="1302">
                  <c:v>-13.3</c:v>
                </c:pt>
                <c:pt idx="1303">
                  <c:v>-13.3</c:v>
                </c:pt>
                <c:pt idx="1304">
                  <c:v>-13.3</c:v>
                </c:pt>
                <c:pt idx="1305">
                  <c:v>-13.3</c:v>
                </c:pt>
                <c:pt idx="1306">
                  <c:v>-13.3</c:v>
                </c:pt>
                <c:pt idx="1307">
                  <c:v>-13.3</c:v>
                </c:pt>
                <c:pt idx="1308">
                  <c:v>-13.3</c:v>
                </c:pt>
                <c:pt idx="1309">
                  <c:v>-13.3</c:v>
                </c:pt>
                <c:pt idx="1310">
                  <c:v>-13.3</c:v>
                </c:pt>
                <c:pt idx="1311">
                  <c:v>-13.3</c:v>
                </c:pt>
                <c:pt idx="1312">
                  <c:v>-13.3</c:v>
                </c:pt>
                <c:pt idx="1313">
                  <c:v>-13.3</c:v>
                </c:pt>
                <c:pt idx="1314">
                  <c:v>-13.3</c:v>
                </c:pt>
                <c:pt idx="1315">
                  <c:v>-13.3</c:v>
                </c:pt>
                <c:pt idx="1316">
                  <c:v>-13.3</c:v>
                </c:pt>
                <c:pt idx="1317">
                  <c:v>-13.3</c:v>
                </c:pt>
                <c:pt idx="1318">
                  <c:v>-13.3</c:v>
                </c:pt>
                <c:pt idx="1319">
                  <c:v>-13.3</c:v>
                </c:pt>
                <c:pt idx="1320">
                  <c:v>-13.3</c:v>
                </c:pt>
                <c:pt idx="1321">
                  <c:v>-13.3</c:v>
                </c:pt>
                <c:pt idx="1322">
                  <c:v>-13.3</c:v>
                </c:pt>
                <c:pt idx="1323">
                  <c:v>-13.3</c:v>
                </c:pt>
                <c:pt idx="1324">
                  <c:v>-13.3</c:v>
                </c:pt>
                <c:pt idx="1325">
                  <c:v>-13.3</c:v>
                </c:pt>
                <c:pt idx="1326">
                  <c:v>-13.3</c:v>
                </c:pt>
                <c:pt idx="1327">
                  <c:v>-13.3</c:v>
                </c:pt>
                <c:pt idx="1328">
                  <c:v>-13.3</c:v>
                </c:pt>
                <c:pt idx="1329">
                  <c:v>-13.3</c:v>
                </c:pt>
                <c:pt idx="1330">
                  <c:v>-13.3</c:v>
                </c:pt>
                <c:pt idx="1331">
                  <c:v>-13.3</c:v>
                </c:pt>
                <c:pt idx="1332">
                  <c:v>-13.3</c:v>
                </c:pt>
                <c:pt idx="1333">
                  <c:v>-13.3</c:v>
                </c:pt>
                <c:pt idx="1334">
                  <c:v>-13.3</c:v>
                </c:pt>
                <c:pt idx="1335">
                  <c:v>-13.3</c:v>
                </c:pt>
                <c:pt idx="1336">
                  <c:v>-13.3</c:v>
                </c:pt>
                <c:pt idx="1337">
                  <c:v>-13.3</c:v>
                </c:pt>
                <c:pt idx="1338">
                  <c:v>-13.3</c:v>
                </c:pt>
                <c:pt idx="1339">
                  <c:v>-13.3</c:v>
                </c:pt>
                <c:pt idx="1340">
                  <c:v>-13.3</c:v>
                </c:pt>
                <c:pt idx="1341">
                  <c:v>-13.3</c:v>
                </c:pt>
                <c:pt idx="1342">
                  <c:v>-13.3</c:v>
                </c:pt>
                <c:pt idx="1343">
                  <c:v>-13.3</c:v>
                </c:pt>
                <c:pt idx="1344">
                  <c:v>-13.3</c:v>
                </c:pt>
                <c:pt idx="1345">
                  <c:v>-13.3</c:v>
                </c:pt>
                <c:pt idx="1346">
                  <c:v>-13.3</c:v>
                </c:pt>
                <c:pt idx="1347">
                  <c:v>-13.3</c:v>
                </c:pt>
                <c:pt idx="1348">
                  <c:v>-13.3</c:v>
                </c:pt>
                <c:pt idx="1349">
                  <c:v>-13.3</c:v>
                </c:pt>
                <c:pt idx="1350">
                  <c:v>-13.3</c:v>
                </c:pt>
                <c:pt idx="1351">
                  <c:v>-13.3</c:v>
                </c:pt>
                <c:pt idx="1352">
                  <c:v>-13.3</c:v>
                </c:pt>
                <c:pt idx="1353">
                  <c:v>-13.3</c:v>
                </c:pt>
                <c:pt idx="1354">
                  <c:v>-13.3</c:v>
                </c:pt>
                <c:pt idx="1355">
                  <c:v>-13.3</c:v>
                </c:pt>
                <c:pt idx="1356">
                  <c:v>-13.3</c:v>
                </c:pt>
                <c:pt idx="1357">
                  <c:v>-13.3</c:v>
                </c:pt>
                <c:pt idx="1358">
                  <c:v>-13.3</c:v>
                </c:pt>
                <c:pt idx="1359">
                  <c:v>-13.3</c:v>
                </c:pt>
                <c:pt idx="1360">
                  <c:v>-13.3</c:v>
                </c:pt>
                <c:pt idx="1361">
                  <c:v>-13.3</c:v>
                </c:pt>
                <c:pt idx="1362">
                  <c:v>-13.3</c:v>
                </c:pt>
                <c:pt idx="1363">
                  <c:v>-13.3</c:v>
                </c:pt>
                <c:pt idx="1364">
                  <c:v>-13.3</c:v>
                </c:pt>
                <c:pt idx="1365">
                  <c:v>-13.3</c:v>
                </c:pt>
                <c:pt idx="1366">
                  <c:v>-13.3</c:v>
                </c:pt>
                <c:pt idx="1367">
                  <c:v>-13.3</c:v>
                </c:pt>
                <c:pt idx="1368">
                  <c:v>-13.3</c:v>
                </c:pt>
                <c:pt idx="1369">
                  <c:v>-13.3</c:v>
                </c:pt>
                <c:pt idx="1370">
                  <c:v>-13.3</c:v>
                </c:pt>
                <c:pt idx="1371">
                  <c:v>-13.3</c:v>
                </c:pt>
                <c:pt idx="1372">
                  <c:v>-13.3</c:v>
                </c:pt>
                <c:pt idx="1373">
                  <c:v>-13.3</c:v>
                </c:pt>
                <c:pt idx="1374">
                  <c:v>-13.3</c:v>
                </c:pt>
                <c:pt idx="1375">
                  <c:v>-13.3</c:v>
                </c:pt>
                <c:pt idx="1376">
                  <c:v>-13.3</c:v>
                </c:pt>
                <c:pt idx="1377">
                  <c:v>-13.3</c:v>
                </c:pt>
                <c:pt idx="1378">
                  <c:v>-13.3</c:v>
                </c:pt>
                <c:pt idx="1379">
                  <c:v>-13.3</c:v>
                </c:pt>
                <c:pt idx="1380">
                  <c:v>-13.3</c:v>
                </c:pt>
                <c:pt idx="1381">
                  <c:v>-13.3</c:v>
                </c:pt>
                <c:pt idx="1382">
                  <c:v>-13.3</c:v>
                </c:pt>
                <c:pt idx="1383">
                  <c:v>-13.3</c:v>
                </c:pt>
                <c:pt idx="1384">
                  <c:v>-13.3</c:v>
                </c:pt>
                <c:pt idx="1385">
                  <c:v>-13.3</c:v>
                </c:pt>
                <c:pt idx="1386">
                  <c:v>-13.3</c:v>
                </c:pt>
                <c:pt idx="1387">
                  <c:v>-13.3</c:v>
                </c:pt>
                <c:pt idx="1388">
                  <c:v>-13.3</c:v>
                </c:pt>
                <c:pt idx="1389">
                  <c:v>-13.3</c:v>
                </c:pt>
                <c:pt idx="1390">
                  <c:v>-13.3</c:v>
                </c:pt>
                <c:pt idx="1391">
                  <c:v>-13.3</c:v>
                </c:pt>
                <c:pt idx="1392">
                  <c:v>-13.3</c:v>
                </c:pt>
                <c:pt idx="1393">
                  <c:v>-13.3</c:v>
                </c:pt>
                <c:pt idx="1394">
                  <c:v>-13.3</c:v>
                </c:pt>
                <c:pt idx="1395">
                  <c:v>-13.3</c:v>
                </c:pt>
                <c:pt idx="1396">
                  <c:v>-13.3</c:v>
                </c:pt>
                <c:pt idx="1397">
                  <c:v>-13.3</c:v>
                </c:pt>
                <c:pt idx="1398">
                  <c:v>-13.3</c:v>
                </c:pt>
                <c:pt idx="1399">
                  <c:v>-13.3</c:v>
                </c:pt>
                <c:pt idx="1400">
                  <c:v>-13.3</c:v>
                </c:pt>
                <c:pt idx="1401">
                  <c:v>-13.3</c:v>
                </c:pt>
                <c:pt idx="1402">
                  <c:v>-13.3</c:v>
                </c:pt>
                <c:pt idx="1403">
                  <c:v>-13.3</c:v>
                </c:pt>
                <c:pt idx="1404">
                  <c:v>-13.3</c:v>
                </c:pt>
                <c:pt idx="1405">
                  <c:v>-13.3</c:v>
                </c:pt>
                <c:pt idx="1406">
                  <c:v>-13.3</c:v>
                </c:pt>
                <c:pt idx="1407">
                  <c:v>-13.3</c:v>
                </c:pt>
                <c:pt idx="1408">
                  <c:v>-13.3</c:v>
                </c:pt>
                <c:pt idx="1409">
                  <c:v>-13.3</c:v>
                </c:pt>
                <c:pt idx="1410">
                  <c:v>-13.3</c:v>
                </c:pt>
                <c:pt idx="1411">
                  <c:v>-13.3</c:v>
                </c:pt>
                <c:pt idx="1412">
                  <c:v>-13.3</c:v>
                </c:pt>
                <c:pt idx="1413">
                  <c:v>-13.3</c:v>
                </c:pt>
                <c:pt idx="1414">
                  <c:v>-13.3</c:v>
                </c:pt>
                <c:pt idx="1415">
                  <c:v>-13.3</c:v>
                </c:pt>
                <c:pt idx="1416">
                  <c:v>-13.3</c:v>
                </c:pt>
                <c:pt idx="1417">
                  <c:v>-13.3</c:v>
                </c:pt>
                <c:pt idx="1418">
                  <c:v>-13.3</c:v>
                </c:pt>
                <c:pt idx="1419">
                  <c:v>-13.3</c:v>
                </c:pt>
                <c:pt idx="1420">
                  <c:v>-13.3</c:v>
                </c:pt>
                <c:pt idx="1421">
                  <c:v>-13.3</c:v>
                </c:pt>
                <c:pt idx="1422">
                  <c:v>-13.3</c:v>
                </c:pt>
                <c:pt idx="1423">
                  <c:v>-13.3</c:v>
                </c:pt>
                <c:pt idx="1424">
                  <c:v>-13.3</c:v>
                </c:pt>
                <c:pt idx="1425">
                  <c:v>-13.3</c:v>
                </c:pt>
                <c:pt idx="1426">
                  <c:v>-13.3</c:v>
                </c:pt>
                <c:pt idx="1427">
                  <c:v>-13.3</c:v>
                </c:pt>
                <c:pt idx="1428">
                  <c:v>-13.3</c:v>
                </c:pt>
                <c:pt idx="1429">
                  <c:v>-13.3</c:v>
                </c:pt>
                <c:pt idx="1430">
                  <c:v>-13.3</c:v>
                </c:pt>
                <c:pt idx="1431">
                  <c:v>-13.3</c:v>
                </c:pt>
                <c:pt idx="1432">
                  <c:v>-13.3</c:v>
                </c:pt>
                <c:pt idx="1433">
                  <c:v>-13.3</c:v>
                </c:pt>
                <c:pt idx="1434">
                  <c:v>-13.3</c:v>
                </c:pt>
                <c:pt idx="1435">
                  <c:v>-13.3</c:v>
                </c:pt>
                <c:pt idx="1436">
                  <c:v>-13.3</c:v>
                </c:pt>
                <c:pt idx="1437">
                  <c:v>-13.3</c:v>
                </c:pt>
                <c:pt idx="1438">
                  <c:v>-13.3</c:v>
                </c:pt>
                <c:pt idx="1439">
                  <c:v>-13.3</c:v>
                </c:pt>
                <c:pt idx="1440">
                  <c:v>-13.3</c:v>
                </c:pt>
                <c:pt idx="1441">
                  <c:v>-13.3</c:v>
                </c:pt>
                <c:pt idx="1442">
                  <c:v>-13.3</c:v>
                </c:pt>
                <c:pt idx="1443">
                  <c:v>-13.3</c:v>
                </c:pt>
                <c:pt idx="1444">
                  <c:v>-13.3</c:v>
                </c:pt>
                <c:pt idx="1445">
                  <c:v>-13.3</c:v>
                </c:pt>
                <c:pt idx="1446">
                  <c:v>-13.3</c:v>
                </c:pt>
                <c:pt idx="1447">
                  <c:v>-13.3</c:v>
                </c:pt>
                <c:pt idx="1448">
                  <c:v>-13.3</c:v>
                </c:pt>
                <c:pt idx="1449">
                  <c:v>-13.3</c:v>
                </c:pt>
                <c:pt idx="1450">
                  <c:v>-13.3</c:v>
                </c:pt>
                <c:pt idx="1451">
                  <c:v>-13.3</c:v>
                </c:pt>
                <c:pt idx="1452">
                  <c:v>-13.3</c:v>
                </c:pt>
                <c:pt idx="1453">
                  <c:v>-13.3</c:v>
                </c:pt>
                <c:pt idx="1454">
                  <c:v>-13.3</c:v>
                </c:pt>
                <c:pt idx="1455">
                  <c:v>-13.3</c:v>
                </c:pt>
                <c:pt idx="1456">
                  <c:v>-13.3</c:v>
                </c:pt>
                <c:pt idx="1457">
                  <c:v>-13.3</c:v>
                </c:pt>
                <c:pt idx="1458">
                  <c:v>-13.3</c:v>
                </c:pt>
                <c:pt idx="1459">
                  <c:v>-13.3</c:v>
                </c:pt>
                <c:pt idx="1460">
                  <c:v>-13.3</c:v>
                </c:pt>
                <c:pt idx="1461">
                  <c:v>-13.3</c:v>
                </c:pt>
                <c:pt idx="1462">
                  <c:v>-13.3</c:v>
                </c:pt>
                <c:pt idx="1463">
                  <c:v>-13.3</c:v>
                </c:pt>
                <c:pt idx="1464">
                  <c:v>-13.3</c:v>
                </c:pt>
                <c:pt idx="1465">
                  <c:v>-13.3</c:v>
                </c:pt>
                <c:pt idx="1466">
                  <c:v>-13.3</c:v>
                </c:pt>
                <c:pt idx="1467">
                  <c:v>-13.3</c:v>
                </c:pt>
                <c:pt idx="1468">
                  <c:v>-13.3</c:v>
                </c:pt>
                <c:pt idx="1469">
                  <c:v>-13.3</c:v>
                </c:pt>
                <c:pt idx="1470">
                  <c:v>-13.3</c:v>
                </c:pt>
                <c:pt idx="1471">
                  <c:v>-13.3</c:v>
                </c:pt>
                <c:pt idx="1472">
                  <c:v>-13.3</c:v>
                </c:pt>
                <c:pt idx="1473">
                  <c:v>-13.3</c:v>
                </c:pt>
                <c:pt idx="1474">
                  <c:v>-13.3</c:v>
                </c:pt>
                <c:pt idx="1475">
                  <c:v>-13.3</c:v>
                </c:pt>
                <c:pt idx="1476">
                  <c:v>-13.3</c:v>
                </c:pt>
                <c:pt idx="1477">
                  <c:v>-13.3</c:v>
                </c:pt>
                <c:pt idx="1478">
                  <c:v>-13.3</c:v>
                </c:pt>
                <c:pt idx="1479">
                  <c:v>-13.3</c:v>
                </c:pt>
                <c:pt idx="1480">
                  <c:v>-13.3</c:v>
                </c:pt>
                <c:pt idx="1481">
                  <c:v>-13.3</c:v>
                </c:pt>
                <c:pt idx="1482">
                  <c:v>-13.3</c:v>
                </c:pt>
                <c:pt idx="1483">
                  <c:v>-13.3</c:v>
                </c:pt>
                <c:pt idx="1484">
                  <c:v>-13.3</c:v>
                </c:pt>
                <c:pt idx="1485">
                  <c:v>-13.3</c:v>
                </c:pt>
                <c:pt idx="1486">
                  <c:v>-13.3</c:v>
                </c:pt>
                <c:pt idx="1487">
                  <c:v>-13.3</c:v>
                </c:pt>
                <c:pt idx="1488">
                  <c:v>-13.3</c:v>
                </c:pt>
                <c:pt idx="1489">
                  <c:v>-13.3</c:v>
                </c:pt>
                <c:pt idx="1490">
                  <c:v>-13.3</c:v>
                </c:pt>
                <c:pt idx="1491">
                  <c:v>-13.3</c:v>
                </c:pt>
                <c:pt idx="1492">
                  <c:v>-13.3</c:v>
                </c:pt>
                <c:pt idx="1493">
                  <c:v>-13.3</c:v>
                </c:pt>
                <c:pt idx="1494">
                  <c:v>-13.3</c:v>
                </c:pt>
                <c:pt idx="1495">
                  <c:v>-13.3</c:v>
                </c:pt>
                <c:pt idx="1496">
                  <c:v>-13.3</c:v>
                </c:pt>
                <c:pt idx="1497">
                  <c:v>-13.3</c:v>
                </c:pt>
                <c:pt idx="1498">
                  <c:v>-13.3</c:v>
                </c:pt>
                <c:pt idx="1499">
                  <c:v>-13.3</c:v>
                </c:pt>
                <c:pt idx="1500">
                  <c:v>-13.3</c:v>
                </c:pt>
                <c:pt idx="1501">
                  <c:v>-13.3</c:v>
                </c:pt>
                <c:pt idx="1502">
                  <c:v>-13.3</c:v>
                </c:pt>
                <c:pt idx="1503">
                  <c:v>-13.3</c:v>
                </c:pt>
                <c:pt idx="1504">
                  <c:v>-13.3</c:v>
                </c:pt>
                <c:pt idx="1505">
                  <c:v>-13.3</c:v>
                </c:pt>
                <c:pt idx="1506">
                  <c:v>-13.3</c:v>
                </c:pt>
                <c:pt idx="1507">
                  <c:v>-13.3</c:v>
                </c:pt>
                <c:pt idx="1508">
                  <c:v>-13.3</c:v>
                </c:pt>
                <c:pt idx="1509">
                  <c:v>-13.3</c:v>
                </c:pt>
                <c:pt idx="1510">
                  <c:v>-13.3</c:v>
                </c:pt>
                <c:pt idx="1511">
                  <c:v>-13.3</c:v>
                </c:pt>
                <c:pt idx="1512">
                  <c:v>-13.3</c:v>
                </c:pt>
                <c:pt idx="1513">
                  <c:v>-13.3</c:v>
                </c:pt>
                <c:pt idx="1514">
                  <c:v>-13.3</c:v>
                </c:pt>
                <c:pt idx="1515">
                  <c:v>-13.3</c:v>
                </c:pt>
                <c:pt idx="1516">
                  <c:v>-13.3</c:v>
                </c:pt>
                <c:pt idx="1517">
                  <c:v>-13.3</c:v>
                </c:pt>
                <c:pt idx="1518">
                  <c:v>-13.3</c:v>
                </c:pt>
                <c:pt idx="1519">
                  <c:v>-13.3</c:v>
                </c:pt>
                <c:pt idx="1520">
                  <c:v>-13.3</c:v>
                </c:pt>
                <c:pt idx="1521">
                  <c:v>-13.3</c:v>
                </c:pt>
                <c:pt idx="1522">
                  <c:v>-13.3</c:v>
                </c:pt>
                <c:pt idx="1523">
                  <c:v>-13.3</c:v>
                </c:pt>
                <c:pt idx="1524">
                  <c:v>-13.3</c:v>
                </c:pt>
                <c:pt idx="1525">
                  <c:v>-13.3</c:v>
                </c:pt>
                <c:pt idx="1526">
                  <c:v>-13.3</c:v>
                </c:pt>
                <c:pt idx="1527">
                  <c:v>-13.3</c:v>
                </c:pt>
                <c:pt idx="1528">
                  <c:v>-13.3</c:v>
                </c:pt>
                <c:pt idx="1529">
                  <c:v>-13.3</c:v>
                </c:pt>
                <c:pt idx="1530">
                  <c:v>-13.3</c:v>
                </c:pt>
                <c:pt idx="1531">
                  <c:v>-13.3</c:v>
                </c:pt>
                <c:pt idx="1532">
                  <c:v>-13.3</c:v>
                </c:pt>
                <c:pt idx="1533">
                  <c:v>-13.3</c:v>
                </c:pt>
                <c:pt idx="1534">
                  <c:v>-13.3</c:v>
                </c:pt>
                <c:pt idx="1535">
                  <c:v>-13.3</c:v>
                </c:pt>
                <c:pt idx="1536">
                  <c:v>-13.3</c:v>
                </c:pt>
                <c:pt idx="1537">
                  <c:v>-13.3</c:v>
                </c:pt>
                <c:pt idx="1538">
                  <c:v>-13.3</c:v>
                </c:pt>
                <c:pt idx="1539">
                  <c:v>-13.3</c:v>
                </c:pt>
                <c:pt idx="1540">
                  <c:v>-13.3</c:v>
                </c:pt>
                <c:pt idx="1541">
                  <c:v>-13.3</c:v>
                </c:pt>
                <c:pt idx="1542">
                  <c:v>-13.3</c:v>
                </c:pt>
                <c:pt idx="1543">
                  <c:v>-13.3</c:v>
                </c:pt>
                <c:pt idx="1544">
                  <c:v>-13.3</c:v>
                </c:pt>
                <c:pt idx="1545">
                  <c:v>-13.3</c:v>
                </c:pt>
                <c:pt idx="1546">
                  <c:v>-13.3</c:v>
                </c:pt>
                <c:pt idx="1547">
                  <c:v>-13.3</c:v>
                </c:pt>
                <c:pt idx="1548">
                  <c:v>-13.3</c:v>
                </c:pt>
                <c:pt idx="1549">
                  <c:v>-13.3</c:v>
                </c:pt>
                <c:pt idx="1550">
                  <c:v>-13.3</c:v>
                </c:pt>
                <c:pt idx="1551">
                  <c:v>-13.3</c:v>
                </c:pt>
                <c:pt idx="1552">
                  <c:v>-13.3</c:v>
                </c:pt>
                <c:pt idx="1553">
                  <c:v>-13.3</c:v>
                </c:pt>
                <c:pt idx="1554">
                  <c:v>-13.3</c:v>
                </c:pt>
                <c:pt idx="1555">
                  <c:v>-13.3</c:v>
                </c:pt>
                <c:pt idx="1556">
                  <c:v>-13.3</c:v>
                </c:pt>
                <c:pt idx="1557">
                  <c:v>-13.3</c:v>
                </c:pt>
                <c:pt idx="1558">
                  <c:v>-13.3</c:v>
                </c:pt>
                <c:pt idx="1559">
                  <c:v>-13.3</c:v>
                </c:pt>
                <c:pt idx="1560">
                  <c:v>-13.3</c:v>
                </c:pt>
                <c:pt idx="1561">
                  <c:v>-13.3</c:v>
                </c:pt>
                <c:pt idx="1562">
                  <c:v>-13.3</c:v>
                </c:pt>
                <c:pt idx="1563">
                  <c:v>-13.3</c:v>
                </c:pt>
                <c:pt idx="1564">
                  <c:v>-13.3</c:v>
                </c:pt>
                <c:pt idx="1565">
                  <c:v>-13.3</c:v>
                </c:pt>
                <c:pt idx="1566">
                  <c:v>-13.3</c:v>
                </c:pt>
                <c:pt idx="1567">
                  <c:v>-13.3</c:v>
                </c:pt>
                <c:pt idx="1568">
                  <c:v>-13.3</c:v>
                </c:pt>
                <c:pt idx="1569">
                  <c:v>-13.3</c:v>
                </c:pt>
                <c:pt idx="1570">
                  <c:v>-13.3</c:v>
                </c:pt>
                <c:pt idx="1571">
                  <c:v>-13.3</c:v>
                </c:pt>
                <c:pt idx="1572">
                  <c:v>-13.3</c:v>
                </c:pt>
                <c:pt idx="1573">
                  <c:v>-13.3</c:v>
                </c:pt>
                <c:pt idx="1574">
                  <c:v>-13.3</c:v>
                </c:pt>
                <c:pt idx="1575">
                  <c:v>-13.3</c:v>
                </c:pt>
                <c:pt idx="1576">
                  <c:v>-13.3</c:v>
                </c:pt>
                <c:pt idx="1577">
                  <c:v>-13.3</c:v>
                </c:pt>
                <c:pt idx="1578">
                  <c:v>-13.3</c:v>
                </c:pt>
                <c:pt idx="1579">
                  <c:v>-13.3</c:v>
                </c:pt>
                <c:pt idx="1580">
                  <c:v>-13.3</c:v>
                </c:pt>
                <c:pt idx="1581">
                  <c:v>-13.3</c:v>
                </c:pt>
                <c:pt idx="1582">
                  <c:v>-13.3</c:v>
                </c:pt>
                <c:pt idx="1583">
                  <c:v>-13.3</c:v>
                </c:pt>
                <c:pt idx="1584">
                  <c:v>-13.3</c:v>
                </c:pt>
                <c:pt idx="1585">
                  <c:v>-13.3</c:v>
                </c:pt>
                <c:pt idx="1586">
                  <c:v>-13.3</c:v>
                </c:pt>
                <c:pt idx="1587">
                  <c:v>-13.3</c:v>
                </c:pt>
                <c:pt idx="1588">
                  <c:v>-13.3</c:v>
                </c:pt>
                <c:pt idx="1589">
                  <c:v>-13.3</c:v>
                </c:pt>
                <c:pt idx="1590">
                  <c:v>-13.3</c:v>
                </c:pt>
                <c:pt idx="1591">
                  <c:v>-13.3</c:v>
                </c:pt>
                <c:pt idx="1592">
                  <c:v>-13.3</c:v>
                </c:pt>
                <c:pt idx="1593">
                  <c:v>-13.3</c:v>
                </c:pt>
                <c:pt idx="1594">
                  <c:v>-13.3</c:v>
                </c:pt>
                <c:pt idx="1595">
                  <c:v>-13.3</c:v>
                </c:pt>
                <c:pt idx="1596">
                  <c:v>-13.3</c:v>
                </c:pt>
                <c:pt idx="1597">
                  <c:v>-13.3</c:v>
                </c:pt>
                <c:pt idx="1598">
                  <c:v>-13.3</c:v>
                </c:pt>
                <c:pt idx="1599">
                  <c:v>-13.3</c:v>
                </c:pt>
                <c:pt idx="1600">
                  <c:v>-13.3</c:v>
                </c:pt>
                <c:pt idx="1601">
                  <c:v>-13.3</c:v>
                </c:pt>
                <c:pt idx="1602">
                  <c:v>-13.3</c:v>
                </c:pt>
                <c:pt idx="1603">
                  <c:v>-13.3</c:v>
                </c:pt>
                <c:pt idx="1604">
                  <c:v>-13.3</c:v>
                </c:pt>
                <c:pt idx="1605">
                  <c:v>-13.3</c:v>
                </c:pt>
                <c:pt idx="1606">
                  <c:v>-13.3</c:v>
                </c:pt>
                <c:pt idx="1607">
                  <c:v>-13.3</c:v>
                </c:pt>
                <c:pt idx="1608">
                  <c:v>-13.3</c:v>
                </c:pt>
                <c:pt idx="1609">
                  <c:v>-13.3</c:v>
                </c:pt>
                <c:pt idx="1610">
                  <c:v>-13.3</c:v>
                </c:pt>
                <c:pt idx="1611">
                  <c:v>-13.3</c:v>
                </c:pt>
                <c:pt idx="1612">
                  <c:v>-13.3</c:v>
                </c:pt>
                <c:pt idx="1613">
                  <c:v>-13.3</c:v>
                </c:pt>
                <c:pt idx="1614">
                  <c:v>-13.3</c:v>
                </c:pt>
                <c:pt idx="1615">
                  <c:v>-13.3</c:v>
                </c:pt>
                <c:pt idx="1616">
                  <c:v>-13.3</c:v>
                </c:pt>
                <c:pt idx="1617">
                  <c:v>-13.3</c:v>
                </c:pt>
                <c:pt idx="1618">
                  <c:v>-13.3</c:v>
                </c:pt>
                <c:pt idx="1619">
                  <c:v>-13.3</c:v>
                </c:pt>
                <c:pt idx="1620">
                  <c:v>-13.3</c:v>
                </c:pt>
                <c:pt idx="1621">
                  <c:v>-13.3</c:v>
                </c:pt>
                <c:pt idx="1622">
                  <c:v>-13.3</c:v>
                </c:pt>
                <c:pt idx="1623">
                  <c:v>-13.3</c:v>
                </c:pt>
                <c:pt idx="1624">
                  <c:v>-13.3</c:v>
                </c:pt>
                <c:pt idx="1625">
                  <c:v>-13.3</c:v>
                </c:pt>
                <c:pt idx="1626">
                  <c:v>-13.3</c:v>
                </c:pt>
                <c:pt idx="1627">
                  <c:v>-13.3</c:v>
                </c:pt>
                <c:pt idx="1628">
                  <c:v>-13.3</c:v>
                </c:pt>
                <c:pt idx="1629">
                  <c:v>-13.3</c:v>
                </c:pt>
                <c:pt idx="1630">
                  <c:v>-13.3</c:v>
                </c:pt>
                <c:pt idx="1631">
                  <c:v>-13.3</c:v>
                </c:pt>
                <c:pt idx="1632">
                  <c:v>-13.3</c:v>
                </c:pt>
                <c:pt idx="1633">
                  <c:v>-13.3</c:v>
                </c:pt>
                <c:pt idx="1634">
                  <c:v>-13.3</c:v>
                </c:pt>
                <c:pt idx="1635">
                  <c:v>-13.3</c:v>
                </c:pt>
                <c:pt idx="1636">
                  <c:v>-13.3</c:v>
                </c:pt>
                <c:pt idx="1637">
                  <c:v>-13.3</c:v>
                </c:pt>
                <c:pt idx="1638">
                  <c:v>-13.3</c:v>
                </c:pt>
                <c:pt idx="1639">
                  <c:v>-13.3</c:v>
                </c:pt>
                <c:pt idx="1640">
                  <c:v>-13.3</c:v>
                </c:pt>
                <c:pt idx="1641">
                  <c:v>-13.3</c:v>
                </c:pt>
                <c:pt idx="1642">
                  <c:v>-13.3</c:v>
                </c:pt>
                <c:pt idx="1643">
                  <c:v>-13.3</c:v>
                </c:pt>
                <c:pt idx="1644">
                  <c:v>-13.3</c:v>
                </c:pt>
                <c:pt idx="1645">
                  <c:v>-13.3</c:v>
                </c:pt>
                <c:pt idx="1646">
                  <c:v>-13.3</c:v>
                </c:pt>
                <c:pt idx="1647">
                  <c:v>-13.3</c:v>
                </c:pt>
                <c:pt idx="1648">
                  <c:v>-13.3</c:v>
                </c:pt>
                <c:pt idx="1649">
                  <c:v>-13.3</c:v>
                </c:pt>
                <c:pt idx="1650">
                  <c:v>-13.3</c:v>
                </c:pt>
                <c:pt idx="1651">
                  <c:v>-13.3</c:v>
                </c:pt>
                <c:pt idx="1652">
                  <c:v>-13.3</c:v>
                </c:pt>
                <c:pt idx="1653">
                  <c:v>-13.3</c:v>
                </c:pt>
                <c:pt idx="1654">
                  <c:v>-13.3</c:v>
                </c:pt>
                <c:pt idx="1655">
                  <c:v>-13.3</c:v>
                </c:pt>
                <c:pt idx="1656">
                  <c:v>-13.3</c:v>
                </c:pt>
                <c:pt idx="1657">
                  <c:v>-13.3</c:v>
                </c:pt>
                <c:pt idx="1658">
                  <c:v>-13.3</c:v>
                </c:pt>
                <c:pt idx="1659">
                  <c:v>-13.3</c:v>
                </c:pt>
                <c:pt idx="1660">
                  <c:v>-13.3</c:v>
                </c:pt>
                <c:pt idx="1661">
                  <c:v>-13.3</c:v>
                </c:pt>
                <c:pt idx="1662">
                  <c:v>-13.3</c:v>
                </c:pt>
                <c:pt idx="1663">
                  <c:v>-13.3</c:v>
                </c:pt>
                <c:pt idx="1664">
                  <c:v>-13.3</c:v>
                </c:pt>
                <c:pt idx="1665">
                  <c:v>-13.3</c:v>
                </c:pt>
                <c:pt idx="1666">
                  <c:v>-13.3</c:v>
                </c:pt>
                <c:pt idx="1667">
                  <c:v>-13.3</c:v>
                </c:pt>
                <c:pt idx="1668">
                  <c:v>-13.3</c:v>
                </c:pt>
                <c:pt idx="1669">
                  <c:v>-13.3</c:v>
                </c:pt>
                <c:pt idx="1670">
                  <c:v>-13.3</c:v>
                </c:pt>
                <c:pt idx="1671">
                  <c:v>-13.3</c:v>
                </c:pt>
                <c:pt idx="1672">
                  <c:v>-13.3</c:v>
                </c:pt>
                <c:pt idx="1673">
                  <c:v>-13.3</c:v>
                </c:pt>
                <c:pt idx="1674">
                  <c:v>-13.3</c:v>
                </c:pt>
                <c:pt idx="1675">
                  <c:v>-13.3</c:v>
                </c:pt>
                <c:pt idx="1676">
                  <c:v>-13.3</c:v>
                </c:pt>
                <c:pt idx="1677">
                  <c:v>-13.3</c:v>
                </c:pt>
                <c:pt idx="1678">
                  <c:v>-13.3</c:v>
                </c:pt>
                <c:pt idx="1679">
                  <c:v>-13.3</c:v>
                </c:pt>
                <c:pt idx="1680">
                  <c:v>-13.3</c:v>
                </c:pt>
                <c:pt idx="1681">
                  <c:v>-13.3</c:v>
                </c:pt>
                <c:pt idx="1682">
                  <c:v>-13.3</c:v>
                </c:pt>
                <c:pt idx="1683">
                  <c:v>-13.3</c:v>
                </c:pt>
                <c:pt idx="1684">
                  <c:v>-13.3</c:v>
                </c:pt>
                <c:pt idx="1685">
                  <c:v>-13.3</c:v>
                </c:pt>
                <c:pt idx="1686">
                  <c:v>-13.3</c:v>
                </c:pt>
                <c:pt idx="1687">
                  <c:v>-13.3</c:v>
                </c:pt>
                <c:pt idx="1688">
                  <c:v>-13.3</c:v>
                </c:pt>
                <c:pt idx="1689">
                  <c:v>-13.3</c:v>
                </c:pt>
                <c:pt idx="1690">
                  <c:v>-13.3</c:v>
                </c:pt>
                <c:pt idx="1691">
                  <c:v>-13.3</c:v>
                </c:pt>
                <c:pt idx="1692">
                  <c:v>-13.3</c:v>
                </c:pt>
                <c:pt idx="1693">
                  <c:v>-13.3</c:v>
                </c:pt>
                <c:pt idx="1694">
                  <c:v>-13.3</c:v>
                </c:pt>
                <c:pt idx="1695">
                  <c:v>-13.3</c:v>
                </c:pt>
                <c:pt idx="1696">
                  <c:v>-13.3</c:v>
                </c:pt>
                <c:pt idx="1697">
                  <c:v>-13.3</c:v>
                </c:pt>
                <c:pt idx="1698">
                  <c:v>-13.3</c:v>
                </c:pt>
                <c:pt idx="1699">
                  <c:v>-13.3</c:v>
                </c:pt>
                <c:pt idx="1700">
                  <c:v>-13.3</c:v>
                </c:pt>
                <c:pt idx="1701">
                  <c:v>-13.3</c:v>
                </c:pt>
                <c:pt idx="1702">
                  <c:v>-13.3</c:v>
                </c:pt>
                <c:pt idx="1703">
                  <c:v>-13.3</c:v>
                </c:pt>
                <c:pt idx="1704">
                  <c:v>-13.3</c:v>
                </c:pt>
                <c:pt idx="1705">
                  <c:v>-13.3</c:v>
                </c:pt>
                <c:pt idx="1706">
                  <c:v>-13.3</c:v>
                </c:pt>
                <c:pt idx="1707">
                  <c:v>-13.3</c:v>
                </c:pt>
                <c:pt idx="1708">
                  <c:v>-13.3</c:v>
                </c:pt>
                <c:pt idx="1709">
                  <c:v>-13.3</c:v>
                </c:pt>
                <c:pt idx="1710">
                  <c:v>-13.3</c:v>
                </c:pt>
                <c:pt idx="1711">
                  <c:v>-13.3</c:v>
                </c:pt>
                <c:pt idx="1712">
                  <c:v>-13.3</c:v>
                </c:pt>
                <c:pt idx="1713">
                  <c:v>-13.3</c:v>
                </c:pt>
                <c:pt idx="1714">
                  <c:v>-13.3</c:v>
                </c:pt>
                <c:pt idx="1715">
                  <c:v>-13.3</c:v>
                </c:pt>
                <c:pt idx="1716">
                  <c:v>-13.3</c:v>
                </c:pt>
                <c:pt idx="1717">
                  <c:v>-13.3</c:v>
                </c:pt>
                <c:pt idx="1718">
                  <c:v>-13.3</c:v>
                </c:pt>
                <c:pt idx="1719">
                  <c:v>-13.3</c:v>
                </c:pt>
                <c:pt idx="1720">
                  <c:v>-13.3</c:v>
                </c:pt>
                <c:pt idx="1721">
                  <c:v>-13.3</c:v>
                </c:pt>
                <c:pt idx="1722">
                  <c:v>-13.3</c:v>
                </c:pt>
                <c:pt idx="1723">
                  <c:v>-13.3</c:v>
                </c:pt>
                <c:pt idx="1724">
                  <c:v>-13.3</c:v>
                </c:pt>
                <c:pt idx="1725">
                  <c:v>-13.3</c:v>
                </c:pt>
                <c:pt idx="1726">
                  <c:v>-13.3</c:v>
                </c:pt>
                <c:pt idx="1727">
                  <c:v>-13.3</c:v>
                </c:pt>
                <c:pt idx="1728">
                  <c:v>-13.3</c:v>
                </c:pt>
                <c:pt idx="1729">
                  <c:v>-13.3</c:v>
                </c:pt>
                <c:pt idx="1730">
                  <c:v>-13.3</c:v>
                </c:pt>
                <c:pt idx="1731">
                  <c:v>-13.3</c:v>
                </c:pt>
                <c:pt idx="1732">
                  <c:v>-13.3</c:v>
                </c:pt>
                <c:pt idx="1733">
                  <c:v>-13.3</c:v>
                </c:pt>
                <c:pt idx="1734">
                  <c:v>-13.3</c:v>
                </c:pt>
                <c:pt idx="1735">
                  <c:v>-13.3</c:v>
                </c:pt>
                <c:pt idx="1736">
                  <c:v>-13.3</c:v>
                </c:pt>
                <c:pt idx="1737">
                  <c:v>-13.3</c:v>
                </c:pt>
                <c:pt idx="1738">
                  <c:v>-13.3</c:v>
                </c:pt>
                <c:pt idx="1739">
                  <c:v>-13.3</c:v>
                </c:pt>
                <c:pt idx="1740">
                  <c:v>-13.3</c:v>
                </c:pt>
                <c:pt idx="1741">
                  <c:v>-13.3</c:v>
                </c:pt>
                <c:pt idx="1742">
                  <c:v>-13.3</c:v>
                </c:pt>
                <c:pt idx="1743">
                  <c:v>-13.3</c:v>
                </c:pt>
                <c:pt idx="1744">
                  <c:v>-13.3</c:v>
                </c:pt>
                <c:pt idx="1745">
                  <c:v>-13.3</c:v>
                </c:pt>
                <c:pt idx="1746">
                  <c:v>-13.3</c:v>
                </c:pt>
                <c:pt idx="1747">
                  <c:v>-13.3</c:v>
                </c:pt>
                <c:pt idx="1748">
                  <c:v>-13.3</c:v>
                </c:pt>
                <c:pt idx="1749">
                  <c:v>-13.3</c:v>
                </c:pt>
                <c:pt idx="1750">
                  <c:v>-13.3</c:v>
                </c:pt>
                <c:pt idx="1751">
                  <c:v>-13.3</c:v>
                </c:pt>
                <c:pt idx="1752">
                  <c:v>-13.3</c:v>
                </c:pt>
                <c:pt idx="1753">
                  <c:v>-13.3</c:v>
                </c:pt>
                <c:pt idx="1754">
                  <c:v>-13.3</c:v>
                </c:pt>
                <c:pt idx="1755">
                  <c:v>-13.3</c:v>
                </c:pt>
                <c:pt idx="1756">
                  <c:v>-13.3</c:v>
                </c:pt>
                <c:pt idx="1757">
                  <c:v>-13.3</c:v>
                </c:pt>
                <c:pt idx="1758">
                  <c:v>-13.3</c:v>
                </c:pt>
                <c:pt idx="1759">
                  <c:v>-13.3</c:v>
                </c:pt>
                <c:pt idx="1760">
                  <c:v>-13.3</c:v>
                </c:pt>
                <c:pt idx="1761">
                  <c:v>-13.3</c:v>
                </c:pt>
                <c:pt idx="1762">
                  <c:v>-13.3</c:v>
                </c:pt>
                <c:pt idx="1763">
                  <c:v>-13.3</c:v>
                </c:pt>
                <c:pt idx="1764">
                  <c:v>-13.3</c:v>
                </c:pt>
                <c:pt idx="1765">
                  <c:v>-13.3</c:v>
                </c:pt>
                <c:pt idx="1766">
                  <c:v>-13.3</c:v>
                </c:pt>
                <c:pt idx="1767">
                  <c:v>-13.3</c:v>
                </c:pt>
                <c:pt idx="1768">
                  <c:v>-13.3</c:v>
                </c:pt>
                <c:pt idx="1769">
                  <c:v>-13.3</c:v>
                </c:pt>
                <c:pt idx="1770">
                  <c:v>-13.3</c:v>
                </c:pt>
                <c:pt idx="1771">
                  <c:v>-13.3</c:v>
                </c:pt>
                <c:pt idx="1772">
                  <c:v>-13.3</c:v>
                </c:pt>
                <c:pt idx="1773">
                  <c:v>-13.3</c:v>
                </c:pt>
                <c:pt idx="1774">
                  <c:v>-13.3</c:v>
                </c:pt>
                <c:pt idx="1775">
                  <c:v>-13.3</c:v>
                </c:pt>
                <c:pt idx="1776">
                  <c:v>-13.3</c:v>
                </c:pt>
                <c:pt idx="1777">
                  <c:v>-13.3</c:v>
                </c:pt>
                <c:pt idx="1778">
                  <c:v>-13.3</c:v>
                </c:pt>
                <c:pt idx="1779">
                  <c:v>-13.3</c:v>
                </c:pt>
                <c:pt idx="1780">
                  <c:v>-13.3</c:v>
                </c:pt>
                <c:pt idx="1781">
                  <c:v>-13.3</c:v>
                </c:pt>
                <c:pt idx="1782">
                  <c:v>-13.3</c:v>
                </c:pt>
                <c:pt idx="1783">
                  <c:v>-13.3</c:v>
                </c:pt>
                <c:pt idx="1784">
                  <c:v>-13.3</c:v>
                </c:pt>
                <c:pt idx="1785">
                  <c:v>-13.3</c:v>
                </c:pt>
                <c:pt idx="1786">
                  <c:v>-13.3</c:v>
                </c:pt>
                <c:pt idx="1787">
                  <c:v>-13.3</c:v>
                </c:pt>
                <c:pt idx="1788">
                  <c:v>-13.3</c:v>
                </c:pt>
                <c:pt idx="1789">
                  <c:v>-13.3</c:v>
                </c:pt>
                <c:pt idx="1790">
                  <c:v>-13.3</c:v>
                </c:pt>
                <c:pt idx="1791">
                  <c:v>-13.3</c:v>
                </c:pt>
                <c:pt idx="1792">
                  <c:v>-13.3</c:v>
                </c:pt>
                <c:pt idx="1793">
                  <c:v>-13.3</c:v>
                </c:pt>
                <c:pt idx="1794">
                  <c:v>-13.3</c:v>
                </c:pt>
                <c:pt idx="1795">
                  <c:v>-13.3</c:v>
                </c:pt>
                <c:pt idx="1796">
                  <c:v>-13.3</c:v>
                </c:pt>
                <c:pt idx="1797">
                  <c:v>-13.3</c:v>
                </c:pt>
                <c:pt idx="1798">
                  <c:v>-13.3</c:v>
                </c:pt>
                <c:pt idx="1799">
                  <c:v>-13.3</c:v>
                </c:pt>
                <c:pt idx="1800">
                  <c:v>-13.3</c:v>
                </c:pt>
                <c:pt idx="1801">
                  <c:v>-13.3</c:v>
                </c:pt>
                <c:pt idx="1802">
                  <c:v>-13.3</c:v>
                </c:pt>
                <c:pt idx="1803">
                  <c:v>-13.3</c:v>
                </c:pt>
                <c:pt idx="1804">
                  <c:v>-13.3</c:v>
                </c:pt>
                <c:pt idx="1805">
                  <c:v>-13.3</c:v>
                </c:pt>
                <c:pt idx="1806">
                  <c:v>-13.3</c:v>
                </c:pt>
                <c:pt idx="1807">
                  <c:v>-13.3</c:v>
                </c:pt>
                <c:pt idx="1808">
                  <c:v>-13.3</c:v>
                </c:pt>
                <c:pt idx="1809">
                  <c:v>-13.3</c:v>
                </c:pt>
                <c:pt idx="1810">
                  <c:v>-13.3</c:v>
                </c:pt>
                <c:pt idx="1811">
                  <c:v>-13.3</c:v>
                </c:pt>
                <c:pt idx="1812">
                  <c:v>-13.3</c:v>
                </c:pt>
                <c:pt idx="1813">
                  <c:v>-13.3</c:v>
                </c:pt>
                <c:pt idx="1814">
                  <c:v>-13.3</c:v>
                </c:pt>
                <c:pt idx="1815">
                  <c:v>-13.3</c:v>
                </c:pt>
                <c:pt idx="1816">
                  <c:v>-13.3</c:v>
                </c:pt>
                <c:pt idx="1817">
                  <c:v>-13.3</c:v>
                </c:pt>
                <c:pt idx="1818">
                  <c:v>-13.3</c:v>
                </c:pt>
                <c:pt idx="1819">
                  <c:v>-13.3</c:v>
                </c:pt>
                <c:pt idx="1820">
                  <c:v>-13.3</c:v>
                </c:pt>
                <c:pt idx="1821">
                  <c:v>-13.3</c:v>
                </c:pt>
                <c:pt idx="1822">
                  <c:v>-13.3</c:v>
                </c:pt>
                <c:pt idx="1823">
                  <c:v>-13.3</c:v>
                </c:pt>
                <c:pt idx="1824">
                  <c:v>-13.3</c:v>
                </c:pt>
                <c:pt idx="1825">
                  <c:v>-13.3</c:v>
                </c:pt>
                <c:pt idx="1826">
                  <c:v>-13.3</c:v>
                </c:pt>
                <c:pt idx="1827">
                  <c:v>-13.3</c:v>
                </c:pt>
                <c:pt idx="1828">
                  <c:v>-13.3</c:v>
                </c:pt>
                <c:pt idx="1829">
                  <c:v>-13.3</c:v>
                </c:pt>
                <c:pt idx="1830">
                  <c:v>-13.3</c:v>
                </c:pt>
                <c:pt idx="1831">
                  <c:v>-13.3</c:v>
                </c:pt>
                <c:pt idx="1832">
                  <c:v>-13.3</c:v>
                </c:pt>
                <c:pt idx="1833">
                  <c:v>-13.3</c:v>
                </c:pt>
                <c:pt idx="1834">
                  <c:v>-13.3</c:v>
                </c:pt>
                <c:pt idx="1835">
                  <c:v>-13.3</c:v>
                </c:pt>
                <c:pt idx="1836">
                  <c:v>-13.3</c:v>
                </c:pt>
                <c:pt idx="1837">
                  <c:v>-13.3</c:v>
                </c:pt>
                <c:pt idx="1838">
                  <c:v>-13.3</c:v>
                </c:pt>
                <c:pt idx="1839">
                  <c:v>-13.3</c:v>
                </c:pt>
                <c:pt idx="1840">
                  <c:v>-13.3</c:v>
                </c:pt>
                <c:pt idx="1841">
                  <c:v>-13.3</c:v>
                </c:pt>
                <c:pt idx="1842">
                  <c:v>-13.3</c:v>
                </c:pt>
                <c:pt idx="1843">
                  <c:v>-13.3</c:v>
                </c:pt>
                <c:pt idx="1844">
                  <c:v>-13.3</c:v>
                </c:pt>
                <c:pt idx="1845">
                  <c:v>-13.3</c:v>
                </c:pt>
                <c:pt idx="1846">
                  <c:v>-13.3</c:v>
                </c:pt>
                <c:pt idx="1847">
                  <c:v>-13.3</c:v>
                </c:pt>
                <c:pt idx="1848">
                  <c:v>-13.3</c:v>
                </c:pt>
                <c:pt idx="1849">
                  <c:v>-13.3</c:v>
                </c:pt>
                <c:pt idx="1850">
                  <c:v>-13.3</c:v>
                </c:pt>
                <c:pt idx="1851">
                  <c:v>-13.3</c:v>
                </c:pt>
                <c:pt idx="1852">
                  <c:v>-13.3</c:v>
                </c:pt>
                <c:pt idx="1853">
                  <c:v>-13.3</c:v>
                </c:pt>
                <c:pt idx="1854">
                  <c:v>-13.3</c:v>
                </c:pt>
                <c:pt idx="1855">
                  <c:v>-13.3</c:v>
                </c:pt>
                <c:pt idx="1856">
                  <c:v>-13.3</c:v>
                </c:pt>
                <c:pt idx="1857">
                  <c:v>-13.3</c:v>
                </c:pt>
                <c:pt idx="1858">
                  <c:v>-13.3</c:v>
                </c:pt>
                <c:pt idx="1859">
                  <c:v>-13.3</c:v>
                </c:pt>
                <c:pt idx="1860">
                  <c:v>-13.3</c:v>
                </c:pt>
                <c:pt idx="1861">
                  <c:v>-13.3</c:v>
                </c:pt>
                <c:pt idx="1862">
                  <c:v>-13.3</c:v>
                </c:pt>
                <c:pt idx="1863">
                  <c:v>-13.3</c:v>
                </c:pt>
                <c:pt idx="1864">
                  <c:v>-13.3</c:v>
                </c:pt>
                <c:pt idx="1865">
                  <c:v>-13.3</c:v>
                </c:pt>
                <c:pt idx="1866">
                  <c:v>-13.3</c:v>
                </c:pt>
                <c:pt idx="1867">
                  <c:v>-13.3</c:v>
                </c:pt>
                <c:pt idx="1868">
                  <c:v>-13.3</c:v>
                </c:pt>
                <c:pt idx="1869">
                  <c:v>-13.3</c:v>
                </c:pt>
                <c:pt idx="1870">
                  <c:v>-13.3</c:v>
                </c:pt>
                <c:pt idx="1871">
                  <c:v>-13.3</c:v>
                </c:pt>
                <c:pt idx="1872">
                  <c:v>-13.3</c:v>
                </c:pt>
                <c:pt idx="1873">
                  <c:v>-13.3</c:v>
                </c:pt>
                <c:pt idx="1874">
                  <c:v>-13.3</c:v>
                </c:pt>
                <c:pt idx="1875">
                  <c:v>-13.3</c:v>
                </c:pt>
                <c:pt idx="1876">
                  <c:v>-13.3</c:v>
                </c:pt>
                <c:pt idx="1877">
                  <c:v>-13.3</c:v>
                </c:pt>
                <c:pt idx="1878">
                  <c:v>-13.3</c:v>
                </c:pt>
                <c:pt idx="1879">
                  <c:v>-13.3</c:v>
                </c:pt>
                <c:pt idx="1880">
                  <c:v>-13.3</c:v>
                </c:pt>
                <c:pt idx="1881">
                  <c:v>-13.3</c:v>
                </c:pt>
                <c:pt idx="1882">
                  <c:v>-13.3</c:v>
                </c:pt>
                <c:pt idx="1883">
                  <c:v>-13.3</c:v>
                </c:pt>
                <c:pt idx="1884">
                  <c:v>-13.3</c:v>
                </c:pt>
                <c:pt idx="1885">
                  <c:v>-13.3</c:v>
                </c:pt>
                <c:pt idx="1886">
                  <c:v>-13.3</c:v>
                </c:pt>
                <c:pt idx="1887">
                  <c:v>-13.3</c:v>
                </c:pt>
                <c:pt idx="1888">
                  <c:v>-13.3</c:v>
                </c:pt>
                <c:pt idx="1889">
                  <c:v>-13.3</c:v>
                </c:pt>
                <c:pt idx="1890">
                  <c:v>-13.3</c:v>
                </c:pt>
                <c:pt idx="1891">
                  <c:v>-13.3</c:v>
                </c:pt>
                <c:pt idx="1892">
                  <c:v>-13.3</c:v>
                </c:pt>
                <c:pt idx="1893">
                  <c:v>-13.3</c:v>
                </c:pt>
                <c:pt idx="1894">
                  <c:v>-13.3</c:v>
                </c:pt>
                <c:pt idx="1895">
                  <c:v>-13.3</c:v>
                </c:pt>
                <c:pt idx="1896">
                  <c:v>-13.3</c:v>
                </c:pt>
                <c:pt idx="1897">
                  <c:v>-13.3</c:v>
                </c:pt>
                <c:pt idx="1898">
                  <c:v>-13.3</c:v>
                </c:pt>
                <c:pt idx="1899">
                  <c:v>-13.3</c:v>
                </c:pt>
                <c:pt idx="1900">
                  <c:v>-13.3</c:v>
                </c:pt>
                <c:pt idx="1901">
                  <c:v>-13.3</c:v>
                </c:pt>
                <c:pt idx="1902">
                  <c:v>-13.3</c:v>
                </c:pt>
                <c:pt idx="1903">
                  <c:v>-13.3</c:v>
                </c:pt>
                <c:pt idx="1904">
                  <c:v>-13.3</c:v>
                </c:pt>
                <c:pt idx="1905">
                  <c:v>-13.3</c:v>
                </c:pt>
                <c:pt idx="1906">
                  <c:v>-13.3</c:v>
                </c:pt>
                <c:pt idx="1907">
                  <c:v>-13.3</c:v>
                </c:pt>
                <c:pt idx="1908">
                  <c:v>-13.3</c:v>
                </c:pt>
                <c:pt idx="1909">
                  <c:v>-13.3</c:v>
                </c:pt>
                <c:pt idx="1910">
                  <c:v>-13.3</c:v>
                </c:pt>
                <c:pt idx="1911">
                  <c:v>-13.3</c:v>
                </c:pt>
                <c:pt idx="1912">
                  <c:v>-13.3</c:v>
                </c:pt>
                <c:pt idx="1913">
                  <c:v>-13.3</c:v>
                </c:pt>
                <c:pt idx="1914">
                  <c:v>-13.3</c:v>
                </c:pt>
                <c:pt idx="1915">
                  <c:v>-13.3</c:v>
                </c:pt>
                <c:pt idx="1916">
                  <c:v>-13.3</c:v>
                </c:pt>
                <c:pt idx="1917">
                  <c:v>-13.3</c:v>
                </c:pt>
                <c:pt idx="1918">
                  <c:v>-13.3</c:v>
                </c:pt>
                <c:pt idx="1919">
                  <c:v>-13.3</c:v>
                </c:pt>
                <c:pt idx="1920">
                  <c:v>-13.3</c:v>
                </c:pt>
                <c:pt idx="1921">
                  <c:v>-13.3</c:v>
                </c:pt>
                <c:pt idx="1922">
                  <c:v>-13.3</c:v>
                </c:pt>
                <c:pt idx="1923">
                  <c:v>-13.3</c:v>
                </c:pt>
                <c:pt idx="1924">
                  <c:v>-13.3</c:v>
                </c:pt>
                <c:pt idx="1925">
                  <c:v>-13.3</c:v>
                </c:pt>
                <c:pt idx="1926">
                  <c:v>-13.3</c:v>
                </c:pt>
                <c:pt idx="1927">
                  <c:v>-13.3</c:v>
                </c:pt>
                <c:pt idx="1928">
                  <c:v>-13.3</c:v>
                </c:pt>
                <c:pt idx="1929">
                  <c:v>-13.3</c:v>
                </c:pt>
                <c:pt idx="1930">
                  <c:v>-13.3</c:v>
                </c:pt>
                <c:pt idx="1931">
                  <c:v>-13.3</c:v>
                </c:pt>
                <c:pt idx="1932">
                  <c:v>-13.3</c:v>
                </c:pt>
                <c:pt idx="1933">
                  <c:v>-13.3</c:v>
                </c:pt>
                <c:pt idx="1934">
                  <c:v>-13.3</c:v>
                </c:pt>
                <c:pt idx="1935">
                  <c:v>-13.3</c:v>
                </c:pt>
                <c:pt idx="1936">
                  <c:v>-13.3</c:v>
                </c:pt>
                <c:pt idx="1937">
                  <c:v>-13.3</c:v>
                </c:pt>
                <c:pt idx="1938">
                  <c:v>-13.3</c:v>
                </c:pt>
                <c:pt idx="1939">
                  <c:v>-13.3</c:v>
                </c:pt>
                <c:pt idx="1940">
                  <c:v>-13.3</c:v>
                </c:pt>
                <c:pt idx="1941">
                  <c:v>-13.3</c:v>
                </c:pt>
                <c:pt idx="1942">
                  <c:v>-13.3</c:v>
                </c:pt>
                <c:pt idx="1943">
                  <c:v>-13.3</c:v>
                </c:pt>
                <c:pt idx="1944">
                  <c:v>-13.3</c:v>
                </c:pt>
                <c:pt idx="1945">
                  <c:v>-13.3</c:v>
                </c:pt>
                <c:pt idx="1946">
                  <c:v>-13.3</c:v>
                </c:pt>
                <c:pt idx="1947">
                  <c:v>-13.3</c:v>
                </c:pt>
                <c:pt idx="1948">
                  <c:v>-13.3</c:v>
                </c:pt>
                <c:pt idx="1949">
                  <c:v>-13.3</c:v>
                </c:pt>
                <c:pt idx="1950">
                  <c:v>-13.3</c:v>
                </c:pt>
                <c:pt idx="1951">
                  <c:v>-13.3</c:v>
                </c:pt>
                <c:pt idx="1952">
                  <c:v>-13.3</c:v>
                </c:pt>
                <c:pt idx="1953">
                  <c:v>-13.3</c:v>
                </c:pt>
                <c:pt idx="1954">
                  <c:v>-13.3</c:v>
                </c:pt>
                <c:pt idx="1955">
                  <c:v>-13.3</c:v>
                </c:pt>
                <c:pt idx="1956">
                  <c:v>-13.3</c:v>
                </c:pt>
                <c:pt idx="1957">
                  <c:v>-13.3</c:v>
                </c:pt>
                <c:pt idx="1958">
                  <c:v>-13.3</c:v>
                </c:pt>
                <c:pt idx="1959">
                  <c:v>-13.3</c:v>
                </c:pt>
                <c:pt idx="1960">
                  <c:v>-13.3</c:v>
                </c:pt>
                <c:pt idx="1961">
                  <c:v>-13.3</c:v>
                </c:pt>
                <c:pt idx="1962">
                  <c:v>-13.3</c:v>
                </c:pt>
                <c:pt idx="1963">
                  <c:v>-13.3</c:v>
                </c:pt>
                <c:pt idx="1964">
                  <c:v>-13.3</c:v>
                </c:pt>
                <c:pt idx="1965">
                  <c:v>-13.3</c:v>
                </c:pt>
                <c:pt idx="1966">
                  <c:v>-13.3</c:v>
                </c:pt>
                <c:pt idx="1967">
                  <c:v>-13.3</c:v>
                </c:pt>
                <c:pt idx="1968">
                  <c:v>-13.3</c:v>
                </c:pt>
                <c:pt idx="1969">
                  <c:v>-13.3</c:v>
                </c:pt>
                <c:pt idx="1970">
                  <c:v>-13.3</c:v>
                </c:pt>
                <c:pt idx="1971">
                  <c:v>-13.3</c:v>
                </c:pt>
                <c:pt idx="1972">
                  <c:v>-13.3</c:v>
                </c:pt>
                <c:pt idx="1973">
                  <c:v>-13.3</c:v>
                </c:pt>
                <c:pt idx="1974">
                  <c:v>-13.3</c:v>
                </c:pt>
                <c:pt idx="1975">
                  <c:v>-13.3</c:v>
                </c:pt>
                <c:pt idx="1976">
                  <c:v>-13.3</c:v>
                </c:pt>
                <c:pt idx="1977">
                  <c:v>-13.3</c:v>
                </c:pt>
                <c:pt idx="1978">
                  <c:v>-13.3</c:v>
                </c:pt>
                <c:pt idx="1979">
                  <c:v>-13.3</c:v>
                </c:pt>
                <c:pt idx="1980">
                  <c:v>-13.3</c:v>
                </c:pt>
                <c:pt idx="1981">
                  <c:v>-13.3</c:v>
                </c:pt>
                <c:pt idx="1982">
                  <c:v>-13.3</c:v>
                </c:pt>
                <c:pt idx="1983">
                  <c:v>-13.3</c:v>
                </c:pt>
                <c:pt idx="1984">
                  <c:v>-13.3</c:v>
                </c:pt>
                <c:pt idx="1985">
                  <c:v>-13.3</c:v>
                </c:pt>
                <c:pt idx="1986">
                  <c:v>-13.3</c:v>
                </c:pt>
                <c:pt idx="1987">
                  <c:v>-13.3</c:v>
                </c:pt>
                <c:pt idx="1988">
                  <c:v>-13.3</c:v>
                </c:pt>
                <c:pt idx="1989">
                  <c:v>-13.3</c:v>
                </c:pt>
                <c:pt idx="1990">
                  <c:v>-13.3</c:v>
                </c:pt>
                <c:pt idx="1991">
                  <c:v>-13.3</c:v>
                </c:pt>
                <c:pt idx="1992">
                  <c:v>-13.3</c:v>
                </c:pt>
                <c:pt idx="1993">
                  <c:v>-13.3</c:v>
                </c:pt>
                <c:pt idx="1994">
                  <c:v>-13.3</c:v>
                </c:pt>
                <c:pt idx="1995">
                  <c:v>-13.3</c:v>
                </c:pt>
                <c:pt idx="1996">
                  <c:v>-13.3</c:v>
                </c:pt>
                <c:pt idx="1997">
                  <c:v>-13.3</c:v>
                </c:pt>
                <c:pt idx="1998">
                  <c:v>-13.3</c:v>
                </c:pt>
                <c:pt idx="1999">
                  <c:v>-13.3</c:v>
                </c:pt>
                <c:pt idx="2000">
                  <c:v>-13.3</c:v>
                </c:pt>
                <c:pt idx="2001">
                  <c:v>-13.3</c:v>
                </c:pt>
                <c:pt idx="2002">
                  <c:v>-13.3</c:v>
                </c:pt>
                <c:pt idx="2003">
                  <c:v>-13.3</c:v>
                </c:pt>
                <c:pt idx="2004">
                  <c:v>-13.3</c:v>
                </c:pt>
                <c:pt idx="2005">
                  <c:v>-13.3</c:v>
                </c:pt>
                <c:pt idx="2006">
                  <c:v>-13.3</c:v>
                </c:pt>
                <c:pt idx="2007">
                  <c:v>-13.3</c:v>
                </c:pt>
                <c:pt idx="2008">
                  <c:v>-13.3</c:v>
                </c:pt>
                <c:pt idx="2009">
                  <c:v>-13.3</c:v>
                </c:pt>
                <c:pt idx="2010">
                  <c:v>-13.3</c:v>
                </c:pt>
                <c:pt idx="2011">
                  <c:v>-13.3</c:v>
                </c:pt>
                <c:pt idx="2012">
                  <c:v>-13.3</c:v>
                </c:pt>
                <c:pt idx="2013">
                  <c:v>-13.3</c:v>
                </c:pt>
                <c:pt idx="2014">
                  <c:v>-13.3</c:v>
                </c:pt>
                <c:pt idx="2015">
                  <c:v>-13.3</c:v>
                </c:pt>
                <c:pt idx="2016">
                  <c:v>-13.3</c:v>
                </c:pt>
                <c:pt idx="2017">
                  <c:v>-13.3</c:v>
                </c:pt>
                <c:pt idx="2018">
                  <c:v>-13.3</c:v>
                </c:pt>
                <c:pt idx="2019">
                  <c:v>-13.3</c:v>
                </c:pt>
                <c:pt idx="2020">
                  <c:v>-13.3</c:v>
                </c:pt>
                <c:pt idx="2021">
                  <c:v>-13.3</c:v>
                </c:pt>
                <c:pt idx="2022">
                  <c:v>-13.3</c:v>
                </c:pt>
                <c:pt idx="2023">
                  <c:v>-13.3</c:v>
                </c:pt>
                <c:pt idx="2024">
                  <c:v>-13.3</c:v>
                </c:pt>
                <c:pt idx="2025">
                  <c:v>-13.3</c:v>
                </c:pt>
                <c:pt idx="2026">
                  <c:v>-13.3</c:v>
                </c:pt>
                <c:pt idx="2027">
                  <c:v>-13.3</c:v>
                </c:pt>
                <c:pt idx="2028">
                  <c:v>-13.3</c:v>
                </c:pt>
                <c:pt idx="2029">
                  <c:v>-13.3</c:v>
                </c:pt>
                <c:pt idx="2030">
                  <c:v>-13.3</c:v>
                </c:pt>
                <c:pt idx="2031">
                  <c:v>-13.3</c:v>
                </c:pt>
                <c:pt idx="2032">
                  <c:v>-13.3</c:v>
                </c:pt>
                <c:pt idx="2033">
                  <c:v>-13.3</c:v>
                </c:pt>
                <c:pt idx="2034">
                  <c:v>-13.3</c:v>
                </c:pt>
                <c:pt idx="2035">
                  <c:v>-13.3</c:v>
                </c:pt>
                <c:pt idx="2036">
                  <c:v>-13.3</c:v>
                </c:pt>
                <c:pt idx="2037">
                  <c:v>-13.3</c:v>
                </c:pt>
                <c:pt idx="2038">
                  <c:v>-13.3</c:v>
                </c:pt>
                <c:pt idx="2039">
                  <c:v>-13.3</c:v>
                </c:pt>
                <c:pt idx="2040">
                  <c:v>-13.3</c:v>
                </c:pt>
                <c:pt idx="2041">
                  <c:v>-13.3</c:v>
                </c:pt>
                <c:pt idx="2042">
                  <c:v>-13.3</c:v>
                </c:pt>
                <c:pt idx="2043">
                  <c:v>-13.3</c:v>
                </c:pt>
                <c:pt idx="2044">
                  <c:v>-13.3</c:v>
                </c:pt>
                <c:pt idx="2045">
                  <c:v>-13.3</c:v>
                </c:pt>
                <c:pt idx="2046">
                  <c:v>-13.3</c:v>
                </c:pt>
                <c:pt idx="2047">
                  <c:v>-13.3</c:v>
                </c:pt>
                <c:pt idx="2048">
                  <c:v>-13.3</c:v>
                </c:pt>
                <c:pt idx="2049">
                  <c:v>-13.3</c:v>
                </c:pt>
                <c:pt idx="2050">
                  <c:v>-13.3</c:v>
                </c:pt>
                <c:pt idx="2051">
                  <c:v>-13.3</c:v>
                </c:pt>
                <c:pt idx="2052">
                  <c:v>-13.3</c:v>
                </c:pt>
                <c:pt idx="2053">
                  <c:v>-13.3</c:v>
                </c:pt>
                <c:pt idx="2054">
                  <c:v>-13.3</c:v>
                </c:pt>
                <c:pt idx="2055">
                  <c:v>-13.3</c:v>
                </c:pt>
                <c:pt idx="2056">
                  <c:v>-13.3</c:v>
                </c:pt>
                <c:pt idx="2057">
                  <c:v>-13.3</c:v>
                </c:pt>
                <c:pt idx="2058">
                  <c:v>-13.3</c:v>
                </c:pt>
                <c:pt idx="2059">
                  <c:v>-13.3</c:v>
                </c:pt>
                <c:pt idx="2060">
                  <c:v>-13.3</c:v>
                </c:pt>
                <c:pt idx="2061">
                  <c:v>-13.3</c:v>
                </c:pt>
                <c:pt idx="2062">
                  <c:v>-13.3</c:v>
                </c:pt>
                <c:pt idx="2063">
                  <c:v>-13.3</c:v>
                </c:pt>
                <c:pt idx="2064">
                  <c:v>-13.3</c:v>
                </c:pt>
                <c:pt idx="2065">
                  <c:v>-13.3</c:v>
                </c:pt>
                <c:pt idx="2066">
                  <c:v>-13.3</c:v>
                </c:pt>
                <c:pt idx="2067">
                  <c:v>-13.3</c:v>
                </c:pt>
                <c:pt idx="2068">
                  <c:v>-13.3</c:v>
                </c:pt>
                <c:pt idx="2069">
                  <c:v>-13.3</c:v>
                </c:pt>
                <c:pt idx="2070">
                  <c:v>-13.3</c:v>
                </c:pt>
                <c:pt idx="2071">
                  <c:v>-13.3</c:v>
                </c:pt>
                <c:pt idx="2072">
                  <c:v>-13.3</c:v>
                </c:pt>
                <c:pt idx="2073">
                  <c:v>-13.3</c:v>
                </c:pt>
                <c:pt idx="2074">
                  <c:v>-13.3</c:v>
                </c:pt>
                <c:pt idx="2075">
                  <c:v>-13.3</c:v>
                </c:pt>
                <c:pt idx="2076">
                  <c:v>-13.3</c:v>
                </c:pt>
                <c:pt idx="2077">
                  <c:v>-13.3</c:v>
                </c:pt>
                <c:pt idx="2078">
                  <c:v>-13.3</c:v>
                </c:pt>
                <c:pt idx="2079">
                  <c:v>-13.3</c:v>
                </c:pt>
                <c:pt idx="2080">
                  <c:v>-13.3</c:v>
                </c:pt>
                <c:pt idx="2081">
                  <c:v>-13.3</c:v>
                </c:pt>
                <c:pt idx="2082">
                  <c:v>-13.3</c:v>
                </c:pt>
                <c:pt idx="2083">
                  <c:v>-13.3</c:v>
                </c:pt>
                <c:pt idx="2084">
                  <c:v>-13.3</c:v>
                </c:pt>
                <c:pt idx="2085">
                  <c:v>-13.3</c:v>
                </c:pt>
                <c:pt idx="2086">
                  <c:v>-13.3</c:v>
                </c:pt>
                <c:pt idx="2087">
                  <c:v>-13.3</c:v>
                </c:pt>
                <c:pt idx="2088">
                  <c:v>-13.3</c:v>
                </c:pt>
                <c:pt idx="2089">
                  <c:v>-13.3</c:v>
                </c:pt>
                <c:pt idx="2090">
                  <c:v>-13.3</c:v>
                </c:pt>
                <c:pt idx="2091">
                  <c:v>-13.3</c:v>
                </c:pt>
                <c:pt idx="2092">
                  <c:v>-13.3</c:v>
                </c:pt>
                <c:pt idx="2093">
                  <c:v>-13.3</c:v>
                </c:pt>
                <c:pt idx="2094">
                  <c:v>-13.3</c:v>
                </c:pt>
                <c:pt idx="2095">
                  <c:v>-13.3</c:v>
                </c:pt>
                <c:pt idx="2096">
                  <c:v>-13.3</c:v>
                </c:pt>
                <c:pt idx="2097">
                  <c:v>-13.3</c:v>
                </c:pt>
                <c:pt idx="2098">
                  <c:v>-13.3</c:v>
                </c:pt>
                <c:pt idx="2099">
                  <c:v>-13.3</c:v>
                </c:pt>
                <c:pt idx="2100">
                  <c:v>-13.3</c:v>
                </c:pt>
                <c:pt idx="2101">
                  <c:v>-13.3</c:v>
                </c:pt>
                <c:pt idx="2102">
                  <c:v>-13.3</c:v>
                </c:pt>
                <c:pt idx="2103">
                  <c:v>-13.3</c:v>
                </c:pt>
                <c:pt idx="2104">
                  <c:v>-13.3</c:v>
                </c:pt>
                <c:pt idx="2105">
                  <c:v>-13.3</c:v>
                </c:pt>
                <c:pt idx="2106">
                  <c:v>-13.3</c:v>
                </c:pt>
                <c:pt idx="2107">
                  <c:v>-13.3</c:v>
                </c:pt>
                <c:pt idx="2108">
                  <c:v>-13.3</c:v>
                </c:pt>
                <c:pt idx="2109">
                  <c:v>-13.3</c:v>
                </c:pt>
                <c:pt idx="2110">
                  <c:v>-13.3</c:v>
                </c:pt>
                <c:pt idx="2111">
                  <c:v>-13.3</c:v>
                </c:pt>
                <c:pt idx="2112">
                  <c:v>-13.3</c:v>
                </c:pt>
                <c:pt idx="2113">
                  <c:v>-13.3</c:v>
                </c:pt>
                <c:pt idx="2114">
                  <c:v>-13.3</c:v>
                </c:pt>
                <c:pt idx="2115">
                  <c:v>-13.3</c:v>
                </c:pt>
                <c:pt idx="2116">
                  <c:v>-13.3</c:v>
                </c:pt>
                <c:pt idx="2117">
                  <c:v>-13.3</c:v>
                </c:pt>
                <c:pt idx="2118">
                  <c:v>-13.3</c:v>
                </c:pt>
                <c:pt idx="2119">
                  <c:v>-13.3</c:v>
                </c:pt>
                <c:pt idx="2120">
                  <c:v>-13.3</c:v>
                </c:pt>
                <c:pt idx="2121">
                  <c:v>-13.3</c:v>
                </c:pt>
                <c:pt idx="2122">
                  <c:v>-13.3</c:v>
                </c:pt>
                <c:pt idx="2123">
                  <c:v>-13.3</c:v>
                </c:pt>
                <c:pt idx="2124">
                  <c:v>-13.3</c:v>
                </c:pt>
                <c:pt idx="2125">
                  <c:v>-13.3</c:v>
                </c:pt>
                <c:pt idx="2126">
                  <c:v>-13.3</c:v>
                </c:pt>
                <c:pt idx="2127">
                  <c:v>-13.3</c:v>
                </c:pt>
                <c:pt idx="2128">
                  <c:v>-13.3</c:v>
                </c:pt>
                <c:pt idx="2129">
                  <c:v>-13.3</c:v>
                </c:pt>
                <c:pt idx="2130">
                  <c:v>-13.3</c:v>
                </c:pt>
                <c:pt idx="2131">
                  <c:v>-13.3</c:v>
                </c:pt>
                <c:pt idx="2132">
                  <c:v>-13.3</c:v>
                </c:pt>
                <c:pt idx="2133">
                  <c:v>-13.3</c:v>
                </c:pt>
                <c:pt idx="2134">
                  <c:v>-13.3</c:v>
                </c:pt>
                <c:pt idx="2135">
                  <c:v>-13.3</c:v>
                </c:pt>
                <c:pt idx="2136">
                  <c:v>-13.3</c:v>
                </c:pt>
                <c:pt idx="2137">
                  <c:v>-13.3</c:v>
                </c:pt>
                <c:pt idx="2138">
                  <c:v>-13.3</c:v>
                </c:pt>
                <c:pt idx="2139">
                  <c:v>-13.3</c:v>
                </c:pt>
                <c:pt idx="2140">
                  <c:v>-13.3</c:v>
                </c:pt>
                <c:pt idx="2141">
                  <c:v>-13.3</c:v>
                </c:pt>
                <c:pt idx="2142">
                  <c:v>-13.3</c:v>
                </c:pt>
                <c:pt idx="2143">
                  <c:v>-13.3</c:v>
                </c:pt>
                <c:pt idx="2144">
                  <c:v>-13.3</c:v>
                </c:pt>
                <c:pt idx="2145">
                  <c:v>-13.3</c:v>
                </c:pt>
                <c:pt idx="2146">
                  <c:v>-13.3</c:v>
                </c:pt>
                <c:pt idx="2147">
                  <c:v>-13.3</c:v>
                </c:pt>
                <c:pt idx="2148">
                  <c:v>-13.3</c:v>
                </c:pt>
                <c:pt idx="2149">
                  <c:v>-13.3</c:v>
                </c:pt>
                <c:pt idx="2150">
                  <c:v>-13.3</c:v>
                </c:pt>
                <c:pt idx="2151">
                  <c:v>-13.3</c:v>
                </c:pt>
                <c:pt idx="2152">
                  <c:v>-13.3</c:v>
                </c:pt>
                <c:pt idx="2153">
                  <c:v>-13.3</c:v>
                </c:pt>
                <c:pt idx="2154">
                  <c:v>-13.3</c:v>
                </c:pt>
                <c:pt idx="2155">
                  <c:v>-13.3</c:v>
                </c:pt>
                <c:pt idx="2156">
                  <c:v>-13.3</c:v>
                </c:pt>
                <c:pt idx="2157">
                  <c:v>-13.3</c:v>
                </c:pt>
                <c:pt idx="2158">
                  <c:v>-13.3</c:v>
                </c:pt>
                <c:pt idx="2159">
                  <c:v>-13.3</c:v>
                </c:pt>
                <c:pt idx="2160">
                  <c:v>-13.3</c:v>
                </c:pt>
                <c:pt idx="2161">
                  <c:v>-13.3</c:v>
                </c:pt>
                <c:pt idx="2162">
                  <c:v>-13.3</c:v>
                </c:pt>
                <c:pt idx="2163">
                  <c:v>-13.3</c:v>
                </c:pt>
                <c:pt idx="2164">
                  <c:v>-13.3</c:v>
                </c:pt>
                <c:pt idx="2165">
                  <c:v>-13.3</c:v>
                </c:pt>
                <c:pt idx="2166">
                  <c:v>-13.3</c:v>
                </c:pt>
                <c:pt idx="2167">
                  <c:v>-13.3</c:v>
                </c:pt>
                <c:pt idx="2168">
                  <c:v>-13.3</c:v>
                </c:pt>
                <c:pt idx="2169">
                  <c:v>-13.3</c:v>
                </c:pt>
                <c:pt idx="2170">
                  <c:v>-13.3</c:v>
                </c:pt>
                <c:pt idx="2171">
                  <c:v>-13.3</c:v>
                </c:pt>
                <c:pt idx="2172">
                  <c:v>-13.3</c:v>
                </c:pt>
                <c:pt idx="2173">
                  <c:v>-13.3</c:v>
                </c:pt>
                <c:pt idx="2174">
                  <c:v>-13.3</c:v>
                </c:pt>
                <c:pt idx="2175">
                  <c:v>-13.3</c:v>
                </c:pt>
                <c:pt idx="2176">
                  <c:v>-13.3</c:v>
                </c:pt>
                <c:pt idx="2177">
                  <c:v>-13.3</c:v>
                </c:pt>
                <c:pt idx="2178">
                  <c:v>-13.3</c:v>
                </c:pt>
                <c:pt idx="2179">
                  <c:v>-13.3</c:v>
                </c:pt>
                <c:pt idx="2180">
                  <c:v>-13.3</c:v>
                </c:pt>
                <c:pt idx="2181">
                  <c:v>-13.3</c:v>
                </c:pt>
                <c:pt idx="2182">
                  <c:v>-13.3</c:v>
                </c:pt>
                <c:pt idx="2183">
                  <c:v>-13.3</c:v>
                </c:pt>
                <c:pt idx="2184">
                  <c:v>-13.3</c:v>
                </c:pt>
                <c:pt idx="2185">
                  <c:v>-13.3</c:v>
                </c:pt>
                <c:pt idx="2186">
                  <c:v>-13.3</c:v>
                </c:pt>
                <c:pt idx="2187">
                  <c:v>-13.3</c:v>
                </c:pt>
                <c:pt idx="2188">
                  <c:v>-13.3</c:v>
                </c:pt>
                <c:pt idx="2189">
                  <c:v>-13.3</c:v>
                </c:pt>
                <c:pt idx="2190">
                  <c:v>-13.3</c:v>
                </c:pt>
                <c:pt idx="2191">
                  <c:v>-13.3</c:v>
                </c:pt>
                <c:pt idx="2192">
                  <c:v>-13.3</c:v>
                </c:pt>
                <c:pt idx="2193">
                  <c:v>-13.3</c:v>
                </c:pt>
                <c:pt idx="2194">
                  <c:v>-13.3</c:v>
                </c:pt>
                <c:pt idx="2195">
                  <c:v>-13.3</c:v>
                </c:pt>
                <c:pt idx="2196">
                  <c:v>-13.3</c:v>
                </c:pt>
                <c:pt idx="2197">
                  <c:v>-13.3</c:v>
                </c:pt>
                <c:pt idx="2198">
                  <c:v>-13.3</c:v>
                </c:pt>
                <c:pt idx="2199">
                  <c:v>-13.3</c:v>
                </c:pt>
                <c:pt idx="2200">
                  <c:v>-13.3</c:v>
                </c:pt>
                <c:pt idx="2201">
                  <c:v>-13.3</c:v>
                </c:pt>
                <c:pt idx="2202">
                  <c:v>-13.3</c:v>
                </c:pt>
                <c:pt idx="2203">
                  <c:v>-13.3</c:v>
                </c:pt>
                <c:pt idx="2204">
                  <c:v>-13.3</c:v>
                </c:pt>
                <c:pt idx="2205">
                  <c:v>-13.3</c:v>
                </c:pt>
                <c:pt idx="2206">
                  <c:v>-13.3</c:v>
                </c:pt>
                <c:pt idx="2207">
                  <c:v>-13.3</c:v>
                </c:pt>
                <c:pt idx="2208">
                  <c:v>-13.3</c:v>
                </c:pt>
                <c:pt idx="2209">
                  <c:v>-13.3</c:v>
                </c:pt>
                <c:pt idx="2210">
                  <c:v>-13.3</c:v>
                </c:pt>
                <c:pt idx="2211">
                  <c:v>-13.3</c:v>
                </c:pt>
                <c:pt idx="2212">
                  <c:v>-13.3</c:v>
                </c:pt>
                <c:pt idx="2213">
                  <c:v>-13.3</c:v>
                </c:pt>
                <c:pt idx="2214">
                  <c:v>-13.3</c:v>
                </c:pt>
                <c:pt idx="2215">
                  <c:v>-13.3</c:v>
                </c:pt>
                <c:pt idx="2216">
                  <c:v>-13.3</c:v>
                </c:pt>
                <c:pt idx="2217">
                  <c:v>-13.3</c:v>
                </c:pt>
                <c:pt idx="2218">
                  <c:v>-13.3</c:v>
                </c:pt>
                <c:pt idx="2219">
                  <c:v>-13.3</c:v>
                </c:pt>
                <c:pt idx="2220">
                  <c:v>-13.3</c:v>
                </c:pt>
                <c:pt idx="2221">
                  <c:v>-13.3</c:v>
                </c:pt>
                <c:pt idx="2222">
                  <c:v>-13.3</c:v>
                </c:pt>
                <c:pt idx="2223">
                  <c:v>-13.3</c:v>
                </c:pt>
                <c:pt idx="2224">
                  <c:v>-13.3</c:v>
                </c:pt>
                <c:pt idx="2225">
                  <c:v>-13.3</c:v>
                </c:pt>
                <c:pt idx="2226">
                  <c:v>-13.3</c:v>
                </c:pt>
                <c:pt idx="2227">
                  <c:v>-13.3</c:v>
                </c:pt>
                <c:pt idx="2228">
                  <c:v>-13.3</c:v>
                </c:pt>
                <c:pt idx="2229">
                  <c:v>-13.3</c:v>
                </c:pt>
                <c:pt idx="2230">
                  <c:v>-13.3</c:v>
                </c:pt>
                <c:pt idx="2231">
                  <c:v>-13.3</c:v>
                </c:pt>
                <c:pt idx="2232">
                  <c:v>-13.3</c:v>
                </c:pt>
                <c:pt idx="2233">
                  <c:v>-13.3</c:v>
                </c:pt>
                <c:pt idx="2234">
                  <c:v>-13.3</c:v>
                </c:pt>
                <c:pt idx="2235">
                  <c:v>-13.3</c:v>
                </c:pt>
                <c:pt idx="2236">
                  <c:v>-13.3</c:v>
                </c:pt>
                <c:pt idx="2237">
                  <c:v>-13.3</c:v>
                </c:pt>
                <c:pt idx="2238">
                  <c:v>-13.3</c:v>
                </c:pt>
                <c:pt idx="2239">
                  <c:v>-13.3</c:v>
                </c:pt>
                <c:pt idx="2240">
                  <c:v>-13.3</c:v>
                </c:pt>
                <c:pt idx="2241">
                  <c:v>-13.3</c:v>
                </c:pt>
                <c:pt idx="2242">
                  <c:v>-13.3</c:v>
                </c:pt>
                <c:pt idx="2243">
                  <c:v>-13.3</c:v>
                </c:pt>
                <c:pt idx="2244">
                  <c:v>-13.3</c:v>
                </c:pt>
                <c:pt idx="2245">
                  <c:v>-13.3</c:v>
                </c:pt>
                <c:pt idx="2246">
                  <c:v>-13.3</c:v>
                </c:pt>
                <c:pt idx="2247">
                  <c:v>-13.3</c:v>
                </c:pt>
                <c:pt idx="2248">
                  <c:v>-13.3</c:v>
                </c:pt>
                <c:pt idx="2249">
                  <c:v>-13.3</c:v>
                </c:pt>
                <c:pt idx="2250">
                  <c:v>-13.3</c:v>
                </c:pt>
                <c:pt idx="2251">
                  <c:v>-13.3</c:v>
                </c:pt>
                <c:pt idx="2252">
                  <c:v>-13.3</c:v>
                </c:pt>
                <c:pt idx="2253">
                  <c:v>-13.3</c:v>
                </c:pt>
                <c:pt idx="2254">
                  <c:v>-13.3</c:v>
                </c:pt>
                <c:pt idx="2255">
                  <c:v>-13.3</c:v>
                </c:pt>
                <c:pt idx="2256">
                  <c:v>-13.3</c:v>
                </c:pt>
                <c:pt idx="2257">
                  <c:v>-13.3</c:v>
                </c:pt>
                <c:pt idx="2258">
                  <c:v>-13.3</c:v>
                </c:pt>
                <c:pt idx="2259">
                  <c:v>-13.3</c:v>
                </c:pt>
                <c:pt idx="2260">
                  <c:v>-13.3</c:v>
                </c:pt>
                <c:pt idx="2261">
                  <c:v>-13.3</c:v>
                </c:pt>
                <c:pt idx="2262">
                  <c:v>-13.3</c:v>
                </c:pt>
                <c:pt idx="2263">
                  <c:v>-13.3</c:v>
                </c:pt>
                <c:pt idx="2264">
                  <c:v>-13.3</c:v>
                </c:pt>
                <c:pt idx="2265">
                  <c:v>-13.3</c:v>
                </c:pt>
                <c:pt idx="2266">
                  <c:v>-13.3</c:v>
                </c:pt>
                <c:pt idx="2267">
                  <c:v>-13.3</c:v>
                </c:pt>
                <c:pt idx="2268">
                  <c:v>-13.3</c:v>
                </c:pt>
                <c:pt idx="2269">
                  <c:v>-13.3</c:v>
                </c:pt>
                <c:pt idx="2270">
                  <c:v>-13.3</c:v>
                </c:pt>
                <c:pt idx="2271">
                  <c:v>-13.3</c:v>
                </c:pt>
                <c:pt idx="2272">
                  <c:v>-13.3</c:v>
                </c:pt>
                <c:pt idx="2273">
                  <c:v>-13.3</c:v>
                </c:pt>
                <c:pt idx="2274">
                  <c:v>-13.3</c:v>
                </c:pt>
                <c:pt idx="2275">
                  <c:v>-13.3</c:v>
                </c:pt>
                <c:pt idx="2276">
                  <c:v>-13.3</c:v>
                </c:pt>
                <c:pt idx="2277">
                  <c:v>-13.3</c:v>
                </c:pt>
                <c:pt idx="2278">
                  <c:v>-13.3</c:v>
                </c:pt>
                <c:pt idx="2279">
                  <c:v>-13.3</c:v>
                </c:pt>
                <c:pt idx="2280">
                  <c:v>-13.3</c:v>
                </c:pt>
                <c:pt idx="2281">
                  <c:v>-13.3</c:v>
                </c:pt>
                <c:pt idx="2282">
                  <c:v>-13.3</c:v>
                </c:pt>
                <c:pt idx="2283">
                  <c:v>-13.3</c:v>
                </c:pt>
                <c:pt idx="2284">
                  <c:v>-13.3</c:v>
                </c:pt>
                <c:pt idx="2285">
                  <c:v>-13.3</c:v>
                </c:pt>
                <c:pt idx="2286">
                  <c:v>-13.3</c:v>
                </c:pt>
                <c:pt idx="2287">
                  <c:v>-13.3</c:v>
                </c:pt>
                <c:pt idx="2288">
                  <c:v>-13.3</c:v>
                </c:pt>
                <c:pt idx="2289">
                  <c:v>-13.3</c:v>
                </c:pt>
                <c:pt idx="2290">
                  <c:v>-13.3</c:v>
                </c:pt>
                <c:pt idx="2291">
                  <c:v>-13.3</c:v>
                </c:pt>
                <c:pt idx="2292">
                  <c:v>-13.3</c:v>
                </c:pt>
                <c:pt idx="2293">
                  <c:v>-13.3</c:v>
                </c:pt>
                <c:pt idx="2294">
                  <c:v>-13.3</c:v>
                </c:pt>
                <c:pt idx="2295">
                  <c:v>-13.3</c:v>
                </c:pt>
                <c:pt idx="2296">
                  <c:v>-13.3</c:v>
                </c:pt>
                <c:pt idx="2297">
                  <c:v>-13.3</c:v>
                </c:pt>
                <c:pt idx="2298">
                  <c:v>-13.3</c:v>
                </c:pt>
                <c:pt idx="2299">
                  <c:v>-13.3</c:v>
                </c:pt>
                <c:pt idx="2300">
                  <c:v>-13.3</c:v>
                </c:pt>
                <c:pt idx="2301">
                  <c:v>-13.3</c:v>
                </c:pt>
                <c:pt idx="2302">
                  <c:v>-13.3</c:v>
                </c:pt>
                <c:pt idx="2303">
                  <c:v>-13.3</c:v>
                </c:pt>
                <c:pt idx="2304">
                  <c:v>-13.3</c:v>
                </c:pt>
                <c:pt idx="2305">
                  <c:v>-13.3</c:v>
                </c:pt>
                <c:pt idx="2306">
                  <c:v>-13.3</c:v>
                </c:pt>
                <c:pt idx="2307">
                  <c:v>-13.3</c:v>
                </c:pt>
                <c:pt idx="2308">
                  <c:v>-13.3</c:v>
                </c:pt>
                <c:pt idx="2309">
                  <c:v>-13.3</c:v>
                </c:pt>
                <c:pt idx="2310">
                  <c:v>-13.3</c:v>
                </c:pt>
                <c:pt idx="2311">
                  <c:v>-13.3</c:v>
                </c:pt>
                <c:pt idx="2312">
                  <c:v>-13.3</c:v>
                </c:pt>
                <c:pt idx="2313">
                  <c:v>-13.3</c:v>
                </c:pt>
                <c:pt idx="2314">
                  <c:v>-13.3</c:v>
                </c:pt>
                <c:pt idx="2315">
                  <c:v>-13.3</c:v>
                </c:pt>
                <c:pt idx="2316">
                  <c:v>-13.3</c:v>
                </c:pt>
                <c:pt idx="2317">
                  <c:v>-13.3</c:v>
                </c:pt>
                <c:pt idx="2318">
                  <c:v>-13.3</c:v>
                </c:pt>
                <c:pt idx="2319">
                  <c:v>-13.3</c:v>
                </c:pt>
                <c:pt idx="2320">
                  <c:v>-13.3</c:v>
                </c:pt>
                <c:pt idx="2321">
                  <c:v>-13.3</c:v>
                </c:pt>
                <c:pt idx="2322">
                  <c:v>-13.3</c:v>
                </c:pt>
                <c:pt idx="2323">
                  <c:v>-13.3</c:v>
                </c:pt>
                <c:pt idx="2324">
                  <c:v>-13.3</c:v>
                </c:pt>
                <c:pt idx="2325">
                  <c:v>-13.3</c:v>
                </c:pt>
                <c:pt idx="2326">
                  <c:v>-13.3</c:v>
                </c:pt>
                <c:pt idx="2327">
                  <c:v>-13.3</c:v>
                </c:pt>
                <c:pt idx="2328">
                  <c:v>-13.3</c:v>
                </c:pt>
                <c:pt idx="2329">
                  <c:v>-13.3</c:v>
                </c:pt>
                <c:pt idx="2330">
                  <c:v>-13.3</c:v>
                </c:pt>
                <c:pt idx="2331">
                  <c:v>-13.3</c:v>
                </c:pt>
                <c:pt idx="2332">
                  <c:v>-13.3</c:v>
                </c:pt>
                <c:pt idx="2333">
                  <c:v>-13.3</c:v>
                </c:pt>
                <c:pt idx="2334">
                  <c:v>-13.3</c:v>
                </c:pt>
                <c:pt idx="2335">
                  <c:v>-13.3</c:v>
                </c:pt>
                <c:pt idx="2336">
                  <c:v>-13.3</c:v>
                </c:pt>
                <c:pt idx="2337">
                  <c:v>-13.3</c:v>
                </c:pt>
                <c:pt idx="2338">
                  <c:v>-13.3</c:v>
                </c:pt>
                <c:pt idx="2339">
                  <c:v>-13.3</c:v>
                </c:pt>
                <c:pt idx="2340">
                  <c:v>-13.3</c:v>
                </c:pt>
                <c:pt idx="2341">
                  <c:v>-13.3</c:v>
                </c:pt>
                <c:pt idx="2342">
                  <c:v>-13.3</c:v>
                </c:pt>
                <c:pt idx="2343">
                  <c:v>-13.3</c:v>
                </c:pt>
                <c:pt idx="2344">
                  <c:v>-13.3</c:v>
                </c:pt>
                <c:pt idx="2345">
                  <c:v>-13.3</c:v>
                </c:pt>
                <c:pt idx="2346">
                  <c:v>-13.3</c:v>
                </c:pt>
                <c:pt idx="2347">
                  <c:v>-13.3</c:v>
                </c:pt>
                <c:pt idx="2348">
                  <c:v>-13.3</c:v>
                </c:pt>
                <c:pt idx="2349">
                  <c:v>-13.3</c:v>
                </c:pt>
                <c:pt idx="2350">
                  <c:v>-13.3</c:v>
                </c:pt>
                <c:pt idx="2351">
                  <c:v>-13.3</c:v>
                </c:pt>
                <c:pt idx="2352">
                  <c:v>-13.3</c:v>
                </c:pt>
                <c:pt idx="2353">
                  <c:v>-13.3</c:v>
                </c:pt>
                <c:pt idx="2354">
                  <c:v>-13.3</c:v>
                </c:pt>
                <c:pt idx="2355">
                  <c:v>-13.3</c:v>
                </c:pt>
                <c:pt idx="2356">
                  <c:v>-13.3</c:v>
                </c:pt>
                <c:pt idx="2357">
                  <c:v>-13.3</c:v>
                </c:pt>
                <c:pt idx="2358">
                  <c:v>-13.3</c:v>
                </c:pt>
                <c:pt idx="2359">
                  <c:v>-13.3</c:v>
                </c:pt>
                <c:pt idx="2360">
                  <c:v>-13.3</c:v>
                </c:pt>
                <c:pt idx="2361">
                  <c:v>-13.3</c:v>
                </c:pt>
                <c:pt idx="2362">
                  <c:v>-13.3</c:v>
                </c:pt>
                <c:pt idx="2363">
                  <c:v>-13.3</c:v>
                </c:pt>
                <c:pt idx="2364">
                  <c:v>-13.3</c:v>
                </c:pt>
                <c:pt idx="2365">
                  <c:v>-13.3</c:v>
                </c:pt>
                <c:pt idx="2366">
                  <c:v>-13.3</c:v>
                </c:pt>
                <c:pt idx="2367">
                  <c:v>-13.3</c:v>
                </c:pt>
                <c:pt idx="2368">
                  <c:v>-13.3</c:v>
                </c:pt>
                <c:pt idx="2369">
                  <c:v>-13.3</c:v>
                </c:pt>
                <c:pt idx="2370">
                  <c:v>-13.3</c:v>
                </c:pt>
                <c:pt idx="2371">
                  <c:v>-13.3</c:v>
                </c:pt>
                <c:pt idx="2372">
                  <c:v>-13.3</c:v>
                </c:pt>
                <c:pt idx="2373">
                  <c:v>-13.3</c:v>
                </c:pt>
                <c:pt idx="2374">
                  <c:v>-13.3</c:v>
                </c:pt>
                <c:pt idx="2375">
                  <c:v>-13.3</c:v>
                </c:pt>
                <c:pt idx="2376">
                  <c:v>-13.3</c:v>
                </c:pt>
                <c:pt idx="2377">
                  <c:v>-13.3</c:v>
                </c:pt>
                <c:pt idx="2378">
                  <c:v>-13.3</c:v>
                </c:pt>
                <c:pt idx="2379">
                  <c:v>-13.3</c:v>
                </c:pt>
                <c:pt idx="2380">
                  <c:v>-13.3</c:v>
                </c:pt>
                <c:pt idx="2381">
                  <c:v>-13.3</c:v>
                </c:pt>
                <c:pt idx="2382">
                  <c:v>-13.3</c:v>
                </c:pt>
                <c:pt idx="2383">
                  <c:v>-13.3</c:v>
                </c:pt>
                <c:pt idx="2384">
                  <c:v>-13.3</c:v>
                </c:pt>
                <c:pt idx="2385">
                  <c:v>-13.3</c:v>
                </c:pt>
                <c:pt idx="2386">
                  <c:v>-13.3</c:v>
                </c:pt>
                <c:pt idx="2387">
                  <c:v>-13.3</c:v>
                </c:pt>
                <c:pt idx="2388">
                  <c:v>-13.3</c:v>
                </c:pt>
                <c:pt idx="2389">
                  <c:v>-13.3</c:v>
                </c:pt>
                <c:pt idx="2390">
                  <c:v>-13.3</c:v>
                </c:pt>
                <c:pt idx="2391">
                  <c:v>-13.3</c:v>
                </c:pt>
                <c:pt idx="2392">
                  <c:v>-13.3</c:v>
                </c:pt>
                <c:pt idx="2393">
                  <c:v>-13.3</c:v>
                </c:pt>
                <c:pt idx="2394">
                  <c:v>-13.3</c:v>
                </c:pt>
                <c:pt idx="2395">
                  <c:v>-13.3</c:v>
                </c:pt>
                <c:pt idx="2396">
                  <c:v>-13.3</c:v>
                </c:pt>
                <c:pt idx="2397">
                  <c:v>-13.3</c:v>
                </c:pt>
                <c:pt idx="2398">
                  <c:v>-13.3</c:v>
                </c:pt>
                <c:pt idx="2399">
                  <c:v>-13.3</c:v>
                </c:pt>
                <c:pt idx="2400">
                  <c:v>-13.3</c:v>
                </c:pt>
                <c:pt idx="2401">
                  <c:v>-13.3</c:v>
                </c:pt>
                <c:pt idx="2402">
                  <c:v>-13.3</c:v>
                </c:pt>
                <c:pt idx="2403">
                  <c:v>-13.3</c:v>
                </c:pt>
                <c:pt idx="2404">
                  <c:v>-13.3</c:v>
                </c:pt>
                <c:pt idx="2405">
                  <c:v>-13.3</c:v>
                </c:pt>
                <c:pt idx="2406">
                  <c:v>-13.3</c:v>
                </c:pt>
                <c:pt idx="2407">
                  <c:v>-13.3</c:v>
                </c:pt>
                <c:pt idx="2408">
                  <c:v>-13.3</c:v>
                </c:pt>
                <c:pt idx="2409">
                  <c:v>-13.3</c:v>
                </c:pt>
                <c:pt idx="2410">
                  <c:v>-13.3</c:v>
                </c:pt>
                <c:pt idx="2411">
                  <c:v>-13.3</c:v>
                </c:pt>
                <c:pt idx="2412">
                  <c:v>-13.3</c:v>
                </c:pt>
                <c:pt idx="2413">
                  <c:v>-13.3</c:v>
                </c:pt>
                <c:pt idx="2414">
                  <c:v>-13.3</c:v>
                </c:pt>
                <c:pt idx="2415">
                  <c:v>-13.3</c:v>
                </c:pt>
                <c:pt idx="2416">
                  <c:v>-13.3</c:v>
                </c:pt>
                <c:pt idx="2417">
                  <c:v>-13.3</c:v>
                </c:pt>
                <c:pt idx="2418">
                  <c:v>-13.3</c:v>
                </c:pt>
                <c:pt idx="2419">
                  <c:v>-13.3</c:v>
                </c:pt>
                <c:pt idx="2420">
                  <c:v>-13.3</c:v>
                </c:pt>
                <c:pt idx="2421">
                  <c:v>-13.3</c:v>
                </c:pt>
                <c:pt idx="2422">
                  <c:v>-13.3</c:v>
                </c:pt>
                <c:pt idx="2423">
                  <c:v>-13.3</c:v>
                </c:pt>
                <c:pt idx="2424">
                  <c:v>-13.3</c:v>
                </c:pt>
                <c:pt idx="2425">
                  <c:v>-13.3</c:v>
                </c:pt>
                <c:pt idx="2426">
                  <c:v>-13.3</c:v>
                </c:pt>
                <c:pt idx="2427">
                  <c:v>-13.3</c:v>
                </c:pt>
                <c:pt idx="2428">
                  <c:v>-13.3</c:v>
                </c:pt>
                <c:pt idx="2429">
                  <c:v>-13.3</c:v>
                </c:pt>
                <c:pt idx="2430">
                  <c:v>-13.3</c:v>
                </c:pt>
                <c:pt idx="2431">
                  <c:v>-13.3</c:v>
                </c:pt>
                <c:pt idx="2432">
                  <c:v>-13.3</c:v>
                </c:pt>
                <c:pt idx="2433">
                  <c:v>-13.3</c:v>
                </c:pt>
                <c:pt idx="2434">
                  <c:v>-13.3</c:v>
                </c:pt>
                <c:pt idx="2435">
                  <c:v>-13.3</c:v>
                </c:pt>
                <c:pt idx="2436">
                  <c:v>-13.3</c:v>
                </c:pt>
                <c:pt idx="2437">
                  <c:v>-13.3</c:v>
                </c:pt>
                <c:pt idx="2438">
                  <c:v>-13.3</c:v>
                </c:pt>
                <c:pt idx="2439">
                  <c:v>-13.3</c:v>
                </c:pt>
                <c:pt idx="2440">
                  <c:v>-13.3</c:v>
                </c:pt>
                <c:pt idx="2441">
                  <c:v>-13.3</c:v>
                </c:pt>
                <c:pt idx="2442">
                  <c:v>-13.3</c:v>
                </c:pt>
                <c:pt idx="2443">
                  <c:v>-13.3</c:v>
                </c:pt>
                <c:pt idx="2444">
                  <c:v>-13.3</c:v>
                </c:pt>
                <c:pt idx="2445">
                  <c:v>-13.3</c:v>
                </c:pt>
                <c:pt idx="2446">
                  <c:v>-13.3</c:v>
                </c:pt>
                <c:pt idx="2447">
                  <c:v>-13.3</c:v>
                </c:pt>
                <c:pt idx="2448">
                  <c:v>-13.3</c:v>
                </c:pt>
                <c:pt idx="2449">
                  <c:v>-13.3</c:v>
                </c:pt>
                <c:pt idx="2450">
                  <c:v>-13.3</c:v>
                </c:pt>
                <c:pt idx="2451">
                  <c:v>-13.3</c:v>
                </c:pt>
                <c:pt idx="2452">
                  <c:v>-13.3</c:v>
                </c:pt>
                <c:pt idx="2453">
                  <c:v>-13.3</c:v>
                </c:pt>
                <c:pt idx="2454">
                  <c:v>-13.3</c:v>
                </c:pt>
                <c:pt idx="2455">
                  <c:v>-13.3</c:v>
                </c:pt>
                <c:pt idx="2456">
                  <c:v>-13.3</c:v>
                </c:pt>
                <c:pt idx="2457">
                  <c:v>-13.3</c:v>
                </c:pt>
                <c:pt idx="2458">
                  <c:v>-13.3</c:v>
                </c:pt>
                <c:pt idx="2459">
                  <c:v>-13.3</c:v>
                </c:pt>
                <c:pt idx="2460">
                  <c:v>-13.3</c:v>
                </c:pt>
                <c:pt idx="2461">
                  <c:v>-13.3</c:v>
                </c:pt>
                <c:pt idx="2462">
                  <c:v>-13.3</c:v>
                </c:pt>
                <c:pt idx="2463">
                  <c:v>-13.3</c:v>
                </c:pt>
                <c:pt idx="2464">
                  <c:v>-13.3</c:v>
                </c:pt>
                <c:pt idx="2465">
                  <c:v>-13.3</c:v>
                </c:pt>
                <c:pt idx="2466">
                  <c:v>-13.3</c:v>
                </c:pt>
                <c:pt idx="2467">
                  <c:v>-13.3</c:v>
                </c:pt>
                <c:pt idx="2468">
                  <c:v>-13.3</c:v>
                </c:pt>
                <c:pt idx="2469">
                  <c:v>-13.3</c:v>
                </c:pt>
                <c:pt idx="2470">
                  <c:v>-13.3</c:v>
                </c:pt>
                <c:pt idx="2471">
                  <c:v>-13.3</c:v>
                </c:pt>
                <c:pt idx="2472">
                  <c:v>-13.3</c:v>
                </c:pt>
                <c:pt idx="2473">
                  <c:v>-13.3</c:v>
                </c:pt>
                <c:pt idx="2474">
                  <c:v>-13.3</c:v>
                </c:pt>
                <c:pt idx="2475">
                  <c:v>-13.3</c:v>
                </c:pt>
                <c:pt idx="2476">
                  <c:v>-13.3</c:v>
                </c:pt>
                <c:pt idx="2477">
                  <c:v>-13.3</c:v>
                </c:pt>
                <c:pt idx="2478">
                  <c:v>-13.3</c:v>
                </c:pt>
                <c:pt idx="2479">
                  <c:v>-13.3</c:v>
                </c:pt>
                <c:pt idx="2480">
                  <c:v>-13.3</c:v>
                </c:pt>
                <c:pt idx="2481">
                  <c:v>-13.3</c:v>
                </c:pt>
                <c:pt idx="2482">
                  <c:v>-13.3</c:v>
                </c:pt>
                <c:pt idx="2483">
                  <c:v>-13.3</c:v>
                </c:pt>
                <c:pt idx="2484">
                  <c:v>-13.3</c:v>
                </c:pt>
                <c:pt idx="2485">
                  <c:v>-13.3</c:v>
                </c:pt>
                <c:pt idx="2486">
                  <c:v>-13.3</c:v>
                </c:pt>
                <c:pt idx="2487">
                  <c:v>-13.3</c:v>
                </c:pt>
                <c:pt idx="2488">
                  <c:v>-13.3</c:v>
                </c:pt>
                <c:pt idx="2489">
                  <c:v>-13.3</c:v>
                </c:pt>
                <c:pt idx="2490">
                  <c:v>-13.3</c:v>
                </c:pt>
                <c:pt idx="2491">
                  <c:v>-13.3</c:v>
                </c:pt>
                <c:pt idx="2492">
                  <c:v>-13.3</c:v>
                </c:pt>
                <c:pt idx="2493">
                  <c:v>-13.3</c:v>
                </c:pt>
                <c:pt idx="2494">
                  <c:v>-13.3</c:v>
                </c:pt>
                <c:pt idx="2495">
                  <c:v>-13.3</c:v>
                </c:pt>
                <c:pt idx="2496">
                  <c:v>-13.3</c:v>
                </c:pt>
                <c:pt idx="2497">
                  <c:v>-13.3</c:v>
                </c:pt>
                <c:pt idx="2498">
                  <c:v>-13.3</c:v>
                </c:pt>
                <c:pt idx="2499">
                  <c:v>-13.3</c:v>
                </c:pt>
                <c:pt idx="2500">
                  <c:v>-13.3</c:v>
                </c:pt>
                <c:pt idx="2501">
                  <c:v>-13.3</c:v>
                </c:pt>
                <c:pt idx="2502">
                  <c:v>-13.3</c:v>
                </c:pt>
                <c:pt idx="2503">
                  <c:v>-13.3</c:v>
                </c:pt>
                <c:pt idx="2504">
                  <c:v>-13.3</c:v>
                </c:pt>
                <c:pt idx="2505">
                  <c:v>-13.3</c:v>
                </c:pt>
                <c:pt idx="2506">
                  <c:v>-13.3</c:v>
                </c:pt>
                <c:pt idx="2507">
                  <c:v>-13.3</c:v>
                </c:pt>
                <c:pt idx="2508">
                  <c:v>-13.3</c:v>
                </c:pt>
                <c:pt idx="2509">
                  <c:v>-13.3</c:v>
                </c:pt>
                <c:pt idx="2510">
                  <c:v>-13.3</c:v>
                </c:pt>
                <c:pt idx="2511">
                  <c:v>-13.3</c:v>
                </c:pt>
                <c:pt idx="2512">
                  <c:v>-13.3</c:v>
                </c:pt>
                <c:pt idx="2513">
                  <c:v>-13.3</c:v>
                </c:pt>
                <c:pt idx="2514">
                  <c:v>-13.3</c:v>
                </c:pt>
                <c:pt idx="2515">
                  <c:v>-13.3</c:v>
                </c:pt>
                <c:pt idx="2516">
                  <c:v>-13.3</c:v>
                </c:pt>
                <c:pt idx="2517">
                  <c:v>-13.3</c:v>
                </c:pt>
                <c:pt idx="2518">
                  <c:v>-13.3</c:v>
                </c:pt>
                <c:pt idx="2519">
                  <c:v>-13.3</c:v>
                </c:pt>
                <c:pt idx="2520">
                  <c:v>-13.3</c:v>
                </c:pt>
                <c:pt idx="2521">
                  <c:v>-13.3</c:v>
                </c:pt>
                <c:pt idx="2522">
                  <c:v>-13.3</c:v>
                </c:pt>
                <c:pt idx="2523">
                  <c:v>-13.3</c:v>
                </c:pt>
                <c:pt idx="2524">
                  <c:v>-13.3</c:v>
                </c:pt>
                <c:pt idx="2525">
                  <c:v>-13.3</c:v>
                </c:pt>
                <c:pt idx="2526">
                  <c:v>-13.3</c:v>
                </c:pt>
                <c:pt idx="2527">
                  <c:v>-13.3</c:v>
                </c:pt>
                <c:pt idx="2528">
                  <c:v>-13.3</c:v>
                </c:pt>
                <c:pt idx="2529">
                  <c:v>-13.3</c:v>
                </c:pt>
                <c:pt idx="2530">
                  <c:v>-13.3</c:v>
                </c:pt>
                <c:pt idx="2531">
                  <c:v>-13.3</c:v>
                </c:pt>
                <c:pt idx="2532">
                  <c:v>-13.3</c:v>
                </c:pt>
                <c:pt idx="2533">
                  <c:v>-13.3</c:v>
                </c:pt>
                <c:pt idx="2534">
                  <c:v>-13.3</c:v>
                </c:pt>
                <c:pt idx="2535">
                  <c:v>-13.3</c:v>
                </c:pt>
                <c:pt idx="2536">
                  <c:v>-13.3</c:v>
                </c:pt>
                <c:pt idx="2537">
                  <c:v>-13.3</c:v>
                </c:pt>
                <c:pt idx="2538">
                  <c:v>-13.3</c:v>
                </c:pt>
                <c:pt idx="2539">
                  <c:v>-13.3</c:v>
                </c:pt>
                <c:pt idx="2540">
                  <c:v>-13.3</c:v>
                </c:pt>
                <c:pt idx="2541">
                  <c:v>-13.3</c:v>
                </c:pt>
                <c:pt idx="2542">
                  <c:v>-13.3</c:v>
                </c:pt>
                <c:pt idx="2543">
                  <c:v>-13.3</c:v>
                </c:pt>
                <c:pt idx="2544">
                  <c:v>-13.3</c:v>
                </c:pt>
                <c:pt idx="2545">
                  <c:v>-13.3</c:v>
                </c:pt>
                <c:pt idx="2546">
                  <c:v>-13.3</c:v>
                </c:pt>
                <c:pt idx="2547">
                  <c:v>-13.3</c:v>
                </c:pt>
                <c:pt idx="2548">
                  <c:v>-13.3</c:v>
                </c:pt>
                <c:pt idx="2549">
                  <c:v>-13.3</c:v>
                </c:pt>
                <c:pt idx="2550">
                  <c:v>-13.3</c:v>
                </c:pt>
                <c:pt idx="2551">
                  <c:v>-13.3</c:v>
                </c:pt>
                <c:pt idx="2552">
                  <c:v>-13.3</c:v>
                </c:pt>
                <c:pt idx="2553">
                  <c:v>-13.3</c:v>
                </c:pt>
                <c:pt idx="2554">
                  <c:v>-13.3</c:v>
                </c:pt>
                <c:pt idx="2555">
                  <c:v>-13.3</c:v>
                </c:pt>
                <c:pt idx="2556">
                  <c:v>-13.3</c:v>
                </c:pt>
                <c:pt idx="2557">
                  <c:v>-13.3</c:v>
                </c:pt>
                <c:pt idx="2558">
                  <c:v>-13.3</c:v>
                </c:pt>
                <c:pt idx="2559">
                  <c:v>-13.3</c:v>
                </c:pt>
                <c:pt idx="2560">
                  <c:v>-13.3</c:v>
                </c:pt>
                <c:pt idx="2561">
                  <c:v>-13.3</c:v>
                </c:pt>
                <c:pt idx="2562">
                  <c:v>-13.3</c:v>
                </c:pt>
                <c:pt idx="2563">
                  <c:v>-13.3</c:v>
                </c:pt>
                <c:pt idx="2564">
                  <c:v>-13.3</c:v>
                </c:pt>
                <c:pt idx="2565">
                  <c:v>-13.3</c:v>
                </c:pt>
                <c:pt idx="2566">
                  <c:v>-13.3</c:v>
                </c:pt>
                <c:pt idx="2567">
                  <c:v>-13.3</c:v>
                </c:pt>
                <c:pt idx="2568">
                  <c:v>-13.3</c:v>
                </c:pt>
                <c:pt idx="2569">
                  <c:v>-13.3</c:v>
                </c:pt>
                <c:pt idx="2570">
                  <c:v>-13.3</c:v>
                </c:pt>
                <c:pt idx="2571">
                  <c:v>-13.3</c:v>
                </c:pt>
                <c:pt idx="2572">
                  <c:v>-13.3</c:v>
                </c:pt>
                <c:pt idx="2573">
                  <c:v>-13.3</c:v>
                </c:pt>
                <c:pt idx="2574">
                  <c:v>-13.3</c:v>
                </c:pt>
                <c:pt idx="2575">
                  <c:v>-13.3</c:v>
                </c:pt>
                <c:pt idx="2576">
                  <c:v>-13.3</c:v>
                </c:pt>
                <c:pt idx="2577">
                  <c:v>-13.3</c:v>
                </c:pt>
                <c:pt idx="2578">
                  <c:v>-13.3</c:v>
                </c:pt>
                <c:pt idx="2579">
                  <c:v>-13.3</c:v>
                </c:pt>
                <c:pt idx="2580">
                  <c:v>-13.3</c:v>
                </c:pt>
                <c:pt idx="2581">
                  <c:v>-13.3</c:v>
                </c:pt>
                <c:pt idx="2582">
                  <c:v>-13.3</c:v>
                </c:pt>
                <c:pt idx="2583">
                  <c:v>-13.3</c:v>
                </c:pt>
                <c:pt idx="2584">
                  <c:v>-13.3</c:v>
                </c:pt>
                <c:pt idx="2585">
                  <c:v>-13.3</c:v>
                </c:pt>
                <c:pt idx="2586">
                  <c:v>-13.3</c:v>
                </c:pt>
                <c:pt idx="2587">
                  <c:v>-13.3</c:v>
                </c:pt>
                <c:pt idx="2588">
                  <c:v>-13.3</c:v>
                </c:pt>
                <c:pt idx="2589">
                  <c:v>-13.3</c:v>
                </c:pt>
                <c:pt idx="2590">
                  <c:v>-13.3</c:v>
                </c:pt>
                <c:pt idx="2591">
                  <c:v>-13.3</c:v>
                </c:pt>
                <c:pt idx="2592">
                  <c:v>-13.3</c:v>
                </c:pt>
                <c:pt idx="2593">
                  <c:v>-13.3</c:v>
                </c:pt>
                <c:pt idx="2594">
                  <c:v>-13.3</c:v>
                </c:pt>
                <c:pt idx="2595">
                  <c:v>-13.3</c:v>
                </c:pt>
                <c:pt idx="2596">
                  <c:v>-13.3</c:v>
                </c:pt>
                <c:pt idx="2597">
                  <c:v>-13.3</c:v>
                </c:pt>
                <c:pt idx="2598">
                  <c:v>-13.3</c:v>
                </c:pt>
                <c:pt idx="2599">
                  <c:v>-13.3</c:v>
                </c:pt>
                <c:pt idx="2600">
                  <c:v>-13.3</c:v>
                </c:pt>
                <c:pt idx="2601">
                  <c:v>-13.3</c:v>
                </c:pt>
                <c:pt idx="2602">
                  <c:v>-13.3</c:v>
                </c:pt>
                <c:pt idx="2603">
                  <c:v>-13.3</c:v>
                </c:pt>
                <c:pt idx="2604">
                  <c:v>-13.3</c:v>
                </c:pt>
                <c:pt idx="2605">
                  <c:v>-13.3</c:v>
                </c:pt>
                <c:pt idx="2606">
                  <c:v>-13.3</c:v>
                </c:pt>
                <c:pt idx="2607">
                  <c:v>-13.3</c:v>
                </c:pt>
                <c:pt idx="2608">
                  <c:v>-13.3</c:v>
                </c:pt>
                <c:pt idx="2609">
                  <c:v>-13.3</c:v>
                </c:pt>
                <c:pt idx="2610">
                  <c:v>-13.3</c:v>
                </c:pt>
                <c:pt idx="2611">
                  <c:v>-13.3</c:v>
                </c:pt>
                <c:pt idx="2612">
                  <c:v>-13.3</c:v>
                </c:pt>
                <c:pt idx="2613">
                  <c:v>-13.3</c:v>
                </c:pt>
                <c:pt idx="2614">
                  <c:v>-13.3</c:v>
                </c:pt>
                <c:pt idx="2615">
                  <c:v>-13.3</c:v>
                </c:pt>
                <c:pt idx="2616">
                  <c:v>-13.3</c:v>
                </c:pt>
                <c:pt idx="2617">
                  <c:v>-13.3</c:v>
                </c:pt>
                <c:pt idx="2618">
                  <c:v>-13.3</c:v>
                </c:pt>
                <c:pt idx="2619">
                  <c:v>-13.3</c:v>
                </c:pt>
                <c:pt idx="2620">
                  <c:v>-13.3</c:v>
                </c:pt>
                <c:pt idx="2621">
                  <c:v>-13.3</c:v>
                </c:pt>
                <c:pt idx="2622">
                  <c:v>-13.3</c:v>
                </c:pt>
                <c:pt idx="2623">
                  <c:v>-13.3</c:v>
                </c:pt>
                <c:pt idx="2624">
                  <c:v>-13.3</c:v>
                </c:pt>
                <c:pt idx="2625">
                  <c:v>-13.3</c:v>
                </c:pt>
                <c:pt idx="2626">
                  <c:v>-13.3</c:v>
                </c:pt>
                <c:pt idx="2627">
                  <c:v>-13.3</c:v>
                </c:pt>
                <c:pt idx="2628">
                  <c:v>-13.3</c:v>
                </c:pt>
                <c:pt idx="2629">
                  <c:v>-13.3</c:v>
                </c:pt>
                <c:pt idx="2630">
                  <c:v>-13.3</c:v>
                </c:pt>
                <c:pt idx="2631">
                  <c:v>-13.3</c:v>
                </c:pt>
                <c:pt idx="2632">
                  <c:v>-13.3</c:v>
                </c:pt>
                <c:pt idx="2633">
                  <c:v>-13.3</c:v>
                </c:pt>
                <c:pt idx="2634">
                  <c:v>-13.3</c:v>
                </c:pt>
                <c:pt idx="2635">
                  <c:v>-13.3</c:v>
                </c:pt>
                <c:pt idx="2636">
                  <c:v>-13.3</c:v>
                </c:pt>
                <c:pt idx="2637">
                  <c:v>-13.3</c:v>
                </c:pt>
                <c:pt idx="2638">
                  <c:v>-13.3</c:v>
                </c:pt>
                <c:pt idx="2639">
                  <c:v>-13.3</c:v>
                </c:pt>
                <c:pt idx="2640">
                  <c:v>-13.3</c:v>
                </c:pt>
                <c:pt idx="2641">
                  <c:v>-13.3</c:v>
                </c:pt>
                <c:pt idx="2642">
                  <c:v>-13.3</c:v>
                </c:pt>
                <c:pt idx="2643">
                  <c:v>-13.3</c:v>
                </c:pt>
                <c:pt idx="2644">
                  <c:v>-13.3</c:v>
                </c:pt>
                <c:pt idx="2645">
                  <c:v>-13.3</c:v>
                </c:pt>
                <c:pt idx="2646">
                  <c:v>-13.3</c:v>
                </c:pt>
                <c:pt idx="2647">
                  <c:v>-13.3</c:v>
                </c:pt>
                <c:pt idx="2648">
                  <c:v>-13.3</c:v>
                </c:pt>
                <c:pt idx="2649">
                  <c:v>-13.3</c:v>
                </c:pt>
                <c:pt idx="2650">
                  <c:v>-13.3</c:v>
                </c:pt>
                <c:pt idx="2651">
                  <c:v>-13.3</c:v>
                </c:pt>
                <c:pt idx="2652">
                  <c:v>-13.3</c:v>
                </c:pt>
                <c:pt idx="2653">
                  <c:v>-13.3</c:v>
                </c:pt>
                <c:pt idx="2654">
                  <c:v>-13.3</c:v>
                </c:pt>
                <c:pt idx="2655">
                  <c:v>-13.3</c:v>
                </c:pt>
                <c:pt idx="2656">
                  <c:v>-13.3</c:v>
                </c:pt>
                <c:pt idx="2657">
                  <c:v>-13.3</c:v>
                </c:pt>
                <c:pt idx="2658">
                  <c:v>-13.3</c:v>
                </c:pt>
                <c:pt idx="2659">
                  <c:v>-13.3</c:v>
                </c:pt>
                <c:pt idx="2660">
                  <c:v>-13.3</c:v>
                </c:pt>
                <c:pt idx="2661">
                  <c:v>-13.3</c:v>
                </c:pt>
                <c:pt idx="2662">
                  <c:v>-13.3</c:v>
                </c:pt>
                <c:pt idx="2663">
                  <c:v>-13.3</c:v>
                </c:pt>
                <c:pt idx="2664">
                  <c:v>-13.3</c:v>
                </c:pt>
                <c:pt idx="2665">
                  <c:v>-13.3</c:v>
                </c:pt>
                <c:pt idx="2666">
                  <c:v>-13.3</c:v>
                </c:pt>
                <c:pt idx="2667">
                  <c:v>-13.3</c:v>
                </c:pt>
                <c:pt idx="2668">
                  <c:v>-13.3</c:v>
                </c:pt>
                <c:pt idx="2669">
                  <c:v>-13.3</c:v>
                </c:pt>
                <c:pt idx="2670">
                  <c:v>-13.3</c:v>
                </c:pt>
                <c:pt idx="2671">
                  <c:v>-13.3</c:v>
                </c:pt>
                <c:pt idx="2672">
                  <c:v>-13.3</c:v>
                </c:pt>
                <c:pt idx="2673">
                  <c:v>-13.3</c:v>
                </c:pt>
                <c:pt idx="2674">
                  <c:v>-13.3</c:v>
                </c:pt>
                <c:pt idx="2675">
                  <c:v>-13.3</c:v>
                </c:pt>
                <c:pt idx="2676">
                  <c:v>-13.3</c:v>
                </c:pt>
                <c:pt idx="2677">
                  <c:v>-13.3</c:v>
                </c:pt>
                <c:pt idx="2678">
                  <c:v>-13.3</c:v>
                </c:pt>
                <c:pt idx="2679">
                  <c:v>-13.3</c:v>
                </c:pt>
                <c:pt idx="2680">
                  <c:v>-13.3</c:v>
                </c:pt>
                <c:pt idx="2681">
                  <c:v>-13.3</c:v>
                </c:pt>
                <c:pt idx="2682">
                  <c:v>-13.3</c:v>
                </c:pt>
                <c:pt idx="2683">
                  <c:v>-13.3</c:v>
                </c:pt>
                <c:pt idx="2684">
                  <c:v>-13.3</c:v>
                </c:pt>
                <c:pt idx="2685">
                  <c:v>-13.3</c:v>
                </c:pt>
                <c:pt idx="2686">
                  <c:v>-13.3</c:v>
                </c:pt>
                <c:pt idx="2687">
                  <c:v>-13.3</c:v>
                </c:pt>
                <c:pt idx="2688">
                  <c:v>-13.3</c:v>
                </c:pt>
                <c:pt idx="2689">
                  <c:v>-13.3</c:v>
                </c:pt>
                <c:pt idx="2690">
                  <c:v>-13.3</c:v>
                </c:pt>
                <c:pt idx="2691">
                  <c:v>-13.3</c:v>
                </c:pt>
                <c:pt idx="2692">
                  <c:v>-13.3</c:v>
                </c:pt>
                <c:pt idx="2693">
                  <c:v>-13.3</c:v>
                </c:pt>
                <c:pt idx="2694">
                  <c:v>-13.3</c:v>
                </c:pt>
                <c:pt idx="2695">
                  <c:v>-13.3</c:v>
                </c:pt>
                <c:pt idx="2696">
                  <c:v>-13.3</c:v>
                </c:pt>
                <c:pt idx="2697">
                  <c:v>-13.3</c:v>
                </c:pt>
                <c:pt idx="2698">
                  <c:v>-13.3</c:v>
                </c:pt>
                <c:pt idx="2699">
                  <c:v>-13.3</c:v>
                </c:pt>
                <c:pt idx="2700">
                  <c:v>-13.3</c:v>
                </c:pt>
                <c:pt idx="2701">
                  <c:v>-13.3</c:v>
                </c:pt>
                <c:pt idx="2702">
                  <c:v>-13.3</c:v>
                </c:pt>
                <c:pt idx="2703">
                  <c:v>-13.3</c:v>
                </c:pt>
                <c:pt idx="2704">
                  <c:v>-13.3</c:v>
                </c:pt>
                <c:pt idx="2705">
                  <c:v>-13.3</c:v>
                </c:pt>
                <c:pt idx="2706">
                  <c:v>-13.3</c:v>
                </c:pt>
                <c:pt idx="2707">
                  <c:v>-13.3</c:v>
                </c:pt>
                <c:pt idx="2708">
                  <c:v>-13.3</c:v>
                </c:pt>
                <c:pt idx="2709">
                  <c:v>-13.3</c:v>
                </c:pt>
                <c:pt idx="2710">
                  <c:v>-13.3</c:v>
                </c:pt>
                <c:pt idx="2711">
                  <c:v>-13.3</c:v>
                </c:pt>
                <c:pt idx="2712">
                  <c:v>-13.3</c:v>
                </c:pt>
                <c:pt idx="2713">
                  <c:v>-13.3</c:v>
                </c:pt>
                <c:pt idx="2714">
                  <c:v>-13.3</c:v>
                </c:pt>
                <c:pt idx="2715">
                  <c:v>-13.3</c:v>
                </c:pt>
                <c:pt idx="2716">
                  <c:v>-13.3</c:v>
                </c:pt>
                <c:pt idx="2717">
                  <c:v>-13.3</c:v>
                </c:pt>
                <c:pt idx="2718">
                  <c:v>-13.3</c:v>
                </c:pt>
                <c:pt idx="2719">
                  <c:v>-13.3</c:v>
                </c:pt>
                <c:pt idx="2720">
                  <c:v>-13.3</c:v>
                </c:pt>
                <c:pt idx="2721">
                  <c:v>-13.3</c:v>
                </c:pt>
                <c:pt idx="2722">
                  <c:v>-13.3</c:v>
                </c:pt>
                <c:pt idx="2723">
                  <c:v>-13.3</c:v>
                </c:pt>
                <c:pt idx="2724">
                  <c:v>-13.3</c:v>
                </c:pt>
                <c:pt idx="2725">
                  <c:v>-13.3</c:v>
                </c:pt>
                <c:pt idx="2726">
                  <c:v>-13.3</c:v>
                </c:pt>
                <c:pt idx="2727">
                  <c:v>-13.3</c:v>
                </c:pt>
                <c:pt idx="2728">
                  <c:v>-13.3</c:v>
                </c:pt>
                <c:pt idx="2729">
                  <c:v>-13.3</c:v>
                </c:pt>
                <c:pt idx="2730">
                  <c:v>-13.3</c:v>
                </c:pt>
                <c:pt idx="2731">
                  <c:v>-13.3</c:v>
                </c:pt>
                <c:pt idx="2732">
                  <c:v>-13.3</c:v>
                </c:pt>
                <c:pt idx="2733">
                  <c:v>-13.3</c:v>
                </c:pt>
                <c:pt idx="2734">
                  <c:v>-13.3</c:v>
                </c:pt>
                <c:pt idx="2735">
                  <c:v>-13.3</c:v>
                </c:pt>
                <c:pt idx="2736">
                  <c:v>-13.3</c:v>
                </c:pt>
                <c:pt idx="2737">
                  <c:v>-13.3</c:v>
                </c:pt>
                <c:pt idx="2738">
                  <c:v>-13.3</c:v>
                </c:pt>
                <c:pt idx="2739">
                  <c:v>-13.3</c:v>
                </c:pt>
                <c:pt idx="2740">
                  <c:v>-13.3</c:v>
                </c:pt>
                <c:pt idx="2741">
                  <c:v>-13.3</c:v>
                </c:pt>
                <c:pt idx="2742">
                  <c:v>-13.3</c:v>
                </c:pt>
                <c:pt idx="2743">
                  <c:v>-13.3</c:v>
                </c:pt>
                <c:pt idx="2744">
                  <c:v>-13.3</c:v>
                </c:pt>
                <c:pt idx="2745">
                  <c:v>-13.3</c:v>
                </c:pt>
                <c:pt idx="2746">
                  <c:v>-13.3</c:v>
                </c:pt>
                <c:pt idx="2747">
                  <c:v>-13.3</c:v>
                </c:pt>
                <c:pt idx="2748">
                  <c:v>-13.3</c:v>
                </c:pt>
                <c:pt idx="2749">
                  <c:v>-13.3</c:v>
                </c:pt>
                <c:pt idx="2750">
                  <c:v>-13.3</c:v>
                </c:pt>
                <c:pt idx="2751">
                  <c:v>-13.3</c:v>
                </c:pt>
                <c:pt idx="2752">
                  <c:v>-13.3</c:v>
                </c:pt>
                <c:pt idx="2753">
                  <c:v>-13.3</c:v>
                </c:pt>
                <c:pt idx="2754">
                  <c:v>-13.3</c:v>
                </c:pt>
                <c:pt idx="2755">
                  <c:v>-13.3</c:v>
                </c:pt>
                <c:pt idx="2756">
                  <c:v>-13.3</c:v>
                </c:pt>
                <c:pt idx="2757">
                  <c:v>-13.3</c:v>
                </c:pt>
                <c:pt idx="2758">
                  <c:v>-13.3</c:v>
                </c:pt>
                <c:pt idx="2759">
                  <c:v>-13.3</c:v>
                </c:pt>
                <c:pt idx="2760">
                  <c:v>-13.3</c:v>
                </c:pt>
                <c:pt idx="2761">
                  <c:v>-13.3</c:v>
                </c:pt>
                <c:pt idx="2762">
                  <c:v>-13.3</c:v>
                </c:pt>
                <c:pt idx="2763">
                  <c:v>-13.3</c:v>
                </c:pt>
                <c:pt idx="2764">
                  <c:v>-13.3</c:v>
                </c:pt>
                <c:pt idx="2765">
                  <c:v>-13.3</c:v>
                </c:pt>
                <c:pt idx="2766">
                  <c:v>-13.3</c:v>
                </c:pt>
                <c:pt idx="2767">
                  <c:v>-13.3</c:v>
                </c:pt>
                <c:pt idx="2768">
                  <c:v>-13.3</c:v>
                </c:pt>
                <c:pt idx="2769">
                  <c:v>-13.3</c:v>
                </c:pt>
                <c:pt idx="2770">
                  <c:v>-13.3</c:v>
                </c:pt>
                <c:pt idx="2771">
                  <c:v>-13.3</c:v>
                </c:pt>
                <c:pt idx="2772">
                  <c:v>-13.3</c:v>
                </c:pt>
                <c:pt idx="2773">
                  <c:v>-13.3</c:v>
                </c:pt>
                <c:pt idx="2774">
                  <c:v>-13.3</c:v>
                </c:pt>
                <c:pt idx="2775">
                  <c:v>-13.3</c:v>
                </c:pt>
                <c:pt idx="2776">
                  <c:v>-13.3</c:v>
                </c:pt>
                <c:pt idx="2777">
                  <c:v>-13.3</c:v>
                </c:pt>
                <c:pt idx="2778">
                  <c:v>-13.3</c:v>
                </c:pt>
                <c:pt idx="2779">
                  <c:v>-13.3</c:v>
                </c:pt>
                <c:pt idx="2780">
                  <c:v>-13.3</c:v>
                </c:pt>
                <c:pt idx="2781">
                  <c:v>-13.3</c:v>
                </c:pt>
                <c:pt idx="2782">
                  <c:v>-13.3</c:v>
                </c:pt>
                <c:pt idx="2783">
                  <c:v>-13.3</c:v>
                </c:pt>
                <c:pt idx="2784">
                  <c:v>-13.3</c:v>
                </c:pt>
                <c:pt idx="2785">
                  <c:v>-13.3</c:v>
                </c:pt>
                <c:pt idx="2786">
                  <c:v>-13.3</c:v>
                </c:pt>
                <c:pt idx="2787">
                  <c:v>-13.3</c:v>
                </c:pt>
                <c:pt idx="2788">
                  <c:v>-13.3</c:v>
                </c:pt>
                <c:pt idx="2789">
                  <c:v>-13.3</c:v>
                </c:pt>
                <c:pt idx="2790">
                  <c:v>-13.3</c:v>
                </c:pt>
                <c:pt idx="2791">
                  <c:v>-13.3</c:v>
                </c:pt>
                <c:pt idx="2792">
                  <c:v>-13.3</c:v>
                </c:pt>
                <c:pt idx="2793">
                  <c:v>-13.3</c:v>
                </c:pt>
                <c:pt idx="2794">
                  <c:v>-13.3</c:v>
                </c:pt>
                <c:pt idx="2795">
                  <c:v>-13.3</c:v>
                </c:pt>
                <c:pt idx="2796">
                  <c:v>-13.3</c:v>
                </c:pt>
                <c:pt idx="2797">
                  <c:v>-13.3</c:v>
                </c:pt>
                <c:pt idx="2798">
                  <c:v>-13.3</c:v>
                </c:pt>
                <c:pt idx="2799">
                  <c:v>-13.3</c:v>
                </c:pt>
                <c:pt idx="2800">
                  <c:v>-13.3</c:v>
                </c:pt>
                <c:pt idx="2801">
                  <c:v>-13.3</c:v>
                </c:pt>
                <c:pt idx="2802">
                  <c:v>-13.3</c:v>
                </c:pt>
                <c:pt idx="2803">
                  <c:v>-13.3</c:v>
                </c:pt>
                <c:pt idx="2804">
                  <c:v>-13.3</c:v>
                </c:pt>
                <c:pt idx="2805">
                  <c:v>-13.3</c:v>
                </c:pt>
                <c:pt idx="2806">
                  <c:v>-13.3</c:v>
                </c:pt>
                <c:pt idx="2807">
                  <c:v>-13.3</c:v>
                </c:pt>
                <c:pt idx="2808">
                  <c:v>-13.3</c:v>
                </c:pt>
                <c:pt idx="2809">
                  <c:v>-13.3</c:v>
                </c:pt>
                <c:pt idx="2810">
                  <c:v>-13.3</c:v>
                </c:pt>
                <c:pt idx="2811">
                  <c:v>-13.3</c:v>
                </c:pt>
                <c:pt idx="2812">
                  <c:v>-13.3</c:v>
                </c:pt>
                <c:pt idx="2813">
                  <c:v>-13.3</c:v>
                </c:pt>
                <c:pt idx="2814">
                  <c:v>-13.3</c:v>
                </c:pt>
                <c:pt idx="2815">
                  <c:v>-13.3</c:v>
                </c:pt>
                <c:pt idx="2816">
                  <c:v>-13.3</c:v>
                </c:pt>
                <c:pt idx="2817">
                  <c:v>-13.3</c:v>
                </c:pt>
                <c:pt idx="2818">
                  <c:v>-13.3</c:v>
                </c:pt>
                <c:pt idx="2819">
                  <c:v>-13.3</c:v>
                </c:pt>
                <c:pt idx="2820">
                  <c:v>-13.3</c:v>
                </c:pt>
                <c:pt idx="2821">
                  <c:v>-13.3</c:v>
                </c:pt>
                <c:pt idx="2822">
                  <c:v>-13.3</c:v>
                </c:pt>
                <c:pt idx="2823">
                  <c:v>-13.3</c:v>
                </c:pt>
                <c:pt idx="2824">
                  <c:v>-13.3</c:v>
                </c:pt>
                <c:pt idx="2825">
                  <c:v>-13.3</c:v>
                </c:pt>
                <c:pt idx="2826">
                  <c:v>-13.3</c:v>
                </c:pt>
                <c:pt idx="2827">
                  <c:v>-13.3</c:v>
                </c:pt>
                <c:pt idx="2828">
                  <c:v>-13.3</c:v>
                </c:pt>
                <c:pt idx="2829">
                  <c:v>-13.3</c:v>
                </c:pt>
                <c:pt idx="2830">
                  <c:v>-13.3</c:v>
                </c:pt>
                <c:pt idx="2831">
                  <c:v>-13.3</c:v>
                </c:pt>
                <c:pt idx="2832">
                  <c:v>-13.3</c:v>
                </c:pt>
                <c:pt idx="2833">
                  <c:v>-13.3</c:v>
                </c:pt>
                <c:pt idx="2834">
                  <c:v>-13.3</c:v>
                </c:pt>
                <c:pt idx="2835">
                  <c:v>-13.3</c:v>
                </c:pt>
                <c:pt idx="2836">
                  <c:v>-13.3</c:v>
                </c:pt>
                <c:pt idx="2837">
                  <c:v>-13.3</c:v>
                </c:pt>
                <c:pt idx="2838">
                  <c:v>-13.3</c:v>
                </c:pt>
                <c:pt idx="2839">
                  <c:v>-13.3</c:v>
                </c:pt>
                <c:pt idx="2840">
                  <c:v>-13.3</c:v>
                </c:pt>
                <c:pt idx="2841">
                  <c:v>-13.3</c:v>
                </c:pt>
                <c:pt idx="2842">
                  <c:v>-13.3</c:v>
                </c:pt>
                <c:pt idx="2843">
                  <c:v>-13.3</c:v>
                </c:pt>
                <c:pt idx="2844">
                  <c:v>-13.3</c:v>
                </c:pt>
                <c:pt idx="2845">
                  <c:v>-13.3</c:v>
                </c:pt>
                <c:pt idx="2846">
                  <c:v>-13.3</c:v>
                </c:pt>
                <c:pt idx="2847">
                  <c:v>-13.3</c:v>
                </c:pt>
                <c:pt idx="2848">
                  <c:v>-13.3</c:v>
                </c:pt>
                <c:pt idx="2849">
                  <c:v>-13.3</c:v>
                </c:pt>
                <c:pt idx="2850">
                  <c:v>-13.3</c:v>
                </c:pt>
                <c:pt idx="2851">
                  <c:v>-13.3</c:v>
                </c:pt>
                <c:pt idx="2852">
                  <c:v>-13.3</c:v>
                </c:pt>
                <c:pt idx="2853">
                  <c:v>-13.3</c:v>
                </c:pt>
                <c:pt idx="2854">
                  <c:v>-13.3</c:v>
                </c:pt>
                <c:pt idx="2855">
                  <c:v>-13.3</c:v>
                </c:pt>
                <c:pt idx="2856">
                  <c:v>-13.3</c:v>
                </c:pt>
                <c:pt idx="2857">
                  <c:v>-13.3</c:v>
                </c:pt>
                <c:pt idx="2858">
                  <c:v>-13.3</c:v>
                </c:pt>
                <c:pt idx="2859">
                  <c:v>-13.3</c:v>
                </c:pt>
                <c:pt idx="2860">
                  <c:v>-13.3</c:v>
                </c:pt>
                <c:pt idx="2861">
                  <c:v>-13.3</c:v>
                </c:pt>
                <c:pt idx="2862">
                  <c:v>-13.3</c:v>
                </c:pt>
                <c:pt idx="2863">
                  <c:v>-13.3</c:v>
                </c:pt>
                <c:pt idx="2864">
                  <c:v>-13.3</c:v>
                </c:pt>
                <c:pt idx="2865">
                  <c:v>-13.3</c:v>
                </c:pt>
                <c:pt idx="2866">
                  <c:v>-13.3</c:v>
                </c:pt>
                <c:pt idx="2867">
                  <c:v>-13.3</c:v>
                </c:pt>
                <c:pt idx="2868">
                  <c:v>-13.3</c:v>
                </c:pt>
                <c:pt idx="2869">
                  <c:v>-13.3</c:v>
                </c:pt>
                <c:pt idx="2870">
                  <c:v>-13.3</c:v>
                </c:pt>
                <c:pt idx="2871">
                  <c:v>-13.3</c:v>
                </c:pt>
                <c:pt idx="2872">
                  <c:v>-13.3</c:v>
                </c:pt>
                <c:pt idx="2873">
                  <c:v>-13.3</c:v>
                </c:pt>
                <c:pt idx="2874">
                  <c:v>-13.3</c:v>
                </c:pt>
                <c:pt idx="2875">
                  <c:v>-13.3</c:v>
                </c:pt>
                <c:pt idx="2876">
                  <c:v>-13.3</c:v>
                </c:pt>
                <c:pt idx="2877">
                  <c:v>-13.3</c:v>
                </c:pt>
                <c:pt idx="2878">
                  <c:v>-13.3</c:v>
                </c:pt>
                <c:pt idx="2879">
                  <c:v>-13.3</c:v>
                </c:pt>
                <c:pt idx="2880">
                  <c:v>-13.3</c:v>
                </c:pt>
                <c:pt idx="2881">
                  <c:v>-13.3</c:v>
                </c:pt>
                <c:pt idx="2882">
                  <c:v>-13.3</c:v>
                </c:pt>
                <c:pt idx="2883">
                  <c:v>-13.3</c:v>
                </c:pt>
                <c:pt idx="2884">
                  <c:v>-13.3</c:v>
                </c:pt>
                <c:pt idx="2885">
                  <c:v>-13.3</c:v>
                </c:pt>
                <c:pt idx="2886">
                  <c:v>-13.3</c:v>
                </c:pt>
                <c:pt idx="2887">
                  <c:v>-13.3</c:v>
                </c:pt>
                <c:pt idx="2888">
                  <c:v>-13.3</c:v>
                </c:pt>
                <c:pt idx="2889">
                  <c:v>-13.3</c:v>
                </c:pt>
                <c:pt idx="2890">
                  <c:v>-13.3</c:v>
                </c:pt>
                <c:pt idx="2891">
                  <c:v>-13.3</c:v>
                </c:pt>
                <c:pt idx="2892">
                  <c:v>-13.3</c:v>
                </c:pt>
                <c:pt idx="2893">
                  <c:v>-13.3</c:v>
                </c:pt>
                <c:pt idx="2894">
                  <c:v>-13.3</c:v>
                </c:pt>
                <c:pt idx="2895">
                  <c:v>-13.3</c:v>
                </c:pt>
                <c:pt idx="2896">
                  <c:v>-13.3</c:v>
                </c:pt>
                <c:pt idx="2897">
                  <c:v>-13.3</c:v>
                </c:pt>
                <c:pt idx="2898">
                  <c:v>-13.3</c:v>
                </c:pt>
                <c:pt idx="2899">
                  <c:v>-13.3</c:v>
                </c:pt>
                <c:pt idx="2900">
                  <c:v>-13.3</c:v>
                </c:pt>
                <c:pt idx="2901">
                  <c:v>-13.3</c:v>
                </c:pt>
                <c:pt idx="2902">
                  <c:v>-13.3</c:v>
                </c:pt>
                <c:pt idx="2903">
                  <c:v>-13.3</c:v>
                </c:pt>
                <c:pt idx="2904">
                  <c:v>-13.3</c:v>
                </c:pt>
                <c:pt idx="2905">
                  <c:v>-13.3</c:v>
                </c:pt>
                <c:pt idx="2906">
                  <c:v>-13.3</c:v>
                </c:pt>
                <c:pt idx="2907">
                  <c:v>-13.3</c:v>
                </c:pt>
                <c:pt idx="2908">
                  <c:v>-13.3</c:v>
                </c:pt>
                <c:pt idx="2909">
                  <c:v>-13.3</c:v>
                </c:pt>
                <c:pt idx="2910">
                  <c:v>-13.3</c:v>
                </c:pt>
                <c:pt idx="2911">
                  <c:v>-13.3</c:v>
                </c:pt>
                <c:pt idx="2912">
                  <c:v>-13.3</c:v>
                </c:pt>
                <c:pt idx="2913">
                  <c:v>-13.3</c:v>
                </c:pt>
                <c:pt idx="2914">
                  <c:v>-13.3</c:v>
                </c:pt>
                <c:pt idx="2915">
                  <c:v>-13.3</c:v>
                </c:pt>
                <c:pt idx="2916">
                  <c:v>-13.3</c:v>
                </c:pt>
                <c:pt idx="2917">
                  <c:v>-13.3</c:v>
                </c:pt>
                <c:pt idx="2918">
                  <c:v>-13.3</c:v>
                </c:pt>
                <c:pt idx="2919">
                  <c:v>-13.3</c:v>
                </c:pt>
                <c:pt idx="2920">
                  <c:v>-13.3</c:v>
                </c:pt>
                <c:pt idx="2921">
                  <c:v>-13.3</c:v>
                </c:pt>
                <c:pt idx="2922">
                  <c:v>-13.3</c:v>
                </c:pt>
                <c:pt idx="2923">
                  <c:v>-13.3</c:v>
                </c:pt>
                <c:pt idx="2924">
                  <c:v>-13.3</c:v>
                </c:pt>
                <c:pt idx="2925">
                  <c:v>-13.3</c:v>
                </c:pt>
                <c:pt idx="2926">
                  <c:v>-13.3</c:v>
                </c:pt>
                <c:pt idx="2927">
                  <c:v>-13.3</c:v>
                </c:pt>
                <c:pt idx="2928">
                  <c:v>-13.3</c:v>
                </c:pt>
                <c:pt idx="2929">
                  <c:v>-13.3</c:v>
                </c:pt>
                <c:pt idx="2930">
                  <c:v>-13.3</c:v>
                </c:pt>
                <c:pt idx="2931">
                  <c:v>-13.3</c:v>
                </c:pt>
                <c:pt idx="2932">
                  <c:v>-13.3</c:v>
                </c:pt>
                <c:pt idx="2933">
                  <c:v>-13.3</c:v>
                </c:pt>
                <c:pt idx="2934">
                  <c:v>-13.3</c:v>
                </c:pt>
                <c:pt idx="2935">
                  <c:v>-13.3</c:v>
                </c:pt>
                <c:pt idx="2936">
                  <c:v>-13.3</c:v>
                </c:pt>
                <c:pt idx="2937">
                  <c:v>-13.3</c:v>
                </c:pt>
                <c:pt idx="2938">
                  <c:v>-13.3</c:v>
                </c:pt>
                <c:pt idx="2939">
                  <c:v>-13.3</c:v>
                </c:pt>
                <c:pt idx="2940">
                  <c:v>-13.3</c:v>
                </c:pt>
                <c:pt idx="2941">
                  <c:v>-13.3</c:v>
                </c:pt>
                <c:pt idx="2942">
                  <c:v>-13.3</c:v>
                </c:pt>
                <c:pt idx="2943">
                  <c:v>-13.3</c:v>
                </c:pt>
                <c:pt idx="2944">
                  <c:v>-13.3</c:v>
                </c:pt>
                <c:pt idx="2945">
                  <c:v>-13.3</c:v>
                </c:pt>
                <c:pt idx="2946">
                  <c:v>-13.3</c:v>
                </c:pt>
                <c:pt idx="2947">
                  <c:v>-13.3</c:v>
                </c:pt>
                <c:pt idx="2948">
                  <c:v>-13.3</c:v>
                </c:pt>
                <c:pt idx="2949">
                  <c:v>-13.3</c:v>
                </c:pt>
                <c:pt idx="2950">
                  <c:v>-13.3</c:v>
                </c:pt>
                <c:pt idx="2951">
                  <c:v>-13.3</c:v>
                </c:pt>
                <c:pt idx="2952">
                  <c:v>-13.3</c:v>
                </c:pt>
                <c:pt idx="2953">
                  <c:v>-13.3</c:v>
                </c:pt>
                <c:pt idx="2954">
                  <c:v>-13.3</c:v>
                </c:pt>
                <c:pt idx="2955">
                  <c:v>-13.3</c:v>
                </c:pt>
                <c:pt idx="2956">
                  <c:v>-13.3</c:v>
                </c:pt>
                <c:pt idx="2957">
                  <c:v>-13.3</c:v>
                </c:pt>
                <c:pt idx="2958">
                  <c:v>-13.3</c:v>
                </c:pt>
                <c:pt idx="2959">
                  <c:v>-13.3</c:v>
                </c:pt>
                <c:pt idx="2960">
                  <c:v>-13.3</c:v>
                </c:pt>
                <c:pt idx="2961">
                  <c:v>-13.3</c:v>
                </c:pt>
                <c:pt idx="2962">
                  <c:v>-13.3</c:v>
                </c:pt>
                <c:pt idx="2963">
                  <c:v>-13.3</c:v>
                </c:pt>
                <c:pt idx="2964">
                  <c:v>-13.3</c:v>
                </c:pt>
                <c:pt idx="2965">
                  <c:v>-13.3</c:v>
                </c:pt>
                <c:pt idx="2966">
                  <c:v>-13.3</c:v>
                </c:pt>
                <c:pt idx="2967">
                  <c:v>-13.3</c:v>
                </c:pt>
                <c:pt idx="2968">
                  <c:v>-13.3</c:v>
                </c:pt>
                <c:pt idx="2969">
                  <c:v>-13.3</c:v>
                </c:pt>
                <c:pt idx="2970">
                  <c:v>-13.3</c:v>
                </c:pt>
                <c:pt idx="2971">
                  <c:v>-13.3</c:v>
                </c:pt>
                <c:pt idx="2972">
                  <c:v>-13.3</c:v>
                </c:pt>
                <c:pt idx="2973">
                  <c:v>-13.3</c:v>
                </c:pt>
                <c:pt idx="2974">
                  <c:v>-13.3</c:v>
                </c:pt>
                <c:pt idx="2975">
                  <c:v>-13.3</c:v>
                </c:pt>
                <c:pt idx="2976">
                  <c:v>-13.3</c:v>
                </c:pt>
                <c:pt idx="2977">
                  <c:v>-13.3</c:v>
                </c:pt>
                <c:pt idx="2978">
                  <c:v>-13.3</c:v>
                </c:pt>
                <c:pt idx="2979">
                  <c:v>-13.3</c:v>
                </c:pt>
                <c:pt idx="2980">
                  <c:v>-13.3</c:v>
                </c:pt>
                <c:pt idx="2981">
                  <c:v>-13.3</c:v>
                </c:pt>
                <c:pt idx="2982">
                  <c:v>-13.3</c:v>
                </c:pt>
                <c:pt idx="2983">
                  <c:v>-13.3</c:v>
                </c:pt>
                <c:pt idx="2984">
                  <c:v>-13.3</c:v>
                </c:pt>
                <c:pt idx="2985">
                  <c:v>-13.3</c:v>
                </c:pt>
                <c:pt idx="2986">
                  <c:v>-13.3</c:v>
                </c:pt>
                <c:pt idx="2987">
                  <c:v>-13.3</c:v>
                </c:pt>
                <c:pt idx="2988">
                  <c:v>-13.3</c:v>
                </c:pt>
                <c:pt idx="2989">
                  <c:v>-13.3</c:v>
                </c:pt>
                <c:pt idx="2990">
                  <c:v>-13.3</c:v>
                </c:pt>
                <c:pt idx="2991">
                  <c:v>-13.3</c:v>
                </c:pt>
                <c:pt idx="2992">
                  <c:v>-13.3</c:v>
                </c:pt>
                <c:pt idx="2993">
                  <c:v>-13.3</c:v>
                </c:pt>
                <c:pt idx="2994">
                  <c:v>-13.3</c:v>
                </c:pt>
                <c:pt idx="2995">
                  <c:v>-13.3</c:v>
                </c:pt>
                <c:pt idx="2996">
                  <c:v>-13.3</c:v>
                </c:pt>
                <c:pt idx="2997">
                  <c:v>-13.3</c:v>
                </c:pt>
                <c:pt idx="2998">
                  <c:v>-13.3</c:v>
                </c:pt>
                <c:pt idx="2999">
                  <c:v>-13.3</c:v>
                </c:pt>
                <c:pt idx="3000">
                  <c:v>-13.3</c:v>
                </c:pt>
                <c:pt idx="3001">
                  <c:v>-13.3</c:v>
                </c:pt>
                <c:pt idx="3002">
                  <c:v>-13.3</c:v>
                </c:pt>
                <c:pt idx="3003">
                  <c:v>-13.3</c:v>
                </c:pt>
                <c:pt idx="3004">
                  <c:v>-13.3</c:v>
                </c:pt>
                <c:pt idx="3005">
                  <c:v>-13.3</c:v>
                </c:pt>
                <c:pt idx="3006">
                  <c:v>-13.3</c:v>
                </c:pt>
                <c:pt idx="3007">
                  <c:v>-13.3</c:v>
                </c:pt>
                <c:pt idx="3008">
                  <c:v>-13.3</c:v>
                </c:pt>
                <c:pt idx="3009">
                  <c:v>-13.3</c:v>
                </c:pt>
                <c:pt idx="3010">
                  <c:v>-13.3</c:v>
                </c:pt>
                <c:pt idx="3011">
                  <c:v>-13.3</c:v>
                </c:pt>
                <c:pt idx="3012">
                  <c:v>-13.3</c:v>
                </c:pt>
                <c:pt idx="3013">
                  <c:v>-13.3</c:v>
                </c:pt>
                <c:pt idx="3014">
                  <c:v>-13.3</c:v>
                </c:pt>
                <c:pt idx="3015">
                  <c:v>-13.3</c:v>
                </c:pt>
                <c:pt idx="3016">
                  <c:v>-13.3</c:v>
                </c:pt>
                <c:pt idx="3017">
                  <c:v>-13.3</c:v>
                </c:pt>
                <c:pt idx="3018">
                  <c:v>-13.3</c:v>
                </c:pt>
                <c:pt idx="3019">
                  <c:v>-13.3</c:v>
                </c:pt>
                <c:pt idx="3020">
                  <c:v>-13.3</c:v>
                </c:pt>
                <c:pt idx="3021">
                  <c:v>-13.3</c:v>
                </c:pt>
                <c:pt idx="3022">
                  <c:v>-13.3</c:v>
                </c:pt>
                <c:pt idx="3023">
                  <c:v>-13.3</c:v>
                </c:pt>
                <c:pt idx="3024">
                  <c:v>-13.3</c:v>
                </c:pt>
                <c:pt idx="3025">
                  <c:v>-13.3</c:v>
                </c:pt>
                <c:pt idx="3026">
                  <c:v>-13.3</c:v>
                </c:pt>
                <c:pt idx="3027">
                  <c:v>-13.3</c:v>
                </c:pt>
                <c:pt idx="3028">
                  <c:v>-13.3</c:v>
                </c:pt>
                <c:pt idx="3029">
                  <c:v>-13.3</c:v>
                </c:pt>
                <c:pt idx="3030">
                  <c:v>-13.3</c:v>
                </c:pt>
                <c:pt idx="3031">
                  <c:v>-13.3</c:v>
                </c:pt>
                <c:pt idx="3032">
                  <c:v>-13.3</c:v>
                </c:pt>
                <c:pt idx="3033">
                  <c:v>-13.3</c:v>
                </c:pt>
                <c:pt idx="3034">
                  <c:v>-13.3</c:v>
                </c:pt>
                <c:pt idx="3035">
                  <c:v>-13.3</c:v>
                </c:pt>
                <c:pt idx="3036">
                  <c:v>-13.3</c:v>
                </c:pt>
                <c:pt idx="3037">
                  <c:v>-13.3</c:v>
                </c:pt>
                <c:pt idx="3038">
                  <c:v>-13.3</c:v>
                </c:pt>
                <c:pt idx="3039">
                  <c:v>-13.3</c:v>
                </c:pt>
                <c:pt idx="3040">
                  <c:v>-13.3</c:v>
                </c:pt>
                <c:pt idx="3041">
                  <c:v>-13.3</c:v>
                </c:pt>
                <c:pt idx="3042">
                  <c:v>-13.3</c:v>
                </c:pt>
                <c:pt idx="3043">
                  <c:v>-13.3</c:v>
                </c:pt>
                <c:pt idx="3044">
                  <c:v>-13.3</c:v>
                </c:pt>
                <c:pt idx="3045">
                  <c:v>-13.3</c:v>
                </c:pt>
                <c:pt idx="3046">
                  <c:v>-13.3</c:v>
                </c:pt>
                <c:pt idx="3047">
                  <c:v>-13.3</c:v>
                </c:pt>
                <c:pt idx="3048">
                  <c:v>-13.3</c:v>
                </c:pt>
                <c:pt idx="3049">
                  <c:v>-13.3</c:v>
                </c:pt>
                <c:pt idx="3050">
                  <c:v>-13.3</c:v>
                </c:pt>
                <c:pt idx="3051">
                  <c:v>-13.3</c:v>
                </c:pt>
                <c:pt idx="3052">
                  <c:v>-13.3</c:v>
                </c:pt>
                <c:pt idx="3053">
                  <c:v>-13.3</c:v>
                </c:pt>
                <c:pt idx="3054">
                  <c:v>-13.3</c:v>
                </c:pt>
                <c:pt idx="3055">
                  <c:v>-13.3</c:v>
                </c:pt>
                <c:pt idx="3056">
                  <c:v>-13.3</c:v>
                </c:pt>
                <c:pt idx="3057">
                  <c:v>-13.3</c:v>
                </c:pt>
                <c:pt idx="3058">
                  <c:v>-13.3</c:v>
                </c:pt>
                <c:pt idx="3059">
                  <c:v>-13.3</c:v>
                </c:pt>
                <c:pt idx="3060">
                  <c:v>-13.3</c:v>
                </c:pt>
                <c:pt idx="3061">
                  <c:v>-13.3</c:v>
                </c:pt>
                <c:pt idx="3062">
                  <c:v>-13.3</c:v>
                </c:pt>
                <c:pt idx="3063">
                  <c:v>-13.3</c:v>
                </c:pt>
                <c:pt idx="3064">
                  <c:v>-13.3</c:v>
                </c:pt>
                <c:pt idx="3065">
                  <c:v>-13.3</c:v>
                </c:pt>
                <c:pt idx="3066">
                  <c:v>-13.3</c:v>
                </c:pt>
                <c:pt idx="3067">
                  <c:v>-13.3</c:v>
                </c:pt>
                <c:pt idx="3068">
                  <c:v>-13.3</c:v>
                </c:pt>
                <c:pt idx="3069">
                  <c:v>-13.3</c:v>
                </c:pt>
                <c:pt idx="3070">
                  <c:v>-13.3</c:v>
                </c:pt>
                <c:pt idx="3071">
                  <c:v>-13.3</c:v>
                </c:pt>
                <c:pt idx="3072">
                  <c:v>-13.3</c:v>
                </c:pt>
                <c:pt idx="3073">
                  <c:v>-13.3</c:v>
                </c:pt>
                <c:pt idx="3074">
                  <c:v>-13.3</c:v>
                </c:pt>
                <c:pt idx="3075">
                  <c:v>-13.3</c:v>
                </c:pt>
                <c:pt idx="3076">
                  <c:v>-13.3</c:v>
                </c:pt>
                <c:pt idx="3077">
                  <c:v>-13.3</c:v>
                </c:pt>
                <c:pt idx="3078">
                  <c:v>-13.3</c:v>
                </c:pt>
                <c:pt idx="3079">
                  <c:v>-13.3</c:v>
                </c:pt>
                <c:pt idx="3080">
                  <c:v>-13.3</c:v>
                </c:pt>
                <c:pt idx="3081">
                  <c:v>-13.3</c:v>
                </c:pt>
                <c:pt idx="3082">
                  <c:v>-13.3</c:v>
                </c:pt>
                <c:pt idx="3083">
                  <c:v>-13.3</c:v>
                </c:pt>
                <c:pt idx="3084">
                  <c:v>-13.3</c:v>
                </c:pt>
                <c:pt idx="3085">
                  <c:v>-13.3</c:v>
                </c:pt>
                <c:pt idx="3086">
                  <c:v>-13.3</c:v>
                </c:pt>
                <c:pt idx="3087">
                  <c:v>-13.3</c:v>
                </c:pt>
                <c:pt idx="3088">
                  <c:v>-13.3</c:v>
                </c:pt>
                <c:pt idx="3089">
                  <c:v>-13.3</c:v>
                </c:pt>
                <c:pt idx="3090">
                  <c:v>-13.3</c:v>
                </c:pt>
                <c:pt idx="3091">
                  <c:v>-13.3</c:v>
                </c:pt>
                <c:pt idx="3092">
                  <c:v>-13.3</c:v>
                </c:pt>
                <c:pt idx="3093">
                  <c:v>-13.3</c:v>
                </c:pt>
                <c:pt idx="3094">
                  <c:v>-13.3</c:v>
                </c:pt>
                <c:pt idx="3095">
                  <c:v>-13.3</c:v>
                </c:pt>
                <c:pt idx="3096">
                  <c:v>-13.3</c:v>
                </c:pt>
                <c:pt idx="3097">
                  <c:v>-13.3</c:v>
                </c:pt>
                <c:pt idx="3098">
                  <c:v>-13.3</c:v>
                </c:pt>
                <c:pt idx="3099">
                  <c:v>-13.3</c:v>
                </c:pt>
                <c:pt idx="3100">
                  <c:v>-13.3</c:v>
                </c:pt>
                <c:pt idx="3101">
                  <c:v>-13.3</c:v>
                </c:pt>
                <c:pt idx="3102">
                  <c:v>-13.3</c:v>
                </c:pt>
                <c:pt idx="3103">
                  <c:v>-13.3</c:v>
                </c:pt>
                <c:pt idx="3104">
                  <c:v>-13.3</c:v>
                </c:pt>
                <c:pt idx="3105">
                  <c:v>-13.3</c:v>
                </c:pt>
                <c:pt idx="3106">
                  <c:v>-13.3</c:v>
                </c:pt>
                <c:pt idx="3107">
                  <c:v>-13.3</c:v>
                </c:pt>
                <c:pt idx="3108">
                  <c:v>-13.3</c:v>
                </c:pt>
                <c:pt idx="3109">
                  <c:v>-13.3</c:v>
                </c:pt>
                <c:pt idx="3110">
                  <c:v>-13.3</c:v>
                </c:pt>
                <c:pt idx="3111">
                  <c:v>-13.3</c:v>
                </c:pt>
                <c:pt idx="3112">
                  <c:v>-13.3</c:v>
                </c:pt>
                <c:pt idx="3113">
                  <c:v>-13.3</c:v>
                </c:pt>
                <c:pt idx="3114">
                  <c:v>-13.3</c:v>
                </c:pt>
                <c:pt idx="3115">
                  <c:v>-13.3</c:v>
                </c:pt>
                <c:pt idx="3116">
                  <c:v>-13.3</c:v>
                </c:pt>
                <c:pt idx="3117">
                  <c:v>-13.3</c:v>
                </c:pt>
                <c:pt idx="3118">
                  <c:v>-13.3</c:v>
                </c:pt>
                <c:pt idx="3119">
                  <c:v>-13.3</c:v>
                </c:pt>
                <c:pt idx="3120">
                  <c:v>-13.3</c:v>
                </c:pt>
                <c:pt idx="3121">
                  <c:v>-13.3</c:v>
                </c:pt>
                <c:pt idx="3122">
                  <c:v>-13.3</c:v>
                </c:pt>
                <c:pt idx="3123">
                  <c:v>-13.3</c:v>
                </c:pt>
                <c:pt idx="3124">
                  <c:v>-13.3</c:v>
                </c:pt>
                <c:pt idx="3125">
                  <c:v>-13.3</c:v>
                </c:pt>
                <c:pt idx="3126">
                  <c:v>-13.3</c:v>
                </c:pt>
                <c:pt idx="3127">
                  <c:v>-13.3</c:v>
                </c:pt>
                <c:pt idx="3128">
                  <c:v>-13.3</c:v>
                </c:pt>
                <c:pt idx="3129">
                  <c:v>-13.3</c:v>
                </c:pt>
                <c:pt idx="3130">
                  <c:v>-13.3</c:v>
                </c:pt>
                <c:pt idx="3131">
                  <c:v>-13.3</c:v>
                </c:pt>
                <c:pt idx="3132">
                  <c:v>-13.3</c:v>
                </c:pt>
                <c:pt idx="3133">
                  <c:v>-13.3</c:v>
                </c:pt>
                <c:pt idx="3134">
                  <c:v>-13.3</c:v>
                </c:pt>
                <c:pt idx="3135">
                  <c:v>-13.3</c:v>
                </c:pt>
                <c:pt idx="3136">
                  <c:v>-13.3</c:v>
                </c:pt>
                <c:pt idx="3137">
                  <c:v>-13.3</c:v>
                </c:pt>
                <c:pt idx="3138">
                  <c:v>-13.3</c:v>
                </c:pt>
                <c:pt idx="3139">
                  <c:v>-13.3</c:v>
                </c:pt>
                <c:pt idx="3140">
                  <c:v>-13.3</c:v>
                </c:pt>
                <c:pt idx="3141">
                  <c:v>-13.3</c:v>
                </c:pt>
                <c:pt idx="3142">
                  <c:v>-13.3</c:v>
                </c:pt>
                <c:pt idx="3143">
                  <c:v>-13.3</c:v>
                </c:pt>
                <c:pt idx="3144">
                  <c:v>-13.3</c:v>
                </c:pt>
                <c:pt idx="3145">
                  <c:v>-13.3</c:v>
                </c:pt>
                <c:pt idx="3146">
                  <c:v>-13.3</c:v>
                </c:pt>
                <c:pt idx="3147">
                  <c:v>-13.3</c:v>
                </c:pt>
                <c:pt idx="3148">
                  <c:v>-13.3</c:v>
                </c:pt>
                <c:pt idx="3149">
                  <c:v>-13.3</c:v>
                </c:pt>
                <c:pt idx="3150">
                  <c:v>-13.3</c:v>
                </c:pt>
                <c:pt idx="3151">
                  <c:v>-13.3</c:v>
                </c:pt>
                <c:pt idx="3152">
                  <c:v>-13.3</c:v>
                </c:pt>
                <c:pt idx="3153">
                  <c:v>-13.3</c:v>
                </c:pt>
                <c:pt idx="3154">
                  <c:v>-13.3</c:v>
                </c:pt>
                <c:pt idx="3155">
                  <c:v>-13.3</c:v>
                </c:pt>
                <c:pt idx="3156">
                  <c:v>-13.3</c:v>
                </c:pt>
                <c:pt idx="3157">
                  <c:v>-13.3</c:v>
                </c:pt>
                <c:pt idx="3158">
                  <c:v>-13.3</c:v>
                </c:pt>
                <c:pt idx="3159">
                  <c:v>-13.3</c:v>
                </c:pt>
                <c:pt idx="3160">
                  <c:v>-13.3</c:v>
                </c:pt>
                <c:pt idx="3161">
                  <c:v>-13.3</c:v>
                </c:pt>
                <c:pt idx="3162">
                  <c:v>-13.3</c:v>
                </c:pt>
                <c:pt idx="3163">
                  <c:v>-13.3</c:v>
                </c:pt>
                <c:pt idx="3164">
                  <c:v>-13.3</c:v>
                </c:pt>
                <c:pt idx="3165">
                  <c:v>-13.3</c:v>
                </c:pt>
                <c:pt idx="3166">
                  <c:v>-13.3</c:v>
                </c:pt>
                <c:pt idx="3167">
                  <c:v>-13.3</c:v>
                </c:pt>
                <c:pt idx="3168">
                  <c:v>-13.3</c:v>
                </c:pt>
                <c:pt idx="3169">
                  <c:v>-13.3</c:v>
                </c:pt>
                <c:pt idx="3170">
                  <c:v>-13.3</c:v>
                </c:pt>
                <c:pt idx="3171">
                  <c:v>-13.3</c:v>
                </c:pt>
                <c:pt idx="3172">
                  <c:v>-13.3</c:v>
                </c:pt>
                <c:pt idx="3173">
                  <c:v>-13.3</c:v>
                </c:pt>
                <c:pt idx="3174">
                  <c:v>-13.3</c:v>
                </c:pt>
                <c:pt idx="3175">
                  <c:v>-13.3</c:v>
                </c:pt>
                <c:pt idx="3176">
                  <c:v>-13.3</c:v>
                </c:pt>
                <c:pt idx="3177">
                  <c:v>-13.3</c:v>
                </c:pt>
                <c:pt idx="3178">
                  <c:v>-13.3</c:v>
                </c:pt>
                <c:pt idx="3179">
                  <c:v>-13.3</c:v>
                </c:pt>
                <c:pt idx="3180">
                  <c:v>-13.3</c:v>
                </c:pt>
                <c:pt idx="3181">
                  <c:v>-13.3</c:v>
                </c:pt>
                <c:pt idx="3182">
                  <c:v>-13.3</c:v>
                </c:pt>
                <c:pt idx="3183">
                  <c:v>-13.3</c:v>
                </c:pt>
                <c:pt idx="3184">
                  <c:v>-13.3</c:v>
                </c:pt>
                <c:pt idx="3185">
                  <c:v>-13.3</c:v>
                </c:pt>
                <c:pt idx="3186">
                  <c:v>-13.3</c:v>
                </c:pt>
                <c:pt idx="3187">
                  <c:v>-13.3</c:v>
                </c:pt>
                <c:pt idx="3188">
                  <c:v>-13.3</c:v>
                </c:pt>
                <c:pt idx="3189">
                  <c:v>-13.3</c:v>
                </c:pt>
                <c:pt idx="3190">
                  <c:v>-13.3</c:v>
                </c:pt>
                <c:pt idx="3191">
                  <c:v>-13.3</c:v>
                </c:pt>
                <c:pt idx="3192">
                  <c:v>-13.3</c:v>
                </c:pt>
                <c:pt idx="3193">
                  <c:v>-13.3</c:v>
                </c:pt>
                <c:pt idx="3194">
                  <c:v>-13.3</c:v>
                </c:pt>
                <c:pt idx="3195">
                  <c:v>-13.3</c:v>
                </c:pt>
                <c:pt idx="3196">
                  <c:v>-13.3</c:v>
                </c:pt>
                <c:pt idx="3197">
                  <c:v>-13.3</c:v>
                </c:pt>
                <c:pt idx="3198">
                  <c:v>-13.3</c:v>
                </c:pt>
                <c:pt idx="3199">
                  <c:v>-13.3</c:v>
                </c:pt>
                <c:pt idx="3200">
                  <c:v>-13.3</c:v>
                </c:pt>
                <c:pt idx="3201">
                  <c:v>-13.3</c:v>
                </c:pt>
                <c:pt idx="3202">
                  <c:v>-13.3</c:v>
                </c:pt>
                <c:pt idx="3203">
                  <c:v>-13.3</c:v>
                </c:pt>
                <c:pt idx="3204">
                  <c:v>-13.3</c:v>
                </c:pt>
                <c:pt idx="3205">
                  <c:v>-13.3</c:v>
                </c:pt>
                <c:pt idx="3206">
                  <c:v>-13.3</c:v>
                </c:pt>
                <c:pt idx="3207">
                  <c:v>-13.3</c:v>
                </c:pt>
                <c:pt idx="3208">
                  <c:v>-13.3</c:v>
                </c:pt>
                <c:pt idx="3209">
                  <c:v>-13.3</c:v>
                </c:pt>
                <c:pt idx="3210">
                  <c:v>-13.3</c:v>
                </c:pt>
                <c:pt idx="3211">
                  <c:v>-13.3</c:v>
                </c:pt>
                <c:pt idx="3212">
                  <c:v>-13.3</c:v>
                </c:pt>
                <c:pt idx="3213">
                  <c:v>-13.3</c:v>
                </c:pt>
                <c:pt idx="3214">
                  <c:v>-13.3</c:v>
                </c:pt>
                <c:pt idx="3215">
                  <c:v>-13.3</c:v>
                </c:pt>
                <c:pt idx="3216">
                  <c:v>-13.3</c:v>
                </c:pt>
                <c:pt idx="3217">
                  <c:v>-13.3</c:v>
                </c:pt>
                <c:pt idx="3218">
                  <c:v>-13.3</c:v>
                </c:pt>
                <c:pt idx="3219">
                  <c:v>-13.3</c:v>
                </c:pt>
                <c:pt idx="3220">
                  <c:v>-13.3</c:v>
                </c:pt>
                <c:pt idx="3221">
                  <c:v>-13.3</c:v>
                </c:pt>
                <c:pt idx="3222">
                  <c:v>-13.3</c:v>
                </c:pt>
                <c:pt idx="3223">
                  <c:v>-13.3</c:v>
                </c:pt>
                <c:pt idx="3224">
                  <c:v>-13.3</c:v>
                </c:pt>
                <c:pt idx="3225">
                  <c:v>-13.3</c:v>
                </c:pt>
                <c:pt idx="3226">
                  <c:v>-13.3</c:v>
                </c:pt>
                <c:pt idx="3227">
                  <c:v>-13.3</c:v>
                </c:pt>
                <c:pt idx="3228">
                  <c:v>-13.3</c:v>
                </c:pt>
                <c:pt idx="3229">
                  <c:v>-13.3</c:v>
                </c:pt>
                <c:pt idx="3230">
                  <c:v>-13.3</c:v>
                </c:pt>
                <c:pt idx="3231">
                  <c:v>-13.3</c:v>
                </c:pt>
                <c:pt idx="3232">
                  <c:v>-13.3</c:v>
                </c:pt>
                <c:pt idx="3233">
                  <c:v>-13.3</c:v>
                </c:pt>
                <c:pt idx="3234">
                  <c:v>-13.3</c:v>
                </c:pt>
                <c:pt idx="3235">
                  <c:v>-13.3</c:v>
                </c:pt>
                <c:pt idx="3236">
                  <c:v>-13.3</c:v>
                </c:pt>
                <c:pt idx="3237">
                  <c:v>-13.3</c:v>
                </c:pt>
                <c:pt idx="3238">
                  <c:v>-13.3</c:v>
                </c:pt>
                <c:pt idx="3239">
                  <c:v>-13.3</c:v>
                </c:pt>
                <c:pt idx="3240">
                  <c:v>-13.3</c:v>
                </c:pt>
                <c:pt idx="3241">
                  <c:v>-13.3</c:v>
                </c:pt>
                <c:pt idx="3242">
                  <c:v>-13.3</c:v>
                </c:pt>
                <c:pt idx="3243">
                  <c:v>-13.3</c:v>
                </c:pt>
                <c:pt idx="3244">
                  <c:v>-13.3</c:v>
                </c:pt>
                <c:pt idx="3245">
                  <c:v>-13.3</c:v>
                </c:pt>
                <c:pt idx="3246">
                  <c:v>-13.3</c:v>
                </c:pt>
                <c:pt idx="3247">
                  <c:v>-13.3</c:v>
                </c:pt>
                <c:pt idx="3248">
                  <c:v>-13.3</c:v>
                </c:pt>
                <c:pt idx="3249">
                  <c:v>-13.3</c:v>
                </c:pt>
                <c:pt idx="3250">
                  <c:v>-13.3</c:v>
                </c:pt>
                <c:pt idx="3251">
                  <c:v>-13.3</c:v>
                </c:pt>
                <c:pt idx="3252">
                  <c:v>-13.3</c:v>
                </c:pt>
                <c:pt idx="3253">
                  <c:v>-13.3</c:v>
                </c:pt>
                <c:pt idx="3254">
                  <c:v>-13.3</c:v>
                </c:pt>
                <c:pt idx="3255">
                  <c:v>-13.3</c:v>
                </c:pt>
                <c:pt idx="3256">
                  <c:v>-13.3</c:v>
                </c:pt>
                <c:pt idx="3257">
                  <c:v>-13.3</c:v>
                </c:pt>
                <c:pt idx="3258">
                  <c:v>-13.3</c:v>
                </c:pt>
                <c:pt idx="3259">
                  <c:v>-13.3</c:v>
                </c:pt>
                <c:pt idx="3260">
                  <c:v>-13.3</c:v>
                </c:pt>
                <c:pt idx="3261">
                  <c:v>-13.3</c:v>
                </c:pt>
                <c:pt idx="3262">
                  <c:v>-13.3</c:v>
                </c:pt>
                <c:pt idx="3263">
                  <c:v>-13.3</c:v>
                </c:pt>
                <c:pt idx="3264">
                  <c:v>-13.3</c:v>
                </c:pt>
                <c:pt idx="3265">
                  <c:v>-13.3</c:v>
                </c:pt>
                <c:pt idx="3266">
                  <c:v>-13.3</c:v>
                </c:pt>
                <c:pt idx="3267">
                  <c:v>-13.3</c:v>
                </c:pt>
                <c:pt idx="3268">
                  <c:v>-13.3</c:v>
                </c:pt>
                <c:pt idx="3269">
                  <c:v>-13.3</c:v>
                </c:pt>
                <c:pt idx="3270">
                  <c:v>-13.3</c:v>
                </c:pt>
                <c:pt idx="3271">
                  <c:v>-13.3</c:v>
                </c:pt>
                <c:pt idx="3272">
                  <c:v>-13.3</c:v>
                </c:pt>
                <c:pt idx="3273">
                  <c:v>-13.3</c:v>
                </c:pt>
                <c:pt idx="3274">
                  <c:v>-13.3</c:v>
                </c:pt>
                <c:pt idx="3275">
                  <c:v>-13.3</c:v>
                </c:pt>
                <c:pt idx="3276">
                  <c:v>-13.3</c:v>
                </c:pt>
                <c:pt idx="3277">
                  <c:v>-13.3</c:v>
                </c:pt>
                <c:pt idx="3278">
                  <c:v>-13.3</c:v>
                </c:pt>
                <c:pt idx="3279">
                  <c:v>-13.3</c:v>
                </c:pt>
                <c:pt idx="3280">
                  <c:v>-13.3</c:v>
                </c:pt>
                <c:pt idx="3281">
                  <c:v>-13.3</c:v>
                </c:pt>
                <c:pt idx="3282">
                  <c:v>-13.3</c:v>
                </c:pt>
                <c:pt idx="3283">
                  <c:v>-13.3</c:v>
                </c:pt>
                <c:pt idx="3284">
                  <c:v>-13.3</c:v>
                </c:pt>
                <c:pt idx="3285">
                  <c:v>-13.3</c:v>
                </c:pt>
                <c:pt idx="3286">
                  <c:v>-13.3</c:v>
                </c:pt>
                <c:pt idx="3287">
                  <c:v>-13.3</c:v>
                </c:pt>
                <c:pt idx="3288">
                  <c:v>-13.3</c:v>
                </c:pt>
                <c:pt idx="3289">
                  <c:v>-13.3</c:v>
                </c:pt>
                <c:pt idx="3290">
                  <c:v>-13.3</c:v>
                </c:pt>
                <c:pt idx="3291">
                  <c:v>-13.3</c:v>
                </c:pt>
                <c:pt idx="3292">
                  <c:v>-13.3</c:v>
                </c:pt>
                <c:pt idx="3293">
                  <c:v>-13.3</c:v>
                </c:pt>
                <c:pt idx="3294">
                  <c:v>-13.3</c:v>
                </c:pt>
                <c:pt idx="3295">
                  <c:v>-13.3</c:v>
                </c:pt>
                <c:pt idx="3296">
                  <c:v>-13.3</c:v>
                </c:pt>
                <c:pt idx="3297">
                  <c:v>-13.3</c:v>
                </c:pt>
                <c:pt idx="3298">
                  <c:v>-13.3</c:v>
                </c:pt>
                <c:pt idx="3299">
                  <c:v>-13.3</c:v>
                </c:pt>
                <c:pt idx="3300">
                  <c:v>-13.3</c:v>
                </c:pt>
                <c:pt idx="3301">
                  <c:v>-13.3</c:v>
                </c:pt>
                <c:pt idx="3302">
                  <c:v>-13.3</c:v>
                </c:pt>
                <c:pt idx="3303">
                  <c:v>-13.3</c:v>
                </c:pt>
                <c:pt idx="3304">
                  <c:v>-13.3</c:v>
                </c:pt>
                <c:pt idx="3305">
                  <c:v>-13.3</c:v>
                </c:pt>
                <c:pt idx="3306">
                  <c:v>-13.3</c:v>
                </c:pt>
                <c:pt idx="3307">
                  <c:v>-13.3</c:v>
                </c:pt>
                <c:pt idx="3308">
                  <c:v>-13.3</c:v>
                </c:pt>
                <c:pt idx="3309">
                  <c:v>-13.3</c:v>
                </c:pt>
                <c:pt idx="3310">
                  <c:v>-13.3</c:v>
                </c:pt>
                <c:pt idx="3311">
                  <c:v>-13.3</c:v>
                </c:pt>
                <c:pt idx="3312">
                  <c:v>-13.3</c:v>
                </c:pt>
                <c:pt idx="3313">
                  <c:v>-13.3</c:v>
                </c:pt>
                <c:pt idx="3314">
                  <c:v>-13.3</c:v>
                </c:pt>
                <c:pt idx="3315">
                  <c:v>-13.3</c:v>
                </c:pt>
                <c:pt idx="3316">
                  <c:v>-13.3</c:v>
                </c:pt>
                <c:pt idx="3317">
                  <c:v>-13.3</c:v>
                </c:pt>
                <c:pt idx="3318">
                  <c:v>-13.3</c:v>
                </c:pt>
                <c:pt idx="3319">
                  <c:v>-13.3</c:v>
                </c:pt>
                <c:pt idx="3320">
                  <c:v>-13.3</c:v>
                </c:pt>
                <c:pt idx="3321">
                  <c:v>-13.3</c:v>
                </c:pt>
                <c:pt idx="3322">
                  <c:v>-13.3</c:v>
                </c:pt>
                <c:pt idx="3323">
                  <c:v>-13.3</c:v>
                </c:pt>
                <c:pt idx="3324">
                  <c:v>-13.3</c:v>
                </c:pt>
                <c:pt idx="3325">
                  <c:v>-13.3</c:v>
                </c:pt>
                <c:pt idx="3326">
                  <c:v>-13.3</c:v>
                </c:pt>
                <c:pt idx="3327">
                  <c:v>-13.3</c:v>
                </c:pt>
                <c:pt idx="3328">
                  <c:v>-13.3</c:v>
                </c:pt>
                <c:pt idx="3329">
                  <c:v>-13.3</c:v>
                </c:pt>
                <c:pt idx="3330">
                  <c:v>-13.3</c:v>
                </c:pt>
                <c:pt idx="3331">
                  <c:v>-13.3</c:v>
                </c:pt>
                <c:pt idx="3332">
                  <c:v>-13.3</c:v>
                </c:pt>
                <c:pt idx="3333">
                  <c:v>-13.3</c:v>
                </c:pt>
                <c:pt idx="3334">
                  <c:v>-13.3</c:v>
                </c:pt>
                <c:pt idx="3335">
                  <c:v>-13.3</c:v>
                </c:pt>
                <c:pt idx="3336">
                  <c:v>-13.3</c:v>
                </c:pt>
                <c:pt idx="3337">
                  <c:v>-13.3</c:v>
                </c:pt>
                <c:pt idx="3338">
                  <c:v>-13.3</c:v>
                </c:pt>
                <c:pt idx="3339">
                  <c:v>-13.3</c:v>
                </c:pt>
                <c:pt idx="3340">
                  <c:v>-13.3</c:v>
                </c:pt>
                <c:pt idx="3341">
                  <c:v>-13.3</c:v>
                </c:pt>
                <c:pt idx="3342">
                  <c:v>-13.3</c:v>
                </c:pt>
                <c:pt idx="3343">
                  <c:v>-13.3</c:v>
                </c:pt>
                <c:pt idx="3344">
                  <c:v>-13.3</c:v>
                </c:pt>
                <c:pt idx="3345">
                  <c:v>-13.3</c:v>
                </c:pt>
                <c:pt idx="3346">
                  <c:v>-13.3</c:v>
                </c:pt>
                <c:pt idx="3347">
                  <c:v>-13.3</c:v>
                </c:pt>
                <c:pt idx="3348">
                  <c:v>-13.3</c:v>
                </c:pt>
                <c:pt idx="3349">
                  <c:v>-13.3</c:v>
                </c:pt>
                <c:pt idx="3350">
                  <c:v>-13.3</c:v>
                </c:pt>
                <c:pt idx="3351">
                  <c:v>-13.3</c:v>
                </c:pt>
                <c:pt idx="3352">
                  <c:v>-13.3</c:v>
                </c:pt>
                <c:pt idx="3353">
                  <c:v>-13.3</c:v>
                </c:pt>
                <c:pt idx="3354">
                  <c:v>-13.3</c:v>
                </c:pt>
                <c:pt idx="3355">
                  <c:v>-13.3</c:v>
                </c:pt>
                <c:pt idx="3356">
                  <c:v>-13.3</c:v>
                </c:pt>
                <c:pt idx="3357">
                  <c:v>-13.3</c:v>
                </c:pt>
                <c:pt idx="3358">
                  <c:v>-13.3</c:v>
                </c:pt>
                <c:pt idx="3359">
                  <c:v>-13.3</c:v>
                </c:pt>
                <c:pt idx="3360">
                  <c:v>-13.3</c:v>
                </c:pt>
                <c:pt idx="3361">
                  <c:v>-13.3</c:v>
                </c:pt>
                <c:pt idx="3362">
                  <c:v>-13.3</c:v>
                </c:pt>
                <c:pt idx="3363">
                  <c:v>-13.3</c:v>
                </c:pt>
                <c:pt idx="3364">
                  <c:v>-13.3</c:v>
                </c:pt>
                <c:pt idx="3365">
                  <c:v>-13.3</c:v>
                </c:pt>
                <c:pt idx="3366">
                  <c:v>-13.3</c:v>
                </c:pt>
                <c:pt idx="3367">
                  <c:v>-13.3</c:v>
                </c:pt>
                <c:pt idx="3368">
                  <c:v>-13.3</c:v>
                </c:pt>
                <c:pt idx="3369">
                  <c:v>-13.3</c:v>
                </c:pt>
                <c:pt idx="3370">
                  <c:v>-13.3</c:v>
                </c:pt>
                <c:pt idx="3371">
                  <c:v>-13.3</c:v>
                </c:pt>
                <c:pt idx="3372">
                  <c:v>-13.3</c:v>
                </c:pt>
                <c:pt idx="3373">
                  <c:v>-13.3</c:v>
                </c:pt>
                <c:pt idx="3374">
                  <c:v>-13.3</c:v>
                </c:pt>
                <c:pt idx="3375">
                  <c:v>-13.3</c:v>
                </c:pt>
                <c:pt idx="3376">
                  <c:v>-13.3</c:v>
                </c:pt>
                <c:pt idx="3377">
                  <c:v>-13.3</c:v>
                </c:pt>
                <c:pt idx="3378">
                  <c:v>-13.3</c:v>
                </c:pt>
                <c:pt idx="3379">
                  <c:v>-13.3</c:v>
                </c:pt>
                <c:pt idx="3380">
                  <c:v>-13.3</c:v>
                </c:pt>
                <c:pt idx="3381">
                  <c:v>-13.3</c:v>
                </c:pt>
                <c:pt idx="3382">
                  <c:v>-13.3</c:v>
                </c:pt>
                <c:pt idx="3383">
                  <c:v>-13.3</c:v>
                </c:pt>
                <c:pt idx="3384">
                  <c:v>-13.3</c:v>
                </c:pt>
                <c:pt idx="3385">
                  <c:v>-13.3</c:v>
                </c:pt>
                <c:pt idx="3386">
                  <c:v>-13.3</c:v>
                </c:pt>
                <c:pt idx="3387">
                  <c:v>-13.3</c:v>
                </c:pt>
                <c:pt idx="3388">
                  <c:v>-13.3</c:v>
                </c:pt>
                <c:pt idx="3389">
                  <c:v>-13.3</c:v>
                </c:pt>
                <c:pt idx="3390">
                  <c:v>-13.3</c:v>
                </c:pt>
                <c:pt idx="3391">
                  <c:v>-13.3</c:v>
                </c:pt>
                <c:pt idx="3392">
                  <c:v>-13.3</c:v>
                </c:pt>
                <c:pt idx="3393">
                  <c:v>-13.3</c:v>
                </c:pt>
                <c:pt idx="3394">
                  <c:v>-13.3</c:v>
                </c:pt>
                <c:pt idx="3395">
                  <c:v>-13.3</c:v>
                </c:pt>
                <c:pt idx="3396">
                  <c:v>-13.3</c:v>
                </c:pt>
                <c:pt idx="3397">
                  <c:v>-13.3</c:v>
                </c:pt>
                <c:pt idx="3398">
                  <c:v>-13.3</c:v>
                </c:pt>
                <c:pt idx="3399">
                  <c:v>-13.3</c:v>
                </c:pt>
                <c:pt idx="3400">
                  <c:v>-13.3</c:v>
                </c:pt>
                <c:pt idx="3401">
                  <c:v>-13.3</c:v>
                </c:pt>
                <c:pt idx="3402">
                  <c:v>-13.3</c:v>
                </c:pt>
                <c:pt idx="3403">
                  <c:v>-13.3</c:v>
                </c:pt>
                <c:pt idx="3404">
                  <c:v>-13.3</c:v>
                </c:pt>
                <c:pt idx="3405">
                  <c:v>-13.3</c:v>
                </c:pt>
                <c:pt idx="3406">
                  <c:v>-13.3</c:v>
                </c:pt>
                <c:pt idx="3407">
                  <c:v>-13.3</c:v>
                </c:pt>
                <c:pt idx="3408">
                  <c:v>-13.3</c:v>
                </c:pt>
                <c:pt idx="3409">
                  <c:v>-13.3</c:v>
                </c:pt>
                <c:pt idx="3410">
                  <c:v>-13.3</c:v>
                </c:pt>
                <c:pt idx="3411">
                  <c:v>-13.3</c:v>
                </c:pt>
                <c:pt idx="3412">
                  <c:v>-13.3</c:v>
                </c:pt>
                <c:pt idx="3413">
                  <c:v>-13.3</c:v>
                </c:pt>
                <c:pt idx="3414">
                  <c:v>-13.3</c:v>
                </c:pt>
                <c:pt idx="3415">
                  <c:v>-13.3</c:v>
                </c:pt>
                <c:pt idx="3416">
                  <c:v>-13.3</c:v>
                </c:pt>
                <c:pt idx="3417">
                  <c:v>-13.3</c:v>
                </c:pt>
                <c:pt idx="3418">
                  <c:v>-13.3</c:v>
                </c:pt>
                <c:pt idx="3419">
                  <c:v>-13.3</c:v>
                </c:pt>
                <c:pt idx="3420">
                  <c:v>-13.3</c:v>
                </c:pt>
                <c:pt idx="3421">
                  <c:v>-13.3</c:v>
                </c:pt>
                <c:pt idx="3422">
                  <c:v>-13.3</c:v>
                </c:pt>
                <c:pt idx="3423">
                  <c:v>-13.3</c:v>
                </c:pt>
                <c:pt idx="3424">
                  <c:v>-13.3</c:v>
                </c:pt>
                <c:pt idx="3425">
                  <c:v>-13.3</c:v>
                </c:pt>
                <c:pt idx="3426">
                  <c:v>-13.3</c:v>
                </c:pt>
                <c:pt idx="3427">
                  <c:v>-13.3</c:v>
                </c:pt>
                <c:pt idx="3428">
                  <c:v>-13.3</c:v>
                </c:pt>
                <c:pt idx="3429">
                  <c:v>-13.3</c:v>
                </c:pt>
                <c:pt idx="3430">
                  <c:v>-13.3</c:v>
                </c:pt>
                <c:pt idx="3431">
                  <c:v>-13.3</c:v>
                </c:pt>
                <c:pt idx="3432">
                  <c:v>-13.3</c:v>
                </c:pt>
                <c:pt idx="3433">
                  <c:v>-13.3</c:v>
                </c:pt>
                <c:pt idx="3434">
                  <c:v>-13.3</c:v>
                </c:pt>
                <c:pt idx="3435">
                  <c:v>-13.3</c:v>
                </c:pt>
                <c:pt idx="3436">
                  <c:v>-13.3</c:v>
                </c:pt>
                <c:pt idx="3437">
                  <c:v>-13.3</c:v>
                </c:pt>
                <c:pt idx="3438">
                  <c:v>-13.3</c:v>
                </c:pt>
                <c:pt idx="3439">
                  <c:v>-13.3</c:v>
                </c:pt>
                <c:pt idx="3440">
                  <c:v>-13.3</c:v>
                </c:pt>
                <c:pt idx="3441">
                  <c:v>-13.3</c:v>
                </c:pt>
                <c:pt idx="3442">
                  <c:v>-13.3</c:v>
                </c:pt>
                <c:pt idx="3443">
                  <c:v>-13.3</c:v>
                </c:pt>
                <c:pt idx="3444">
                  <c:v>-13.3</c:v>
                </c:pt>
                <c:pt idx="3445">
                  <c:v>-13.3</c:v>
                </c:pt>
                <c:pt idx="3446">
                  <c:v>-13.3</c:v>
                </c:pt>
                <c:pt idx="3447">
                  <c:v>-13.3</c:v>
                </c:pt>
                <c:pt idx="3448">
                  <c:v>-13.3</c:v>
                </c:pt>
                <c:pt idx="3449">
                  <c:v>-13.3</c:v>
                </c:pt>
                <c:pt idx="3450">
                  <c:v>-13.3</c:v>
                </c:pt>
                <c:pt idx="3451">
                  <c:v>-13.3</c:v>
                </c:pt>
                <c:pt idx="3452">
                  <c:v>-13.3</c:v>
                </c:pt>
                <c:pt idx="3453">
                  <c:v>-13.3</c:v>
                </c:pt>
                <c:pt idx="3454">
                  <c:v>-13.3</c:v>
                </c:pt>
                <c:pt idx="3455">
                  <c:v>-13.3</c:v>
                </c:pt>
                <c:pt idx="3456">
                  <c:v>-13.3</c:v>
                </c:pt>
                <c:pt idx="3457">
                  <c:v>-13.3</c:v>
                </c:pt>
                <c:pt idx="3458">
                  <c:v>-13.3</c:v>
                </c:pt>
                <c:pt idx="3459">
                  <c:v>-13.3</c:v>
                </c:pt>
                <c:pt idx="3460">
                  <c:v>-13.3</c:v>
                </c:pt>
                <c:pt idx="3461">
                  <c:v>-13.3</c:v>
                </c:pt>
                <c:pt idx="3462">
                  <c:v>-13.3</c:v>
                </c:pt>
                <c:pt idx="3463">
                  <c:v>-13.3</c:v>
                </c:pt>
                <c:pt idx="3464">
                  <c:v>-13.3</c:v>
                </c:pt>
                <c:pt idx="3465">
                  <c:v>-13.3</c:v>
                </c:pt>
                <c:pt idx="3466">
                  <c:v>-13.3</c:v>
                </c:pt>
                <c:pt idx="3467">
                  <c:v>-13.3</c:v>
                </c:pt>
                <c:pt idx="3468">
                  <c:v>-13.3</c:v>
                </c:pt>
                <c:pt idx="3469">
                  <c:v>-13.3</c:v>
                </c:pt>
                <c:pt idx="3470">
                  <c:v>-13.3</c:v>
                </c:pt>
                <c:pt idx="3471">
                  <c:v>-13.3</c:v>
                </c:pt>
                <c:pt idx="3472">
                  <c:v>-13.3</c:v>
                </c:pt>
                <c:pt idx="3473">
                  <c:v>-13.3</c:v>
                </c:pt>
                <c:pt idx="3474">
                  <c:v>-13.3</c:v>
                </c:pt>
                <c:pt idx="3475">
                  <c:v>-13.3</c:v>
                </c:pt>
                <c:pt idx="3476">
                  <c:v>-13.3</c:v>
                </c:pt>
                <c:pt idx="3477">
                  <c:v>-13.3</c:v>
                </c:pt>
                <c:pt idx="3478">
                  <c:v>-13.3</c:v>
                </c:pt>
                <c:pt idx="3479">
                  <c:v>-13.3</c:v>
                </c:pt>
                <c:pt idx="3480">
                  <c:v>-13.3</c:v>
                </c:pt>
                <c:pt idx="3481">
                  <c:v>-13.3</c:v>
                </c:pt>
                <c:pt idx="3482">
                  <c:v>-13.3</c:v>
                </c:pt>
                <c:pt idx="3483">
                  <c:v>-13.3</c:v>
                </c:pt>
                <c:pt idx="3484">
                  <c:v>-13.3</c:v>
                </c:pt>
                <c:pt idx="3485">
                  <c:v>-13.3</c:v>
                </c:pt>
                <c:pt idx="3486">
                  <c:v>-13.3</c:v>
                </c:pt>
                <c:pt idx="3487">
                  <c:v>-13.3</c:v>
                </c:pt>
                <c:pt idx="3488">
                  <c:v>-13.3</c:v>
                </c:pt>
                <c:pt idx="3489">
                  <c:v>-13.3</c:v>
                </c:pt>
                <c:pt idx="3490">
                  <c:v>-13.3</c:v>
                </c:pt>
                <c:pt idx="3491">
                  <c:v>-13.3</c:v>
                </c:pt>
                <c:pt idx="3492">
                  <c:v>-13.3</c:v>
                </c:pt>
                <c:pt idx="3493">
                  <c:v>-13.3</c:v>
                </c:pt>
                <c:pt idx="3494">
                  <c:v>-13.3</c:v>
                </c:pt>
                <c:pt idx="3495">
                  <c:v>-13.3</c:v>
                </c:pt>
                <c:pt idx="3496">
                  <c:v>-13.3</c:v>
                </c:pt>
                <c:pt idx="3497">
                  <c:v>-13.3</c:v>
                </c:pt>
                <c:pt idx="3498">
                  <c:v>-13.3</c:v>
                </c:pt>
                <c:pt idx="3499">
                  <c:v>-13.3</c:v>
                </c:pt>
                <c:pt idx="3500">
                  <c:v>-13.3</c:v>
                </c:pt>
                <c:pt idx="3501">
                  <c:v>-13.3</c:v>
                </c:pt>
                <c:pt idx="3502">
                  <c:v>-13.3</c:v>
                </c:pt>
                <c:pt idx="3503">
                  <c:v>-13.3</c:v>
                </c:pt>
                <c:pt idx="3504">
                  <c:v>-13.3</c:v>
                </c:pt>
                <c:pt idx="3505">
                  <c:v>-13.3</c:v>
                </c:pt>
                <c:pt idx="3506">
                  <c:v>-13.3</c:v>
                </c:pt>
                <c:pt idx="3507">
                  <c:v>-13.3</c:v>
                </c:pt>
                <c:pt idx="3508">
                  <c:v>-13.3</c:v>
                </c:pt>
                <c:pt idx="3509">
                  <c:v>-13.3</c:v>
                </c:pt>
                <c:pt idx="3510">
                  <c:v>-13.3</c:v>
                </c:pt>
                <c:pt idx="3511">
                  <c:v>-13.3</c:v>
                </c:pt>
                <c:pt idx="3512">
                  <c:v>-13.3</c:v>
                </c:pt>
                <c:pt idx="3513">
                  <c:v>-13.3</c:v>
                </c:pt>
                <c:pt idx="3514">
                  <c:v>-13.3</c:v>
                </c:pt>
                <c:pt idx="3515">
                  <c:v>-13.3</c:v>
                </c:pt>
                <c:pt idx="3516">
                  <c:v>-13.3</c:v>
                </c:pt>
                <c:pt idx="3517">
                  <c:v>-13.3</c:v>
                </c:pt>
                <c:pt idx="3518">
                  <c:v>-13.3</c:v>
                </c:pt>
                <c:pt idx="3519">
                  <c:v>-13.3</c:v>
                </c:pt>
                <c:pt idx="3520">
                  <c:v>-13.3</c:v>
                </c:pt>
                <c:pt idx="3521">
                  <c:v>-13.3</c:v>
                </c:pt>
                <c:pt idx="3522">
                  <c:v>-13.3</c:v>
                </c:pt>
                <c:pt idx="3523">
                  <c:v>-13.3</c:v>
                </c:pt>
                <c:pt idx="3524">
                  <c:v>-13.3</c:v>
                </c:pt>
                <c:pt idx="3525">
                  <c:v>-13.3</c:v>
                </c:pt>
                <c:pt idx="3526">
                  <c:v>-13.3</c:v>
                </c:pt>
                <c:pt idx="3527">
                  <c:v>-13.3</c:v>
                </c:pt>
                <c:pt idx="3528">
                  <c:v>-13.3</c:v>
                </c:pt>
                <c:pt idx="3529">
                  <c:v>-13.3</c:v>
                </c:pt>
                <c:pt idx="3530">
                  <c:v>-13.3</c:v>
                </c:pt>
                <c:pt idx="3531">
                  <c:v>-13.3</c:v>
                </c:pt>
                <c:pt idx="3532">
                  <c:v>-13.3</c:v>
                </c:pt>
                <c:pt idx="3533">
                  <c:v>-13.3</c:v>
                </c:pt>
                <c:pt idx="3534">
                  <c:v>-13.3</c:v>
                </c:pt>
                <c:pt idx="3535">
                  <c:v>-13.3</c:v>
                </c:pt>
                <c:pt idx="3536">
                  <c:v>-13.3</c:v>
                </c:pt>
                <c:pt idx="3537">
                  <c:v>-13.3</c:v>
                </c:pt>
                <c:pt idx="3538">
                  <c:v>-13.3</c:v>
                </c:pt>
                <c:pt idx="3539">
                  <c:v>-13.3</c:v>
                </c:pt>
                <c:pt idx="3540">
                  <c:v>-13.3</c:v>
                </c:pt>
                <c:pt idx="3541">
                  <c:v>-13.3</c:v>
                </c:pt>
                <c:pt idx="3542">
                  <c:v>-13.3</c:v>
                </c:pt>
                <c:pt idx="3543">
                  <c:v>-13.3</c:v>
                </c:pt>
                <c:pt idx="3544">
                  <c:v>-13.3</c:v>
                </c:pt>
                <c:pt idx="3545">
                  <c:v>-13.3</c:v>
                </c:pt>
                <c:pt idx="3546">
                  <c:v>-13.3</c:v>
                </c:pt>
                <c:pt idx="3547">
                  <c:v>-13.3</c:v>
                </c:pt>
                <c:pt idx="3548">
                  <c:v>-13.3</c:v>
                </c:pt>
                <c:pt idx="3549">
                  <c:v>-13.3</c:v>
                </c:pt>
                <c:pt idx="3550">
                  <c:v>-13.3</c:v>
                </c:pt>
                <c:pt idx="3551">
                  <c:v>-13.3</c:v>
                </c:pt>
                <c:pt idx="3552">
                  <c:v>-13.3</c:v>
                </c:pt>
                <c:pt idx="3553">
                  <c:v>-13.3</c:v>
                </c:pt>
                <c:pt idx="3554">
                  <c:v>-13.3</c:v>
                </c:pt>
                <c:pt idx="3555">
                  <c:v>-13.3</c:v>
                </c:pt>
                <c:pt idx="3556">
                  <c:v>-13.3</c:v>
                </c:pt>
                <c:pt idx="3557">
                  <c:v>-13.3</c:v>
                </c:pt>
                <c:pt idx="3558">
                  <c:v>-13.3</c:v>
                </c:pt>
                <c:pt idx="3559">
                  <c:v>-13.3</c:v>
                </c:pt>
                <c:pt idx="3560">
                  <c:v>-13.3</c:v>
                </c:pt>
                <c:pt idx="3561">
                  <c:v>-13.3</c:v>
                </c:pt>
                <c:pt idx="3562">
                  <c:v>-13.3</c:v>
                </c:pt>
                <c:pt idx="3563">
                  <c:v>-13.3</c:v>
                </c:pt>
                <c:pt idx="3564">
                  <c:v>-13.3</c:v>
                </c:pt>
                <c:pt idx="3565">
                  <c:v>-13.3</c:v>
                </c:pt>
                <c:pt idx="3566">
                  <c:v>-13.3</c:v>
                </c:pt>
                <c:pt idx="3567">
                  <c:v>-13.3</c:v>
                </c:pt>
                <c:pt idx="3568">
                  <c:v>-13.3</c:v>
                </c:pt>
                <c:pt idx="3569">
                  <c:v>-13.3</c:v>
                </c:pt>
                <c:pt idx="3570">
                  <c:v>-13.3</c:v>
                </c:pt>
                <c:pt idx="3571">
                  <c:v>-13.3</c:v>
                </c:pt>
                <c:pt idx="3572">
                  <c:v>-13.3</c:v>
                </c:pt>
                <c:pt idx="3573">
                  <c:v>-13.3</c:v>
                </c:pt>
                <c:pt idx="3574">
                  <c:v>-13.3</c:v>
                </c:pt>
                <c:pt idx="3575">
                  <c:v>-13.3</c:v>
                </c:pt>
                <c:pt idx="3576">
                  <c:v>-13.3</c:v>
                </c:pt>
                <c:pt idx="3577">
                  <c:v>-13.3</c:v>
                </c:pt>
                <c:pt idx="3578">
                  <c:v>-13.3</c:v>
                </c:pt>
                <c:pt idx="3579">
                  <c:v>-13.3</c:v>
                </c:pt>
                <c:pt idx="3580">
                  <c:v>-13.3</c:v>
                </c:pt>
                <c:pt idx="3581">
                  <c:v>-13.3</c:v>
                </c:pt>
                <c:pt idx="3582">
                  <c:v>-13.3</c:v>
                </c:pt>
                <c:pt idx="3583">
                  <c:v>-13.3</c:v>
                </c:pt>
                <c:pt idx="3584">
                  <c:v>-13.3</c:v>
                </c:pt>
                <c:pt idx="3585">
                  <c:v>-13.3</c:v>
                </c:pt>
                <c:pt idx="3586">
                  <c:v>-13.3</c:v>
                </c:pt>
                <c:pt idx="3587">
                  <c:v>-13.3</c:v>
                </c:pt>
                <c:pt idx="3588">
                  <c:v>-13.3</c:v>
                </c:pt>
                <c:pt idx="3589">
                  <c:v>-13.3</c:v>
                </c:pt>
                <c:pt idx="3590">
                  <c:v>-13.3</c:v>
                </c:pt>
                <c:pt idx="3591">
                  <c:v>-13.3</c:v>
                </c:pt>
                <c:pt idx="3592">
                  <c:v>-13.3</c:v>
                </c:pt>
                <c:pt idx="3593">
                  <c:v>-13.3</c:v>
                </c:pt>
                <c:pt idx="3594">
                  <c:v>-13.3</c:v>
                </c:pt>
                <c:pt idx="3595">
                  <c:v>-13.3</c:v>
                </c:pt>
                <c:pt idx="3596">
                  <c:v>-13.3</c:v>
                </c:pt>
                <c:pt idx="3597">
                  <c:v>-13.3</c:v>
                </c:pt>
                <c:pt idx="3598">
                  <c:v>-13.3</c:v>
                </c:pt>
                <c:pt idx="3599">
                  <c:v>-13.3</c:v>
                </c:pt>
                <c:pt idx="3600">
                  <c:v>-13.3</c:v>
                </c:pt>
                <c:pt idx="3601">
                  <c:v>-13.3</c:v>
                </c:pt>
                <c:pt idx="3602">
                  <c:v>-13.3</c:v>
                </c:pt>
                <c:pt idx="3603">
                  <c:v>-13.3</c:v>
                </c:pt>
                <c:pt idx="3604">
                  <c:v>-13.3</c:v>
                </c:pt>
                <c:pt idx="3605">
                  <c:v>-13.3</c:v>
                </c:pt>
                <c:pt idx="3606">
                  <c:v>-13.3</c:v>
                </c:pt>
                <c:pt idx="3607">
                  <c:v>-13.3</c:v>
                </c:pt>
                <c:pt idx="3608">
                  <c:v>-13.3</c:v>
                </c:pt>
                <c:pt idx="3609">
                  <c:v>-13.3</c:v>
                </c:pt>
                <c:pt idx="3610">
                  <c:v>-13.3</c:v>
                </c:pt>
                <c:pt idx="3611">
                  <c:v>-13.3</c:v>
                </c:pt>
                <c:pt idx="3612">
                  <c:v>-13.3</c:v>
                </c:pt>
                <c:pt idx="3613">
                  <c:v>-13.3</c:v>
                </c:pt>
                <c:pt idx="3614">
                  <c:v>-13.3</c:v>
                </c:pt>
                <c:pt idx="3615">
                  <c:v>-13.3</c:v>
                </c:pt>
                <c:pt idx="3616">
                  <c:v>-13.3</c:v>
                </c:pt>
                <c:pt idx="3617">
                  <c:v>-13.3</c:v>
                </c:pt>
                <c:pt idx="3618">
                  <c:v>-13.3</c:v>
                </c:pt>
                <c:pt idx="3619">
                  <c:v>-13.3</c:v>
                </c:pt>
                <c:pt idx="3620">
                  <c:v>-13.3</c:v>
                </c:pt>
                <c:pt idx="3621">
                  <c:v>-13.3</c:v>
                </c:pt>
                <c:pt idx="3622">
                  <c:v>-13.3</c:v>
                </c:pt>
                <c:pt idx="3623">
                  <c:v>-13.3</c:v>
                </c:pt>
                <c:pt idx="3624">
                  <c:v>-13.3</c:v>
                </c:pt>
                <c:pt idx="3625">
                  <c:v>-13.3</c:v>
                </c:pt>
                <c:pt idx="3626">
                  <c:v>-13.3</c:v>
                </c:pt>
                <c:pt idx="3627">
                  <c:v>-13.3</c:v>
                </c:pt>
                <c:pt idx="3628">
                  <c:v>-13.3</c:v>
                </c:pt>
                <c:pt idx="3629">
                  <c:v>-13.3</c:v>
                </c:pt>
                <c:pt idx="3630">
                  <c:v>-13.3</c:v>
                </c:pt>
                <c:pt idx="3631">
                  <c:v>-13.3</c:v>
                </c:pt>
                <c:pt idx="3632">
                  <c:v>-13.3</c:v>
                </c:pt>
                <c:pt idx="3633">
                  <c:v>-13.3</c:v>
                </c:pt>
                <c:pt idx="3634">
                  <c:v>-13.3</c:v>
                </c:pt>
                <c:pt idx="3635">
                  <c:v>-13.3</c:v>
                </c:pt>
                <c:pt idx="3636">
                  <c:v>-13.3</c:v>
                </c:pt>
                <c:pt idx="3637">
                  <c:v>-13.3</c:v>
                </c:pt>
                <c:pt idx="3638">
                  <c:v>-13.3</c:v>
                </c:pt>
                <c:pt idx="3639">
                  <c:v>-13.3</c:v>
                </c:pt>
                <c:pt idx="3640">
                  <c:v>-13.3</c:v>
                </c:pt>
                <c:pt idx="3641">
                  <c:v>-13.3</c:v>
                </c:pt>
                <c:pt idx="3642">
                  <c:v>-13.3</c:v>
                </c:pt>
                <c:pt idx="3643">
                  <c:v>-13.3</c:v>
                </c:pt>
                <c:pt idx="3644">
                  <c:v>-13.3</c:v>
                </c:pt>
                <c:pt idx="3645">
                  <c:v>-13.3</c:v>
                </c:pt>
                <c:pt idx="3646">
                  <c:v>-13.3</c:v>
                </c:pt>
                <c:pt idx="3647">
                  <c:v>-13.3</c:v>
                </c:pt>
                <c:pt idx="3648">
                  <c:v>-13.3</c:v>
                </c:pt>
                <c:pt idx="3649">
                  <c:v>-13.3</c:v>
                </c:pt>
                <c:pt idx="3650">
                  <c:v>-13.3</c:v>
                </c:pt>
                <c:pt idx="3651">
                  <c:v>-13.3</c:v>
                </c:pt>
                <c:pt idx="3652">
                  <c:v>-13.3</c:v>
                </c:pt>
                <c:pt idx="3653">
                  <c:v>-13.3</c:v>
                </c:pt>
                <c:pt idx="3654">
                  <c:v>-13.3</c:v>
                </c:pt>
                <c:pt idx="3655">
                  <c:v>-13.3</c:v>
                </c:pt>
                <c:pt idx="3656">
                  <c:v>-13.3</c:v>
                </c:pt>
                <c:pt idx="3657">
                  <c:v>-13.3</c:v>
                </c:pt>
                <c:pt idx="3658">
                  <c:v>-13.3</c:v>
                </c:pt>
                <c:pt idx="3659">
                  <c:v>-13.3</c:v>
                </c:pt>
                <c:pt idx="3660">
                  <c:v>-13.3</c:v>
                </c:pt>
                <c:pt idx="3661">
                  <c:v>-13.3</c:v>
                </c:pt>
                <c:pt idx="3662">
                  <c:v>-13.3</c:v>
                </c:pt>
                <c:pt idx="3663">
                  <c:v>-13.3</c:v>
                </c:pt>
                <c:pt idx="3664">
                  <c:v>-13.3</c:v>
                </c:pt>
                <c:pt idx="3665">
                  <c:v>-13.3</c:v>
                </c:pt>
                <c:pt idx="3666">
                  <c:v>-13.3</c:v>
                </c:pt>
                <c:pt idx="3667">
                  <c:v>-13.3</c:v>
                </c:pt>
                <c:pt idx="3668">
                  <c:v>-13.3</c:v>
                </c:pt>
                <c:pt idx="3669">
                  <c:v>-13.3</c:v>
                </c:pt>
                <c:pt idx="3670">
                  <c:v>-13.3</c:v>
                </c:pt>
                <c:pt idx="3671">
                  <c:v>-13.3</c:v>
                </c:pt>
                <c:pt idx="3672">
                  <c:v>-13.3</c:v>
                </c:pt>
                <c:pt idx="3673">
                  <c:v>-13.3</c:v>
                </c:pt>
                <c:pt idx="3674">
                  <c:v>-13.3</c:v>
                </c:pt>
                <c:pt idx="3675">
                  <c:v>-13.3</c:v>
                </c:pt>
                <c:pt idx="3676">
                  <c:v>-13.3</c:v>
                </c:pt>
                <c:pt idx="3677">
                  <c:v>-13.3</c:v>
                </c:pt>
                <c:pt idx="3678">
                  <c:v>-13.3</c:v>
                </c:pt>
                <c:pt idx="3679">
                  <c:v>-13.3</c:v>
                </c:pt>
                <c:pt idx="3680">
                  <c:v>-13.3</c:v>
                </c:pt>
                <c:pt idx="3681">
                  <c:v>-13.3</c:v>
                </c:pt>
                <c:pt idx="3682">
                  <c:v>-13.3</c:v>
                </c:pt>
                <c:pt idx="3683">
                  <c:v>-13.3</c:v>
                </c:pt>
                <c:pt idx="3684">
                  <c:v>-13.3</c:v>
                </c:pt>
                <c:pt idx="3685">
                  <c:v>-13.3</c:v>
                </c:pt>
                <c:pt idx="3686">
                  <c:v>-13.3</c:v>
                </c:pt>
                <c:pt idx="3687">
                  <c:v>-13.3</c:v>
                </c:pt>
                <c:pt idx="3688">
                  <c:v>-13.3</c:v>
                </c:pt>
                <c:pt idx="3689">
                  <c:v>-13.3</c:v>
                </c:pt>
                <c:pt idx="3690">
                  <c:v>-13.3</c:v>
                </c:pt>
                <c:pt idx="3691">
                  <c:v>-13.3</c:v>
                </c:pt>
                <c:pt idx="3692">
                  <c:v>-13.3</c:v>
                </c:pt>
                <c:pt idx="3693">
                  <c:v>-13.3</c:v>
                </c:pt>
                <c:pt idx="3694">
                  <c:v>-13.3</c:v>
                </c:pt>
                <c:pt idx="3695">
                  <c:v>-13.3</c:v>
                </c:pt>
                <c:pt idx="3696">
                  <c:v>-13.3</c:v>
                </c:pt>
                <c:pt idx="3697">
                  <c:v>-13.3</c:v>
                </c:pt>
                <c:pt idx="3698">
                  <c:v>-13.3</c:v>
                </c:pt>
                <c:pt idx="3699">
                  <c:v>-13.3</c:v>
                </c:pt>
                <c:pt idx="3700">
                  <c:v>-13.3</c:v>
                </c:pt>
                <c:pt idx="3701">
                  <c:v>-13.3</c:v>
                </c:pt>
                <c:pt idx="3702">
                  <c:v>-13.3</c:v>
                </c:pt>
                <c:pt idx="3703">
                  <c:v>-13.3</c:v>
                </c:pt>
                <c:pt idx="3704">
                  <c:v>-13.3</c:v>
                </c:pt>
                <c:pt idx="3705">
                  <c:v>-13.3</c:v>
                </c:pt>
                <c:pt idx="3706">
                  <c:v>-13.3</c:v>
                </c:pt>
                <c:pt idx="3707">
                  <c:v>-13.3</c:v>
                </c:pt>
                <c:pt idx="3708">
                  <c:v>-13.3</c:v>
                </c:pt>
                <c:pt idx="3709">
                  <c:v>-13.3</c:v>
                </c:pt>
                <c:pt idx="3710">
                  <c:v>-13.3</c:v>
                </c:pt>
                <c:pt idx="3711">
                  <c:v>-13.3</c:v>
                </c:pt>
                <c:pt idx="3712">
                  <c:v>-13.3</c:v>
                </c:pt>
                <c:pt idx="3713">
                  <c:v>-13.3</c:v>
                </c:pt>
                <c:pt idx="3714">
                  <c:v>-13.3</c:v>
                </c:pt>
                <c:pt idx="3715">
                  <c:v>-13.3</c:v>
                </c:pt>
                <c:pt idx="3716">
                  <c:v>-13.3</c:v>
                </c:pt>
                <c:pt idx="3717">
                  <c:v>-13.3</c:v>
                </c:pt>
                <c:pt idx="3718">
                  <c:v>-13.3</c:v>
                </c:pt>
                <c:pt idx="3719">
                  <c:v>-13.3</c:v>
                </c:pt>
                <c:pt idx="3720">
                  <c:v>-13.3</c:v>
                </c:pt>
                <c:pt idx="3721">
                  <c:v>-13.3</c:v>
                </c:pt>
                <c:pt idx="3722">
                  <c:v>-13.3</c:v>
                </c:pt>
                <c:pt idx="3723">
                  <c:v>-13.3</c:v>
                </c:pt>
                <c:pt idx="3724">
                  <c:v>-13.3</c:v>
                </c:pt>
                <c:pt idx="3725">
                  <c:v>-13.3</c:v>
                </c:pt>
                <c:pt idx="3726">
                  <c:v>-13.3</c:v>
                </c:pt>
                <c:pt idx="3727">
                  <c:v>-13.3</c:v>
                </c:pt>
                <c:pt idx="3728">
                  <c:v>-13.3</c:v>
                </c:pt>
                <c:pt idx="3729">
                  <c:v>-13.3</c:v>
                </c:pt>
                <c:pt idx="3730">
                  <c:v>-13.3</c:v>
                </c:pt>
                <c:pt idx="3731">
                  <c:v>-13.3</c:v>
                </c:pt>
                <c:pt idx="3732">
                  <c:v>-13.3</c:v>
                </c:pt>
                <c:pt idx="3733">
                  <c:v>-13.3</c:v>
                </c:pt>
                <c:pt idx="3734">
                  <c:v>-13.3</c:v>
                </c:pt>
                <c:pt idx="3735">
                  <c:v>-13.3</c:v>
                </c:pt>
                <c:pt idx="3736">
                  <c:v>-13.3</c:v>
                </c:pt>
                <c:pt idx="3737">
                  <c:v>-13.3</c:v>
                </c:pt>
                <c:pt idx="3738">
                  <c:v>-13.3</c:v>
                </c:pt>
                <c:pt idx="3739">
                  <c:v>-13.3</c:v>
                </c:pt>
                <c:pt idx="3740">
                  <c:v>-13.3</c:v>
                </c:pt>
                <c:pt idx="3741">
                  <c:v>-13.3</c:v>
                </c:pt>
                <c:pt idx="3742">
                  <c:v>-13.3</c:v>
                </c:pt>
                <c:pt idx="3743">
                  <c:v>-13.3</c:v>
                </c:pt>
                <c:pt idx="3744">
                  <c:v>-13.3</c:v>
                </c:pt>
                <c:pt idx="3745">
                  <c:v>-13.3</c:v>
                </c:pt>
                <c:pt idx="3746">
                  <c:v>-13.3</c:v>
                </c:pt>
                <c:pt idx="3747">
                  <c:v>-13.3</c:v>
                </c:pt>
                <c:pt idx="3748">
                  <c:v>-13.3</c:v>
                </c:pt>
                <c:pt idx="3749">
                  <c:v>-13.3</c:v>
                </c:pt>
                <c:pt idx="3750">
                  <c:v>-13.3</c:v>
                </c:pt>
                <c:pt idx="3751">
                  <c:v>-13.3</c:v>
                </c:pt>
                <c:pt idx="3752">
                  <c:v>-13.3</c:v>
                </c:pt>
                <c:pt idx="3753">
                  <c:v>-13.3</c:v>
                </c:pt>
                <c:pt idx="3754">
                  <c:v>-13.3</c:v>
                </c:pt>
                <c:pt idx="3755">
                  <c:v>-13.3</c:v>
                </c:pt>
                <c:pt idx="3756">
                  <c:v>-13.3</c:v>
                </c:pt>
                <c:pt idx="3757">
                  <c:v>-13.3</c:v>
                </c:pt>
                <c:pt idx="3758">
                  <c:v>-13.3</c:v>
                </c:pt>
                <c:pt idx="3759">
                  <c:v>-13.3</c:v>
                </c:pt>
                <c:pt idx="3760">
                  <c:v>-13.3</c:v>
                </c:pt>
                <c:pt idx="3761">
                  <c:v>-13.3</c:v>
                </c:pt>
                <c:pt idx="3762">
                  <c:v>-13.3</c:v>
                </c:pt>
                <c:pt idx="3763">
                  <c:v>-13.3</c:v>
                </c:pt>
                <c:pt idx="3764">
                  <c:v>-13.3</c:v>
                </c:pt>
                <c:pt idx="3765">
                  <c:v>-13.3</c:v>
                </c:pt>
                <c:pt idx="3766">
                  <c:v>-13.3</c:v>
                </c:pt>
                <c:pt idx="3767">
                  <c:v>-13.3</c:v>
                </c:pt>
                <c:pt idx="3768">
                  <c:v>-13.3</c:v>
                </c:pt>
                <c:pt idx="3769">
                  <c:v>-13.3</c:v>
                </c:pt>
                <c:pt idx="3770">
                  <c:v>-13.3</c:v>
                </c:pt>
                <c:pt idx="3771">
                  <c:v>-13.3</c:v>
                </c:pt>
                <c:pt idx="3772">
                  <c:v>-13.3</c:v>
                </c:pt>
                <c:pt idx="3773">
                  <c:v>-13.3</c:v>
                </c:pt>
                <c:pt idx="3774">
                  <c:v>-13.3</c:v>
                </c:pt>
                <c:pt idx="3775">
                  <c:v>-13.3</c:v>
                </c:pt>
                <c:pt idx="3776">
                  <c:v>-13.3</c:v>
                </c:pt>
                <c:pt idx="3777">
                  <c:v>-13.3</c:v>
                </c:pt>
                <c:pt idx="3778">
                  <c:v>-13.3</c:v>
                </c:pt>
                <c:pt idx="3779">
                  <c:v>-13.3</c:v>
                </c:pt>
                <c:pt idx="3780">
                  <c:v>-13.3</c:v>
                </c:pt>
                <c:pt idx="3781">
                  <c:v>-13.3</c:v>
                </c:pt>
                <c:pt idx="3782">
                  <c:v>-13.3</c:v>
                </c:pt>
                <c:pt idx="3783">
                  <c:v>-13.3</c:v>
                </c:pt>
                <c:pt idx="3784">
                  <c:v>-13.3</c:v>
                </c:pt>
                <c:pt idx="3785">
                  <c:v>-13.3</c:v>
                </c:pt>
                <c:pt idx="3786">
                  <c:v>-13.3</c:v>
                </c:pt>
                <c:pt idx="3787">
                  <c:v>-13.3</c:v>
                </c:pt>
                <c:pt idx="3788">
                  <c:v>-13.3</c:v>
                </c:pt>
                <c:pt idx="3789">
                  <c:v>-13.3</c:v>
                </c:pt>
                <c:pt idx="3790">
                  <c:v>-13.3</c:v>
                </c:pt>
                <c:pt idx="3791">
                  <c:v>-13.3</c:v>
                </c:pt>
                <c:pt idx="3792">
                  <c:v>-13.3</c:v>
                </c:pt>
                <c:pt idx="3793">
                  <c:v>-13.3</c:v>
                </c:pt>
                <c:pt idx="3794">
                  <c:v>-13.3</c:v>
                </c:pt>
                <c:pt idx="3795">
                  <c:v>-13.3</c:v>
                </c:pt>
                <c:pt idx="3796">
                  <c:v>-13.3</c:v>
                </c:pt>
                <c:pt idx="3797">
                  <c:v>-13.3</c:v>
                </c:pt>
                <c:pt idx="3798">
                  <c:v>-13.3</c:v>
                </c:pt>
                <c:pt idx="3799">
                  <c:v>-13.3</c:v>
                </c:pt>
                <c:pt idx="3800">
                  <c:v>-13.3</c:v>
                </c:pt>
                <c:pt idx="3801">
                  <c:v>-13.3</c:v>
                </c:pt>
                <c:pt idx="3802">
                  <c:v>-13.3</c:v>
                </c:pt>
                <c:pt idx="3803">
                  <c:v>-13.3</c:v>
                </c:pt>
                <c:pt idx="3804">
                  <c:v>-13.3</c:v>
                </c:pt>
                <c:pt idx="3805">
                  <c:v>-13.3</c:v>
                </c:pt>
                <c:pt idx="3806">
                  <c:v>-13.3</c:v>
                </c:pt>
                <c:pt idx="3807">
                  <c:v>-13.3</c:v>
                </c:pt>
                <c:pt idx="3808">
                  <c:v>-13.3</c:v>
                </c:pt>
                <c:pt idx="3809">
                  <c:v>-13.3</c:v>
                </c:pt>
                <c:pt idx="3810">
                  <c:v>-13.3</c:v>
                </c:pt>
                <c:pt idx="3811">
                  <c:v>-13.3</c:v>
                </c:pt>
                <c:pt idx="3812">
                  <c:v>-13.3</c:v>
                </c:pt>
                <c:pt idx="3813">
                  <c:v>-13.3</c:v>
                </c:pt>
                <c:pt idx="3814">
                  <c:v>-13.3</c:v>
                </c:pt>
                <c:pt idx="3815">
                  <c:v>-13.3</c:v>
                </c:pt>
                <c:pt idx="3816">
                  <c:v>-13.3</c:v>
                </c:pt>
                <c:pt idx="3817">
                  <c:v>-13.3</c:v>
                </c:pt>
                <c:pt idx="3818">
                  <c:v>-13.3</c:v>
                </c:pt>
                <c:pt idx="3819">
                  <c:v>-13.3</c:v>
                </c:pt>
                <c:pt idx="3820">
                  <c:v>-13.3</c:v>
                </c:pt>
                <c:pt idx="3821">
                  <c:v>-13.3</c:v>
                </c:pt>
                <c:pt idx="3822">
                  <c:v>-13.3</c:v>
                </c:pt>
                <c:pt idx="3823">
                  <c:v>-13.3</c:v>
                </c:pt>
                <c:pt idx="3824">
                  <c:v>-13.3</c:v>
                </c:pt>
                <c:pt idx="3825">
                  <c:v>-13.3</c:v>
                </c:pt>
                <c:pt idx="3826">
                  <c:v>-13.3</c:v>
                </c:pt>
                <c:pt idx="3827">
                  <c:v>-13.3</c:v>
                </c:pt>
                <c:pt idx="3828">
                  <c:v>-13.3</c:v>
                </c:pt>
                <c:pt idx="3829">
                  <c:v>-13.3</c:v>
                </c:pt>
                <c:pt idx="3830">
                  <c:v>-13.3</c:v>
                </c:pt>
                <c:pt idx="3831">
                  <c:v>-13.3</c:v>
                </c:pt>
                <c:pt idx="3832">
                  <c:v>-13.3</c:v>
                </c:pt>
                <c:pt idx="3833">
                  <c:v>-13.3</c:v>
                </c:pt>
                <c:pt idx="3834">
                  <c:v>-13.3</c:v>
                </c:pt>
                <c:pt idx="3835">
                  <c:v>-13.3</c:v>
                </c:pt>
                <c:pt idx="3836">
                  <c:v>-13.3</c:v>
                </c:pt>
                <c:pt idx="3837">
                  <c:v>-13.3</c:v>
                </c:pt>
                <c:pt idx="3838">
                  <c:v>-13.3</c:v>
                </c:pt>
                <c:pt idx="3839">
                  <c:v>-13.3</c:v>
                </c:pt>
                <c:pt idx="3840">
                  <c:v>-13.3</c:v>
                </c:pt>
                <c:pt idx="3841">
                  <c:v>-13.3</c:v>
                </c:pt>
                <c:pt idx="3842">
                  <c:v>-13.3</c:v>
                </c:pt>
                <c:pt idx="3843">
                  <c:v>-13.3</c:v>
                </c:pt>
                <c:pt idx="3844">
                  <c:v>-13.3</c:v>
                </c:pt>
                <c:pt idx="3845">
                  <c:v>-13.3</c:v>
                </c:pt>
                <c:pt idx="3846">
                  <c:v>-13.3</c:v>
                </c:pt>
                <c:pt idx="3847">
                  <c:v>-13.3</c:v>
                </c:pt>
                <c:pt idx="3848">
                  <c:v>-13.3</c:v>
                </c:pt>
                <c:pt idx="3849">
                  <c:v>-13.3</c:v>
                </c:pt>
                <c:pt idx="3850">
                  <c:v>-13.3</c:v>
                </c:pt>
                <c:pt idx="3851">
                  <c:v>-13.3</c:v>
                </c:pt>
                <c:pt idx="3852">
                  <c:v>-13.3</c:v>
                </c:pt>
                <c:pt idx="3853">
                  <c:v>-13.3</c:v>
                </c:pt>
                <c:pt idx="3854">
                  <c:v>-13.3</c:v>
                </c:pt>
                <c:pt idx="3855">
                  <c:v>-13.3</c:v>
                </c:pt>
                <c:pt idx="3856">
                  <c:v>-13.3</c:v>
                </c:pt>
                <c:pt idx="3857">
                  <c:v>-13.3</c:v>
                </c:pt>
                <c:pt idx="3858">
                  <c:v>-13.3</c:v>
                </c:pt>
                <c:pt idx="3859">
                  <c:v>-13.3</c:v>
                </c:pt>
                <c:pt idx="3860">
                  <c:v>-13.3</c:v>
                </c:pt>
                <c:pt idx="3861">
                  <c:v>-13.3</c:v>
                </c:pt>
                <c:pt idx="3862">
                  <c:v>-13.3</c:v>
                </c:pt>
                <c:pt idx="3863">
                  <c:v>-13.3</c:v>
                </c:pt>
                <c:pt idx="3864">
                  <c:v>-13.3</c:v>
                </c:pt>
                <c:pt idx="3865">
                  <c:v>-13.3</c:v>
                </c:pt>
                <c:pt idx="3866">
                  <c:v>-13.3</c:v>
                </c:pt>
                <c:pt idx="3867">
                  <c:v>-13.3</c:v>
                </c:pt>
                <c:pt idx="3868">
                  <c:v>-13.3</c:v>
                </c:pt>
                <c:pt idx="3869">
                  <c:v>-13.3</c:v>
                </c:pt>
                <c:pt idx="3870">
                  <c:v>-13.3</c:v>
                </c:pt>
                <c:pt idx="3871">
                  <c:v>-13.3</c:v>
                </c:pt>
                <c:pt idx="3872">
                  <c:v>-13.3</c:v>
                </c:pt>
                <c:pt idx="3873">
                  <c:v>-13.3</c:v>
                </c:pt>
                <c:pt idx="3874">
                  <c:v>-13.3</c:v>
                </c:pt>
                <c:pt idx="3875">
                  <c:v>-13.3</c:v>
                </c:pt>
                <c:pt idx="3876">
                  <c:v>-13.3</c:v>
                </c:pt>
                <c:pt idx="3877">
                  <c:v>-13.3</c:v>
                </c:pt>
                <c:pt idx="3878">
                  <c:v>-13.3</c:v>
                </c:pt>
                <c:pt idx="3879">
                  <c:v>-13.3</c:v>
                </c:pt>
                <c:pt idx="3880">
                  <c:v>-13.3</c:v>
                </c:pt>
                <c:pt idx="3881">
                  <c:v>-13.3</c:v>
                </c:pt>
                <c:pt idx="3882">
                  <c:v>-13.3</c:v>
                </c:pt>
                <c:pt idx="3883">
                  <c:v>-13.3</c:v>
                </c:pt>
                <c:pt idx="3884">
                  <c:v>-13.3</c:v>
                </c:pt>
                <c:pt idx="3885">
                  <c:v>-13.3</c:v>
                </c:pt>
                <c:pt idx="3886">
                  <c:v>-13.3</c:v>
                </c:pt>
                <c:pt idx="3887">
                  <c:v>-13.3</c:v>
                </c:pt>
                <c:pt idx="3888">
                  <c:v>-13.3</c:v>
                </c:pt>
                <c:pt idx="3889">
                  <c:v>-13.3</c:v>
                </c:pt>
                <c:pt idx="3890">
                  <c:v>-13.3</c:v>
                </c:pt>
                <c:pt idx="3891">
                  <c:v>-13.3</c:v>
                </c:pt>
                <c:pt idx="3892">
                  <c:v>-13.3</c:v>
                </c:pt>
                <c:pt idx="3893">
                  <c:v>-13.3</c:v>
                </c:pt>
                <c:pt idx="3894">
                  <c:v>-13.3</c:v>
                </c:pt>
                <c:pt idx="3895">
                  <c:v>-13.3</c:v>
                </c:pt>
                <c:pt idx="3896">
                  <c:v>-13.3</c:v>
                </c:pt>
                <c:pt idx="3897">
                  <c:v>-13.3</c:v>
                </c:pt>
                <c:pt idx="3898">
                  <c:v>-13.3</c:v>
                </c:pt>
                <c:pt idx="3899">
                  <c:v>-13.3</c:v>
                </c:pt>
                <c:pt idx="3900">
                  <c:v>-13.3</c:v>
                </c:pt>
                <c:pt idx="3901">
                  <c:v>-13.3</c:v>
                </c:pt>
                <c:pt idx="3902">
                  <c:v>-13.3</c:v>
                </c:pt>
                <c:pt idx="3903">
                  <c:v>-13.3</c:v>
                </c:pt>
                <c:pt idx="3904">
                  <c:v>-13.3</c:v>
                </c:pt>
                <c:pt idx="3905">
                  <c:v>-13.3</c:v>
                </c:pt>
                <c:pt idx="3906">
                  <c:v>-13.3</c:v>
                </c:pt>
                <c:pt idx="3907">
                  <c:v>-13.3</c:v>
                </c:pt>
                <c:pt idx="3908">
                  <c:v>-13.3</c:v>
                </c:pt>
                <c:pt idx="3909">
                  <c:v>-13.3</c:v>
                </c:pt>
                <c:pt idx="3910">
                  <c:v>-13.3</c:v>
                </c:pt>
                <c:pt idx="3911">
                  <c:v>-13.3</c:v>
                </c:pt>
                <c:pt idx="3912">
                  <c:v>-13.3</c:v>
                </c:pt>
                <c:pt idx="3913">
                  <c:v>-13.3</c:v>
                </c:pt>
                <c:pt idx="3914">
                  <c:v>-13.3</c:v>
                </c:pt>
                <c:pt idx="3915">
                  <c:v>-13.3</c:v>
                </c:pt>
                <c:pt idx="3916">
                  <c:v>-13.3</c:v>
                </c:pt>
                <c:pt idx="3917">
                  <c:v>-13.3</c:v>
                </c:pt>
                <c:pt idx="3918">
                  <c:v>-13.3</c:v>
                </c:pt>
                <c:pt idx="3919">
                  <c:v>-13.3</c:v>
                </c:pt>
                <c:pt idx="3920">
                  <c:v>-13.3</c:v>
                </c:pt>
                <c:pt idx="3921">
                  <c:v>-13.3</c:v>
                </c:pt>
                <c:pt idx="3922">
                  <c:v>-13.3</c:v>
                </c:pt>
                <c:pt idx="3923">
                  <c:v>-13.3</c:v>
                </c:pt>
                <c:pt idx="3924">
                  <c:v>-13.3</c:v>
                </c:pt>
                <c:pt idx="3925">
                  <c:v>-13.3</c:v>
                </c:pt>
                <c:pt idx="3926">
                  <c:v>-13.3</c:v>
                </c:pt>
                <c:pt idx="3927">
                  <c:v>-13.3</c:v>
                </c:pt>
                <c:pt idx="3928">
                  <c:v>-13.3</c:v>
                </c:pt>
                <c:pt idx="3929">
                  <c:v>-13.3</c:v>
                </c:pt>
                <c:pt idx="3930">
                  <c:v>-13.3</c:v>
                </c:pt>
                <c:pt idx="3931">
                  <c:v>-13.3</c:v>
                </c:pt>
                <c:pt idx="3932">
                  <c:v>-13.3</c:v>
                </c:pt>
                <c:pt idx="3933">
                  <c:v>-13.3</c:v>
                </c:pt>
                <c:pt idx="3934">
                  <c:v>-13.3</c:v>
                </c:pt>
                <c:pt idx="3935">
                  <c:v>-13.3</c:v>
                </c:pt>
                <c:pt idx="3936">
                  <c:v>-13.3</c:v>
                </c:pt>
                <c:pt idx="3937">
                  <c:v>-13.3</c:v>
                </c:pt>
                <c:pt idx="3938">
                  <c:v>-13.3</c:v>
                </c:pt>
                <c:pt idx="3939">
                  <c:v>-13.3</c:v>
                </c:pt>
                <c:pt idx="3940">
                  <c:v>-13.3</c:v>
                </c:pt>
                <c:pt idx="3941">
                  <c:v>-13.3</c:v>
                </c:pt>
                <c:pt idx="3942">
                  <c:v>-13.3</c:v>
                </c:pt>
                <c:pt idx="3943">
                  <c:v>-13.3</c:v>
                </c:pt>
                <c:pt idx="3944">
                  <c:v>-13.3</c:v>
                </c:pt>
                <c:pt idx="3945">
                  <c:v>-13.3</c:v>
                </c:pt>
                <c:pt idx="3946">
                  <c:v>-13.3</c:v>
                </c:pt>
                <c:pt idx="3947">
                  <c:v>-13.3</c:v>
                </c:pt>
                <c:pt idx="3948">
                  <c:v>-13.3</c:v>
                </c:pt>
                <c:pt idx="3949">
                  <c:v>-13.3</c:v>
                </c:pt>
                <c:pt idx="3950">
                  <c:v>-13.3</c:v>
                </c:pt>
                <c:pt idx="3951">
                  <c:v>-13.3</c:v>
                </c:pt>
                <c:pt idx="3952">
                  <c:v>-13.3</c:v>
                </c:pt>
                <c:pt idx="3953">
                  <c:v>-13.3</c:v>
                </c:pt>
                <c:pt idx="3954">
                  <c:v>-13.3</c:v>
                </c:pt>
                <c:pt idx="3955">
                  <c:v>-13.3</c:v>
                </c:pt>
                <c:pt idx="3956">
                  <c:v>-13.3</c:v>
                </c:pt>
                <c:pt idx="3957">
                  <c:v>-13.3</c:v>
                </c:pt>
                <c:pt idx="3958">
                  <c:v>-13.3</c:v>
                </c:pt>
                <c:pt idx="3959">
                  <c:v>-13.3</c:v>
                </c:pt>
                <c:pt idx="3960">
                  <c:v>-13.3</c:v>
                </c:pt>
                <c:pt idx="3961">
                  <c:v>-13.3</c:v>
                </c:pt>
                <c:pt idx="3962">
                  <c:v>-13.3</c:v>
                </c:pt>
                <c:pt idx="3963">
                  <c:v>-13.3</c:v>
                </c:pt>
                <c:pt idx="3964">
                  <c:v>-13.3</c:v>
                </c:pt>
                <c:pt idx="3965">
                  <c:v>-13.3</c:v>
                </c:pt>
                <c:pt idx="3966">
                  <c:v>-13.3</c:v>
                </c:pt>
                <c:pt idx="3967">
                  <c:v>-13.3</c:v>
                </c:pt>
                <c:pt idx="3968">
                  <c:v>-13.3</c:v>
                </c:pt>
                <c:pt idx="3969">
                  <c:v>-13.3</c:v>
                </c:pt>
                <c:pt idx="3970">
                  <c:v>-13.3</c:v>
                </c:pt>
                <c:pt idx="3971">
                  <c:v>-13.3</c:v>
                </c:pt>
                <c:pt idx="3972">
                  <c:v>-13.3</c:v>
                </c:pt>
                <c:pt idx="3973">
                  <c:v>-13.3</c:v>
                </c:pt>
                <c:pt idx="3974">
                  <c:v>-13.3</c:v>
                </c:pt>
                <c:pt idx="3975">
                  <c:v>-13.3</c:v>
                </c:pt>
                <c:pt idx="3976">
                  <c:v>-13.3</c:v>
                </c:pt>
                <c:pt idx="3977">
                  <c:v>-13.3</c:v>
                </c:pt>
                <c:pt idx="3978">
                  <c:v>-13.3</c:v>
                </c:pt>
                <c:pt idx="3979">
                  <c:v>-13.3</c:v>
                </c:pt>
                <c:pt idx="3980">
                  <c:v>-13.3</c:v>
                </c:pt>
                <c:pt idx="3981">
                  <c:v>-13.3</c:v>
                </c:pt>
                <c:pt idx="3982">
                  <c:v>-13.3</c:v>
                </c:pt>
                <c:pt idx="3983">
                  <c:v>-13.3</c:v>
                </c:pt>
                <c:pt idx="3984">
                  <c:v>-13.3</c:v>
                </c:pt>
                <c:pt idx="3985">
                  <c:v>-13.3</c:v>
                </c:pt>
                <c:pt idx="3986">
                  <c:v>-13.3</c:v>
                </c:pt>
                <c:pt idx="3987">
                  <c:v>-13.3</c:v>
                </c:pt>
                <c:pt idx="3988">
                  <c:v>-13.3</c:v>
                </c:pt>
                <c:pt idx="3989">
                  <c:v>-13.3</c:v>
                </c:pt>
                <c:pt idx="3990">
                  <c:v>-13.3</c:v>
                </c:pt>
                <c:pt idx="3991">
                  <c:v>-13.3</c:v>
                </c:pt>
                <c:pt idx="3992">
                  <c:v>-13.3</c:v>
                </c:pt>
                <c:pt idx="3993">
                  <c:v>-13.3</c:v>
                </c:pt>
                <c:pt idx="3994">
                  <c:v>-13.3</c:v>
                </c:pt>
                <c:pt idx="3995">
                  <c:v>-13.3</c:v>
                </c:pt>
                <c:pt idx="3996">
                  <c:v>-13.3</c:v>
                </c:pt>
                <c:pt idx="3997">
                  <c:v>-13.3</c:v>
                </c:pt>
                <c:pt idx="3998">
                  <c:v>-13.3</c:v>
                </c:pt>
                <c:pt idx="3999">
                  <c:v>-13.3</c:v>
                </c:pt>
                <c:pt idx="4000">
                  <c:v>-13.3</c:v>
                </c:pt>
                <c:pt idx="4001">
                  <c:v>-13.3</c:v>
                </c:pt>
                <c:pt idx="4002">
                  <c:v>-13.3</c:v>
                </c:pt>
                <c:pt idx="4003">
                  <c:v>-13.3</c:v>
                </c:pt>
                <c:pt idx="4004">
                  <c:v>-13.3</c:v>
                </c:pt>
                <c:pt idx="4005">
                  <c:v>-13.3</c:v>
                </c:pt>
                <c:pt idx="4006">
                  <c:v>-13.3</c:v>
                </c:pt>
                <c:pt idx="4007">
                  <c:v>-13.3</c:v>
                </c:pt>
                <c:pt idx="4008">
                  <c:v>-13.3</c:v>
                </c:pt>
                <c:pt idx="4009">
                  <c:v>-13.3</c:v>
                </c:pt>
                <c:pt idx="4010">
                  <c:v>-13.3</c:v>
                </c:pt>
                <c:pt idx="4011">
                  <c:v>-13.3</c:v>
                </c:pt>
                <c:pt idx="4012">
                  <c:v>-13.3</c:v>
                </c:pt>
                <c:pt idx="4013">
                  <c:v>-13.3</c:v>
                </c:pt>
                <c:pt idx="4014">
                  <c:v>-13.3</c:v>
                </c:pt>
                <c:pt idx="4015">
                  <c:v>-13.3</c:v>
                </c:pt>
                <c:pt idx="4016">
                  <c:v>-13.3</c:v>
                </c:pt>
                <c:pt idx="4017">
                  <c:v>-13.3</c:v>
                </c:pt>
                <c:pt idx="4018">
                  <c:v>-13.3</c:v>
                </c:pt>
                <c:pt idx="4019">
                  <c:v>-13.3</c:v>
                </c:pt>
                <c:pt idx="4020">
                  <c:v>-13.3</c:v>
                </c:pt>
                <c:pt idx="4021">
                  <c:v>-13.3</c:v>
                </c:pt>
                <c:pt idx="4022">
                  <c:v>-13.3</c:v>
                </c:pt>
                <c:pt idx="4023">
                  <c:v>-13.3</c:v>
                </c:pt>
                <c:pt idx="4024">
                  <c:v>-13.3</c:v>
                </c:pt>
                <c:pt idx="4025">
                  <c:v>-13.3</c:v>
                </c:pt>
                <c:pt idx="4026">
                  <c:v>-13.3</c:v>
                </c:pt>
                <c:pt idx="4027">
                  <c:v>-13.3</c:v>
                </c:pt>
                <c:pt idx="4028">
                  <c:v>-13.3</c:v>
                </c:pt>
                <c:pt idx="4029">
                  <c:v>-13.3</c:v>
                </c:pt>
                <c:pt idx="4030">
                  <c:v>-13.3</c:v>
                </c:pt>
                <c:pt idx="4031">
                  <c:v>-13.3</c:v>
                </c:pt>
                <c:pt idx="4032">
                  <c:v>-13.3</c:v>
                </c:pt>
                <c:pt idx="4033">
                  <c:v>-13.3</c:v>
                </c:pt>
                <c:pt idx="4034">
                  <c:v>-13.3</c:v>
                </c:pt>
                <c:pt idx="4035">
                  <c:v>-13.3</c:v>
                </c:pt>
                <c:pt idx="4036">
                  <c:v>-13.3</c:v>
                </c:pt>
                <c:pt idx="4037">
                  <c:v>-13.3</c:v>
                </c:pt>
                <c:pt idx="4038">
                  <c:v>-13.3</c:v>
                </c:pt>
                <c:pt idx="4039">
                  <c:v>-13.3</c:v>
                </c:pt>
                <c:pt idx="4040">
                  <c:v>-13.3</c:v>
                </c:pt>
                <c:pt idx="4041">
                  <c:v>-13.3</c:v>
                </c:pt>
                <c:pt idx="4042">
                  <c:v>-13.3</c:v>
                </c:pt>
                <c:pt idx="4043">
                  <c:v>-13.3</c:v>
                </c:pt>
                <c:pt idx="4044">
                  <c:v>-13.3</c:v>
                </c:pt>
                <c:pt idx="4045">
                  <c:v>-13.3</c:v>
                </c:pt>
                <c:pt idx="4046">
                  <c:v>-13.3</c:v>
                </c:pt>
                <c:pt idx="4047">
                  <c:v>-13.3</c:v>
                </c:pt>
                <c:pt idx="4048">
                  <c:v>-13.3</c:v>
                </c:pt>
                <c:pt idx="4049">
                  <c:v>-13.3</c:v>
                </c:pt>
                <c:pt idx="4050">
                  <c:v>-13.3</c:v>
                </c:pt>
                <c:pt idx="4051">
                  <c:v>-13.3</c:v>
                </c:pt>
                <c:pt idx="4052">
                  <c:v>-13.3</c:v>
                </c:pt>
                <c:pt idx="4053">
                  <c:v>-13.3</c:v>
                </c:pt>
                <c:pt idx="4054">
                  <c:v>-13.3</c:v>
                </c:pt>
                <c:pt idx="4055">
                  <c:v>-13.3</c:v>
                </c:pt>
                <c:pt idx="4056">
                  <c:v>-13.3</c:v>
                </c:pt>
                <c:pt idx="4057">
                  <c:v>-13.3</c:v>
                </c:pt>
                <c:pt idx="4058">
                  <c:v>-13.3</c:v>
                </c:pt>
                <c:pt idx="4059">
                  <c:v>-13.3</c:v>
                </c:pt>
                <c:pt idx="4060">
                  <c:v>-13.3</c:v>
                </c:pt>
                <c:pt idx="4061">
                  <c:v>-13.3</c:v>
                </c:pt>
                <c:pt idx="4062">
                  <c:v>-13.3</c:v>
                </c:pt>
                <c:pt idx="4063">
                  <c:v>-13.3</c:v>
                </c:pt>
                <c:pt idx="4064">
                  <c:v>-13.3</c:v>
                </c:pt>
                <c:pt idx="4065">
                  <c:v>-13.3</c:v>
                </c:pt>
                <c:pt idx="4066">
                  <c:v>-13.3</c:v>
                </c:pt>
                <c:pt idx="4067">
                  <c:v>-13.3</c:v>
                </c:pt>
                <c:pt idx="4068">
                  <c:v>-13.3</c:v>
                </c:pt>
                <c:pt idx="4069">
                  <c:v>-13.3</c:v>
                </c:pt>
                <c:pt idx="4070">
                  <c:v>-13.3</c:v>
                </c:pt>
                <c:pt idx="4071">
                  <c:v>-13.3</c:v>
                </c:pt>
                <c:pt idx="4072">
                  <c:v>-13.3</c:v>
                </c:pt>
                <c:pt idx="4073">
                  <c:v>-13.3</c:v>
                </c:pt>
                <c:pt idx="4074">
                  <c:v>-13.3</c:v>
                </c:pt>
                <c:pt idx="4075">
                  <c:v>-13.3</c:v>
                </c:pt>
                <c:pt idx="4076">
                  <c:v>-13.3</c:v>
                </c:pt>
                <c:pt idx="4077">
                  <c:v>-13.3</c:v>
                </c:pt>
                <c:pt idx="4078">
                  <c:v>-13.3</c:v>
                </c:pt>
                <c:pt idx="4079">
                  <c:v>-13.3</c:v>
                </c:pt>
                <c:pt idx="4080">
                  <c:v>-13.3</c:v>
                </c:pt>
                <c:pt idx="4081">
                  <c:v>-13.3</c:v>
                </c:pt>
                <c:pt idx="4082">
                  <c:v>-13.3</c:v>
                </c:pt>
                <c:pt idx="4083">
                  <c:v>-13.3</c:v>
                </c:pt>
                <c:pt idx="4084">
                  <c:v>-13.3</c:v>
                </c:pt>
                <c:pt idx="4085">
                  <c:v>-13.3</c:v>
                </c:pt>
                <c:pt idx="4086">
                  <c:v>-13.3</c:v>
                </c:pt>
                <c:pt idx="4087">
                  <c:v>-13.3</c:v>
                </c:pt>
                <c:pt idx="4088">
                  <c:v>-13.3</c:v>
                </c:pt>
                <c:pt idx="4089">
                  <c:v>-13.3</c:v>
                </c:pt>
                <c:pt idx="4090">
                  <c:v>-13.3</c:v>
                </c:pt>
                <c:pt idx="4091">
                  <c:v>-13.3</c:v>
                </c:pt>
                <c:pt idx="4092">
                  <c:v>-13.3</c:v>
                </c:pt>
                <c:pt idx="4093">
                  <c:v>-13.3</c:v>
                </c:pt>
                <c:pt idx="4094">
                  <c:v>-13.3</c:v>
                </c:pt>
                <c:pt idx="4095">
                  <c:v>-13.3</c:v>
                </c:pt>
                <c:pt idx="4096">
                  <c:v>-13.3</c:v>
                </c:pt>
                <c:pt idx="4097">
                  <c:v>-13.3</c:v>
                </c:pt>
                <c:pt idx="4098">
                  <c:v>-13.3</c:v>
                </c:pt>
                <c:pt idx="4099">
                  <c:v>-13.3</c:v>
                </c:pt>
                <c:pt idx="4100">
                  <c:v>-13.3</c:v>
                </c:pt>
                <c:pt idx="4101">
                  <c:v>-13.3</c:v>
                </c:pt>
                <c:pt idx="4102">
                  <c:v>-13.3</c:v>
                </c:pt>
                <c:pt idx="4103">
                  <c:v>-13.3</c:v>
                </c:pt>
                <c:pt idx="4104">
                  <c:v>-13.3</c:v>
                </c:pt>
                <c:pt idx="4105">
                  <c:v>-13.3</c:v>
                </c:pt>
                <c:pt idx="4106">
                  <c:v>-13.3</c:v>
                </c:pt>
                <c:pt idx="4107">
                  <c:v>-13.3</c:v>
                </c:pt>
                <c:pt idx="4108">
                  <c:v>-13.3</c:v>
                </c:pt>
                <c:pt idx="4109">
                  <c:v>-13.3</c:v>
                </c:pt>
                <c:pt idx="4110">
                  <c:v>-13.3</c:v>
                </c:pt>
                <c:pt idx="4111">
                  <c:v>-13.3</c:v>
                </c:pt>
                <c:pt idx="4112">
                  <c:v>-13.3</c:v>
                </c:pt>
                <c:pt idx="4113">
                  <c:v>-13.3</c:v>
                </c:pt>
                <c:pt idx="4114">
                  <c:v>-13.3</c:v>
                </c:pt>
                <c:pt idx="4115">
                  <c:v>-13.3</c:v>
                </c:pt>
                <c:pt idx="4116">
                  <c:v>-13.3</c:v>
                </c:pt>
                <c:pt idx="4117">
                  <c:v>-13.3</c:v>
                </c:pt>
                <c:pt idx="4118">
                  <c:v>-13.3</c:v>
                </c:pt>
                <c:pt idx="4119">
                  <c:v>-13.3</c:v>
                </c:pt>
                <c:pt idx="4120">
                  <c:v>-13.3</c:v>
                </c:pt>
                <c:pt idx="4121">
                  <c:v>-13.3</c:v>
                </c:pt>
                <c:pt idx="4122">
                  <c:v>-13.3</c:v>
                </c:pt>
                <c:pt idx="4123">
                  <c:v>-13.3</c:v>
                </c:pt>
                <c:pt idx="4124">
                  <c:v>-13.3</c:v>
                </c:pt>
                <c:pt idx="4125">
                  <c:v>-13.3</c:v>
                </c:pt>
                <c:pt idx="4126">
                  <c:v>-13.3</c:v>
                </c:pt>
                <c:pt idx="4127">
                  <c:v>-13.3</c:v>
                </c:pt>
                <c:pt idx="4128">
                  <c:v>-13.3</c:v>
                </c:pt>
                <c:pt idx="4129">
                  <c:v>-13.3</c:v>
                </c:pt>
                <c:pt idx="4130">
                  <c:v>-13.3</c:v>
                </c:pt>
                <c:pt idx="4131">
                  <c:v>-13.3</c:v>
                </c:pt>
                <c:pt idx="4132">
                  <c:v>-13.3</c:v>
                </c:pt>
                <c:pt idx="4133">
                  <c:v>-13.3</c:v>
                </c:pt>
                <c:pt idx="4134">
                  <c:v>-13.3</c:v>
                </c:pt>
                <c:pt idx="4135">
                  <c:v>-13.3</c:v>
                </c:pt>
                <c:pt idx="4136">
                  <c:v>-13.3</c:v>
                </c:pt>
                <c:pt idx="4137">
                  <c:v>-13.3</c:v>
                </c:pt>
                <c:pt idx="4138">
                  <c:v>-13.3</c:v>
                </c:pt>
                <c:pt idx="4139">
                  <c:v>-13.3</c:v>
                </c:pt>
                <c:pt idx="4140">
                  <c:v>-13.3</c:v>
                </c:pt>
                <c:pt idx="4141">
                  <c:v>-13.3</c:v>
                </c:pt>
                <c:pt idx="4142">
                  <c:v>-13.3</c:v>
                </c:pt>
                <c:pt idx="4143">
                  <c:v>-13.3</c:v>
                </c:pt>
                <c:pt idx="4144">
                  <c:v>-13.3</c:v>
                </c:pt>
                <c:pt idx="4145">
                  <c:v>-13.3</c:v>
                </c:pt>
                <c:pt idx="4146">
                  <c:v>-13.3</c:v>
                </c:pt>
                <c:pt idx="4147">
                  <c:v>-13.3</c:v>
                </c:pt>
                <c:pt idx="4148">
                  <c:v>-13.3</c:v>
                </c:pt>
                <c:pt idx="4149">
                  <c:v>-13.3</c:v>
                </c:pt>
                <c:pt idx="4150">
                  <c:v>-13.3</c:v>
                </c:pt>
                <c:pt idx="4151">
                  <c:v>-13.3</c:v>
                </c:pt>
                <c:pt idx="4152">
                  <c:v>-13.3</c:v>
                </c:pt>
                <c:pt idx="4153">
                  <c:v>-13.3</c:v>
                </c:pt>
                <c:pt idx="4154">
                  <c:v>-13.3</c:v>
                </c:pt>
                <c:pt idx="4155">
                  <c:v>-13.3</c:v>
                </c:pt>
                <c:pt idx="4156">
                  <c:v>-13.3</c:v>
                </c:pt>
                <c:pt idx="4157">
                  <c:v>-13.3</c:v>
                </c:pt>
                <c:pt idx="4158">
                  <c:v>-13.3</c:v>
                </c:pt>
                <c:pt idx="4159">
                  <c:v>-13.3</c:v>
                </c:pt>
                <c:pt idx="4160">
                  <c:v>-13.3</c:v>
                </c:pt>
                <c:pt idx="4161">
                  <c:v>-13.3</c:v>
                </c:pt>
                <c:pt idx="4162">
                  <c:v>-13.3</c:v>
                </c:pt>
                <c:pt idx="4163">
                  <c:v>-13.3</c:v>
                </c:pt>
                <c:pt idx="4164">
                  <c:v>-13.3</c:v>
                </c:pt>
                <c:pt idx="4165">
                  <c:v>-13.3</c:v>
                </c:pt>
                <c:pt idx="4166">
                  <c:v>-13.3</c:v>
                </c:pt>
                <c:pt idx="4167">
                  <c:v>-13.3</c:v>
                </c:pt>
                <c:pt idx="4168">
                  <c:v>-13.3</c:v>
                </c:pt>
                <c:pt idx="4169">
                  <c:v>-13.3</c:v>
                </c:pt>
                <c:pt idx="4170">
                  <c:v>-13.3</c:v>
                </c:pt>
                <c:pt idx="4171">
                  <c:v>-13.3</c:v>
                </c:pt>
                <c:pt idx="4172">
                  <c:v>-13.3</c:v>
                </c:pt>
                <c:pt idx="4173">
                  <c:v>-13.3</c:v>
                </c:pt>
                <c:pt idx="4174">
                  <c:v>-13.3</c:v>
                </c:pt>
                <c:pt idx="4175">
                  <c:v>-13.3</c:v>
                </c:pt>
                <c:pt idx="4176">
                  <c:v>-13.3</c:v>
                </c:pt>
                <c:pt idx="4177">
                  <c:v>-13.3</c:v>
                </c:pt>
                <c:pt idx="4178">
                  <c:v>-13.3</c:v>
                </c:pt>
                <c:pt idx="4179">
                  <c:v>-13.3</c:v>
                </c:pt>
                <c:pt idx="4180">
                  <c:v>-13.3</c:v>
                </c:pt>
                <c:pt idx="4181">
                  <c:v>-13.3</c:v>
                </c:pt>
                <c:pt idx="4182">
                  <c:v>-13.3</c:v>
                </c:pt>
                <c:pt idx="4183">
                  <c:v>-13.3</c:v>
                </c:pt>
                <c:pt idx="4184">
                  <c:v>-13.3</c:v>
                </c:pt>
                <c:pt idx="4185">
                  <c:v>-13.3</c:v>
                </c:pt>
                <c:pt idx="4186">
                  <c:v>-13.3</c:v>
                </c:pt>
                <c:pt idx="4187">
                  <c:v>-13.3</c:v>
                </c:pt>
                <c:pt idx="4188">
                  <c:v>-13.3</c:v>
                </c:pt>
                <c:pt idx="4189">
                  <c:v>-13.3</c:v>
                </c:pt>
                <c:pt idx="4190">
                  <c:v>-13.3</c:v>
                </c:pt>
                <c:pt idx="4191">
                  <c:v>-13.3</c:v>
                </c:pt>
                <c:pt idx="4192">
                  <c:v>-13.3</c:v>
                </c:pt>
                <c:pt idx="4193">
                  <c:v>-13.3</c:v>
                </c:pt>
                <c:pt idx="4194">
                  <c:v>-13.3</c:v>
                </c:pt>
                <c:pt idx="4195">
                  <c:v>-13.3</c:v>
                </c:pt>
                <c:pt idx="4196">
                  <c:v>-13.3</c:v>
                </c:pt>
                <c:pt idx="4197">
                  <c:v>-13.3</c:v>
                </c:pt>
                <c:pt idx="4198">
                  <c:v>-13.3</c:v>
                </c:pt>
                <c:pt idx="4199">
                  <c:v>-13.3</c:v>
                </c:pt>
                <c:pt idx="4200">
                  <c:v>-13.3</c:v>
                </c:pt>
                <c:pt idx="4201">
                  <c:v>-13.3</c:v>
                </c:pt>
                <c:pt idx="4202">
                  <c:v>-13.3</c:v>
                </c:pt>
                <c:pt idx="4203">
                  <c:v>-13.3</c:v>
                </c:pt>
                <c:pt idx="4204">
                  <c:v>-13.3</c:v>
                </c:pt>
                <c:pt idx="4205">
                  <c:v>-13.3</c:v>
                </c:pt>
                <c:pt idx="4206">
                  <c:v>-13.3</c:v>
                </c:pt>
                <c:pt idx="4207">
                  <c:v>-13.3</c:v>
                </c:pt>
                <c:pt idx="4208">
                  <c:v>-13.3</c:v>
                </c:pt>
                <c:pt idx="4209">
                  <c:v>-13.3</c:v>
                </c:pt>
                <c:pt idx="4210">
                  <c:v>-13.3</c:v>
                </c:pt>
                <c:pt idx="4211">
                  <c:v>-13.3</c:v>
                </c:pt>
                <c:pt idx="4212">
                  <c:v>-13.3</c:v>
                </c:pt>
                <c:pt idx="4213">
                  <c:v>-13.3</c:v>
                </c:pt>
                <c:pt idx="4214">
                  <c:v>-13.3</c:v>
                </c:pt>
                <c:pt idx="4215">
                  <c:v>-13.3</c:v>
                </c:pt>
                <c:pt idx="4216">
                  <c:v>-13.3</c:v>
                </c:pt>
                <c:pt idx="4217">
                  <c:v>-13.3</c:v>
                </c:pt>
                <c:pt idx="4218">
                  <c:v>-13.3</c:v>
                </c:pt>
                <c:pt idx="4219">
                  <c:v>-13.3</c:v>
                </c:pt>
                <c:pt idx="4220">
                  <c:v>-13.3</c:v>
                </c:pt>
                <c:pt idx="4221">
                  <c:v>-13.3</c:v>
                </c:pt>
                <c:pt idx="4222">
                  <c:v>-13.3</c:v>
                </c:pt>
                <c:pt idx="4223">
                  <c:v>-13.3</c:v>
                </c:pt>
                <c:pt idx="4224">
                  <c:v>-13.3</c:v>
                </c:pt>
                <c:pt idx="4225">
                  <c:v>-13.3</c:v>
                </c:pt>
                <c:pt idx="4226">
                  <c:v>-13.3</c:v>
                </c:pt>
                <c:pt idx="4227">
                  <c:v>-13.3</c:v>
                </c:pt>
                <c:pt idx="4228">
                  <c:v>-13.3</c:v>
                </c:pt>
                <c:pt idx="4229">
                  <c:v>-13.3</c:v>
                </c:pt>
                <c:pt idx="4230">
                  <c:v>-13.3</c:v>
                </c:pt>
                <c:pt idx="4231">
                  <c:v>-13.3</c:v>
                </c:pt>
                <c:pt idx="4232">
                  <c:v>-13.3</c:v>
                </c:pt>
                <c:pt idx="4233">
                  <c:v>-13.3</c:v>
                </c:pt>
                <c:pt idx="4234">
                  <c:v>-13.3</c:v>
                </c:pt>
                <c:pt idx="4235">
                  <c:v>-13.3</c:v>
                </c:pt>
                <c:pt idx="4236">
                  <c:v>-13.3</c:v>
                </c:pt>
                <c:pt idx="4237">
                  <c:v>-13.3</c:v>
                </c:pt>
                <c:pt idx="4238">
                  <c:v>-13.3</c:v>
                </c:pt>
                <c:pt idx="4239">
                  <c:v>-13.3</c:v>
                </c:pt>
                <c:pt idx="4240">
                  <c:v>-13.3</c:v>
                </c:pt>
                <c:pt idx="4241">
                  <c:v>-13.3</c:v>
                </c:pt>
                <c:pt idx="4242">
                  <c:v>-13.3</c:v>
                </c:pt>
                <c:pt idx="4243">
                  <c:v>-13.3</c:v>
                </c:pt>
                <c:pt idx="4244">
                  <c:v>-13.3</c:v>
                </c:pt>
                <c:pt idx="4245">
                  <c:v>-13.3</c:v>
                </c:pt>
                <c:pt idx="4246">
                  <c:v>-13.3</c:v>
                </c:pt>
                <c:pt idx="4247">
                  <c:v>-13.3</c:v>
                </c:pt>
                <c:pt idx="4248">
                  <c:v>-13.3</c:v>
                </c:pt>
                <c:pt idx="4249">
                  <c:v>-13.3</c:v>
                </c:pt>
                <c:pt idx="4250">
                  <c:v>-13.3</c:v>
                </c:pt>
                <c:pt idx="4251">
                  <c:v>-13.3</c:v>
                </c:pt>
                <c:pt idx="4252">
                  <c:v>-13.3</c:v>
                </c:pt>
                <c:pt idx="4253">
                  <c:v>-13.3</c:v>
                </c:pt>
                <c:pt idx="4254">
                  <c:v>-13.3</c:v>
                </c:pt>
                <c:pt idx="4255">
                  <c:v>-13.3</c:v>
                </c:pt>
                <c:pt idx="4256">
                  <c:v>-13.3</c:v>
                </c:pt>
                <c:pt idx="4257">
                  <c:v>-13.3</c:v>
                </c:pt>
                <c:pt idx="4258">
                  <c:v>-13.3</c:v>
                </c:pt>
                <c:pt idx="4259">
                  <c:v>-13.3</c:v>
                </c:pt>
                <c:pt idx="4260">
                  <c:v>-13.3</c:v>
                </c:pt>
                <c:pt idx="4261">
                  <c:v>-13.3</c:v>
                </c:pt>
                <c:pt idx="4262">
                  <c:v>-13.3</c:v>
                </c:pt>
                <c:pt idx="4263">
                  <c:v>-13.3</c:v>
                </c:pt>
                <c:pt idx="4264">
                  <c:v>-13.3</c:v>
                </c:pt>
                <c:pt idx="4265">
                  <c:v>-13.3</c:v>
                </c:pt>
                <c:pt idx="4266">
                  <c:v>-13.3</c:v>
                </c:pt>
                <c:pt idx="4267">
                  <c:v>-13.3</c:v>
                </c:pt>
                <c:pt idx="4268">
                  <c:v>-13.3</c:v>
                </c:pt>
                <c:pt idx="4269">
                  <c:v>-13.3</c:v>
                </c:pt>
                <c:pt idx="4270">
                  <c:v>-13.3</c:v>
                </c:pt>
                <c:pt idx="4271">
                  <c:v>-13.3</c:v>
                </c:pt>
                <c:pt idx="4272">
                  <c:v>-13.3</c:v>
                </c:pt>
                <c:pt idx="4273">
                  <c:v>-13.3</c:v>
                </c:pt>
                <c:pt idx="4274">
                  <c:v>-13.3</c:v>
                </c:pt>
                <c:pt idx="4275">
                  <c:v>-13.3</c:v>
                </c:pt>
                <c:pt idx="4276">
                  <c:v>-13.3</c:v>
                </c:pt>
                <c:pt idx="4277">
                  <c:v>-13.3</c:v>
                </c:pt>
                <c:pt idx="4278">
                  <c:v>-13.3</c:v>
                </c:pt>
                <c:pt idx="4279">
                  <c:v>-13.3</c:v>
                </c:pt>
                <c:pt idx="4280">
                  <c:v>-13.3</c:v>
                </c:pt>
                <c:pt idx="4281">
                  <c:v>-13.3</c:v>
                </c:pt>
                <c:pt idx="4282">
                  <c:v>-13.3</c:v>
                </c:pt>
                <c:pt idx="4283">
                  <c:v>-13.3</c:v>
                </c:pt>
                <c:pt idx="4284">
                  <c:v>-13.3</c:v>
                </c:pt>
                <c:pt idx="4285">
                  <c:v>-13.3</c:v>
                </c:pt>
                <c:pt idx="4286">
                  <c:v>-13.3</c:v>
                </c:pt>
                <c:pt idx="4287">
                  <c:v>-13.3</c:v>
                </c:pt>
                <c:pt idx="4288">
                  <c:v>-13.3</c:v>
                </c:pt>
                <c:pt idx="4289">
                  <c:v>-13.3</c:v>
                </c:pt>
                <c:pt idx="4290">
                  <c:v>-13.3</c:v>
                </c:pt>
                <c:pt idx="4291">
                  <c:v>-13.3</c:v>
                </c:pt>
                <c:pt idx="4292">
                  <c:v>-13.3</c:v>
                </c:pt>
                <c:pt idx="4293">
                  <c:v>-13.3</c:v>
                </c:pt>
                <c:pt idx="4294">
                  <c:v>-13.3</c:v>
                </c:pt>
                <c:pt idx="4295">
                  <c:v>-13.3</c:v>
                </c:pt>
                <c:pt idx="4296">
                  <c:v>-13.3</c:v>
                </c:pt>
                <c:pt idx="4297">
                  <c:v>-13.3</c:v>
                </c:pt>
                <c:pt idx="4298">
                  <c:v>-13.3</c:v>
                </c:pt>
                <c:pt idx="4299">
                  <c:v>-13.3</c:v>
                </c:pt>
                <c:pt idx="4300">
                  <c:v>-13.3</c:v>
                </c:pt>
                <c:pt idx="4301">
                  <c:v>-13.3</c:v>
                </c:pt>
                <c:pt idx="4302">
                  <c:v>-13.3</c:v>
                </c:pt>
                <c:pt idx="4303">
                  <c:v>-13.3</c:v>
                </c:pt>
                <c:pt idx="4304">
                  <c:v>-13.3</c:v>
                </c:pt>
                <c:pt idx="4305">
                  <c:v>-13.3</c:v>
                </c:pt>
                <c:pt idx="4306">
                  <c:v>-13.3</c:v>
                </c:pt>
                <c:pt idx="4307">
                  <c:v>-13.3</c:v>
                </c:pt>
                <c:pt idx="4308">
                  <c:v>-13.3</c:v>
                </c:pt>
                <c:pt idx="4309">
                  <c:v>-13.3</c:v>
                </c:pt>
                <c:pt idx="4310">
                  <c:v>-13.3</c:v>
                </c:pt>
                <c:pt idx="4311">
                  <c:v>-13.3</c:v>
                </c:pt>
                <c:pt idx="4312">
                  <c:v>-13.3</c:v>
                </c:pt>
                <c:pt idx="4313">
                  <c:v>-13.3</c:v>
                </c:pt>
                <c:pt idx="4314">
                  <c:v>-13.3</c:v>
                </c:pt>
                <c:pt idx="4315">
                  <c:v>-13.3</c:v>
                </c:pt>
                <c:pt idx="4316">
                  <c:v>-13.3</c:v>
                </c:pt>
                <c:pt idx="4317">
                  <c:v>-13.3</c:v>
                </c:pt>
                <c:pt idx="4318">
                  <c:v>-13.3</c:v>
                </c:pt>
                <c:pt idx="4319">
                  <c:v>-13.3</c:v>
                </c:pt>
                <c:pt idx="4320">
                  <c:v>-13.3</c:v>
                </c:pt>
                <c:pt idx="4321">
                  <c:v>-13.3</c:v>
                </c:pt>
                <c:pt idx="4322">
                  <c:v>-13.3</c:v>
                </c:pt>
                <c:pt idx="4323">
                  <c:v>-13.3</c:v>
                </c:pt>
                <c:pt idx="4324">
                  <c:v>-13.3</c:v>
                </c:pt>
                <c:pt idx="4325">
                  <c:v>-13.3</c:v>
                </c:pt>
                <c:pt idx="4326">
                  <c:v>-13.3</c:v>
                </c:pt>
                <c:pt idx="4327">
                  <c:v>-13.3</c:v>
                </c:pt>
                <c:pt idx="4328">
                  <c:v>-13.3</c:v>
                </c:pt>
                <c:pt idx="4329">
                  <c:v>-13.3</c:v>
                </c:pt>
                <c:pt idx="4330">
                  <c:v>-13.3</c:v>
                </c:pt>
                <c:pt idx="4331">
                  <c:v>-13.3</c:v>
                </c:pt>
                <c:pt idx="4332">
                  <c:v>-13.3</c:v>
                </c:pt>
                <c:pt idx="4333">
                  <c:v>-13.3</c:v>
                </c:pt>
                <c:pt idx="4334">
                  <c:v>-13.3</c:v>
                </c:pt>
                <c:pt idx="4335">
                  <c:v>-13.3</c:v>
                </c:pt>
                <c:pt idx="4336">
                  <c:v>-13.3</c:v>
                </c:pt>
                <c:pt idx="4337">
                  <c:v>-13.3</c:v>
                </c:pt>
                <c:pt idx="4338">
                  <c:v>-13.3</c:v>
                </c:pt>
                <c:pt idx="4339">
                  <c:v>-13.3</c:v>
                </c:pt>
                <c:pt idx="4340">
                  <c:v>-13.3</c:v>
                </c:pt>
                <c:pt idx="4341">
                  <c:v>-13.3</c:v>
                </c:pt>
                <c:pt idx="4342">
                  <c:v>-13.3</c:v>
                </c:pt>
                <c:pt idx="4343">
                  <c:v>-13.3</c:v>
                </c:pt>
                <c:pt idx="4344">
                  <c:v>-13.3</c:v>
                </c:pt>
                <c:pt idx="4345">
                  <c:v>-13.3</c:v>
                </c:pt>
                <c:pt idx="4346">
                  <c:v>-13.3</c:v>
                </c:pt>
                <c:pt idx="4347">
                  <c:v>-13.3</c:v>
                </c:pt>
                <c:pt idx="4348">
                  <c:v>-13.3</c:v>
                </c:pt>
                <c:pt idx="4349">
                  <c:v>-13.3</c:v>
                </c:pt>
                <c:pt idx="4350">
                  <c:v>-13.3</c:v>
                </c:pt>
                <c:pt idx="4351">
                  <c:v>-13.3</c:v>
                </c:pt>
                <c:pt idx="4352">
                  <c:v>-13.3</c:v>
                </c:pt>
                <c:pt idx="4353">
                  <c:v>-13.3</c:v>
                </c:pt>
                <c:pt idx="4354">
                  <c:v>-13.3</c:v>
                </c:pt>
                <c:pt idx="4355">
                  <c:v>-13.3</c:v>
                </c:pt>
                <c:pt idx="4356">
                  <c:v>-13.3</c:v>
                </c:pt>
                <c:pt idx="4357">
                  <c:v>-13.3</c:v>
                </c:pt>
                <c:pt idx="4358">
                  <c:v>-13.3</c:v>
                </c:pt>
                <c:pt idx="4359">
                  <c:v>-13.3</c:v>
                </c:pt>
                <c:pt idx="4360">
                  <c:v>-13.3</c:v>
                </c:pt>
                <c:pt idx="4361">
                  <c:v>-13.3</c:v>
                </c:pt>
                <c:pt idx="4362">
                  <c:v>-13.3</c:v>
                </c:pt>
                <c:pt idx="4363">
                  <c:v>-13.3</c:v>
                </c:pt>
                <c:pt idx="4364">
                  <c:v>-13.3</c:v>
                </c:pt>
                <c:pt idx="4365">
                  <c:v>-13.3</c:v>
                </c:pt>
                <c:pt idx="4366">
                  <c:v>-13.3</c:v>
                </c:pt>
                <c:pt idx="4367">
                  <c:v>-13.3</c:v>
                </c:pt>
                <c:pt idx="4368">
                  <c:v>-13.3</c:v>
                </c:pt>
                <c:pt idx="4369">
                  <c:v>-13.3</c:v>
                </c:pt>
                <c:pt idx="4370">
                  <c:v>-13.3</c:v>
                </c:pt>
                <c:pt idx="4371">
                  <c:v>-13.3</c:v>
                </c:pt>
                <c:pt idx="4372">
                  <c:v>-13.3</c:v>
                </c:pt>
                <c:pt idx="4373">
                  <c:v>-13.3</c:v>
                </c:pt>
                <c:pt idx="4374">
                  <c:v>-13.3</c:v>
                </c:pt>
                <c:pt idx="4375">
                  <c:v>-13.3</c:v>
                </c:pt>
                <c:pt idx="4376">
                  <c:v>-13.3</c:v>
                </c:pt>
                <c:pt idx="4377">
                  <c:v>-13.3</c:v>
                </c:pt>
                <c:pt idx="4378">
                  <c:v>-13.3</c:v>
                </c:pt>
                <c:pt idx="4379">
                  <c:v>-13.3</c:v>
                </c:pt>
                <c:pt idx="4380">
                  <c:v>-13.3</c:v>
                </c:pt>
                <c:pt idx="4381">
                  <c:v>-13.3</c:v>
                </c:pt>
                <c:pt idx="4382">
                  <c:v>-13.3</c:v>
                </c:pt>
                <c:pt idx="4383">
                  <c:v>-13.3</c:v>
                </c:pt>
                <c:pt idx="4384">
                  <c:v>-13.3</c:v>
                </c:pt>
                <c:pt idx="4385">
                  <c:v>-13.3</c:v>
                </c:pt>
                <c:pt idx="4386">
                  <c:v>-13.3</c:v>
                </c:pt>
                <c:pt idx="4387">
                  <c:v>-13.3</c:v>
                </c:pt>
                <c:pt idx="4388">
                  <c:v>-13.3</c:v>
                </c:pt>
                <c:pt idx="4389">
                  <c:v>-13.3</c:v>
                </c:pt>
                <c:pt idx="4390">
                  <c:v>-13.3</c:v>
                </c:pt>
                <c:pt idx="4391">
                  <c:v>-13.3</c:v>
                </c:pt>
                <c:pt idx="4392">
                  <c:v>-13.3</c:v>
                </c:pt>
                <c:pt idx="4393">
                  <c:v>-13.3</c:v>
                </c:pt>
                <c:pt idx="4394">
                  <c:v>-13.3</c:v>
                </c:pt>
                <c:pt idx="4395">
                  <c:v>-13.3</c:v>
                </c:pt>
                <c:pt idx="4396">
                  <c:v>-13.3</c:v>
                </c:pt>
                <c:pt idx="4397">
                  <c:v>-13.3</c:v>
                </c:pt>
                <c:pt idx="4398">
                  <c:v>-13.3</c:v>
                </c:pt>
                <c:pt idx="4399">
                  <c:v>-13.3</c:v>
                </c:pt>
                <c:pt idx="4400">
                  <c:v>-13.3</c:v>
                </c:pt>
                <c:pt idx="4401">
                  <c:v>-13.3</c:v>
                </c:pt>
                <c:pt idx="4402">
                  <c:v>-13.3</c:v>
                </c:pt>
                <c:pt idx="4403">
                  <c:v>-13.3</c:v>
                </c:pt>
                <c:pt idx="4404">
                  <c:v>-13.3</c:v>
                </c:pt>
                <c:pt idx="4405">
                  <c:v>-13.3</c:v>
                </c:pt>
                <c:pt idx="4406">
                  <c:v>-13.3</c:v>
                </c:pt>
                <c:pt idx="4407">
                  <c:v>-13.3</c:v>
                </c:pt>
                <c:pt idx="4408">
                  <c:v>-13.3</c:v>
                </c:pt>
                <c:pt idx="4409">
                  <c:v>-13.3</c:v>
                </c:pt>
                <c:pt idx="4410">
                  <c:v>-13.3</c:v>
                </c:pt>
                <c:pt idx="4411">
                  <c:v>-13.3</c:v>
                </c:pt>
                <c:pt idx="4412">
                  <c:v>-13.3</c:v>
                </c:pt>
                <c:pt idx="4413">
                  <c:v>-13.3</c:v>
                </c:pt>
                <c:pt idx="4414">
                  <c:v>-13.3</c:v>
                </c:pt>
                <c:pt idx="4415">
                  <c:v>-13.3</c:v>
                </c:pt>
                <c:pt idx="4416">
                  <c:v>-13.3</c:v>
                </c:pt>
                <c:pt idx="4417">
                  <c:v>-13.3</c:v>
                </c:pt>
                <c:pt idx="4418">
                  <c:v>-13.3</c:v>
                </c:pt>
                <c:pt idx="4419">
                  <c:v>-13.3</c:v>
                </c:pt>
                <c:pt idx="4420">
                  <c:v>-13.3</c:v>
                </c:pt>
                <c:pt idx="4421">
                  <c:v>-13.3</c:v>
                </c:pt>
                <c:pt idx="4422">
                  <c:v>-13.3</c:v>
                </c:pt>
                <c:pt idx="4423">
                  <c:v>-13.3</c:v>
                </c:pt>
                <c:pt idx="4424">
                  <c:v>-13.3</c:v>
                </c:pt>
                <c:pt idx="4425">
                  <c:v>-13.3</c:v>
                </c:pt>
                <c:pt idx="4426">
                  <c:v>-13.3</c:v>
                </c:pt>
                <c:pt idx="4427">
                  <c:v>-13.3</c:v>
                </c:pt>
                <c:pt idx="4428">
                  <c:v>-13.3</c:v>
                </c:pt>
                <c:pt idx="4429">
                  <c:v>-13.3</c:v>
                </c:pt>
                <c:pt idx="4430">
                  <c:v>-13.3</c:v>
                </c:pt>
                <c:pt idx="4431">
                  <c:v>-13.3</c:v>
                </c:pt>
                <c:pt idx="4432">
                  <c:v>-13.3</c:v>
                </c:pt>
                <c:pt idx="4433">
                  <c:v>-13.3</c:v>
                </c:pt>
                <c:pt idx="4434">
                  <c:v>-13.3</c:v>
                </c:pt>
                <c:pt idx="4435">
                  <c:v>-13.3</c:v>
                </c:pt>
                <c:pt idx="4436">
                  <c:v>-13.3</c:v>
                </c:pt>
                <c:pt idx="4437">
                  <c:v>-13.3</c:v>
                </c:pt>
                <c:pt idx="4438">
                  <c:v>-13.3</c:v>
                </c:pt>
                <c:pt idx="4439">
                  <c:v>-13.3</c:v>
                </c:pt>
                <c:pt idx="4440">
                  <c:v>-13.3</c:v>
                </c:pt>
                <c:pt idx="4441">
                  <c:v>-13.3</c:v>
                </c:pt>
                <c:pt idx="4442">
                  <c:v>-13.3</c:v>
                </c:pt>
                <c:pt idx="4443">
                  <c:v>-13.3</c:v>
                </c:pt>
                <c:pt idx="4444">
                  <c:v>-13.3</c:v>
                </c:pt>
                <c:pt idx="4445">
                  <c:v>-13.3</c:v>
                </c:pt>
                <c:pt idx="4446">
                  <c:v>-13.3</c:v>
                </c:pt>
                <c:pt idx="4447">
                  <c:v>-13.3</c:v>
                </c:pt>
                <c:pt idx="4448">
                  <c:v>-13.3</c:v>
                </c:pt>
                <c:pt idx="4449">
                  <c:v>-13.3</c:v>
                </c:pt>
                <c:pt idx="4450">
                  <c:v>-13.3</c:v>
                </c:pt>
                <c:pt idx="4451">
                  <c:v>-13.3</c:v>
                </c:pt>
                <c:pt idx="4452">
                  <c:v>-13.3</c:v>
                </c:pt>
                <c:pt idx="4453">
                  <c:v>-13.3</c:v>
                </c:pt>
                <c:pt idx="4454">
                  <c:v>-13.3</c:v>
                </c:pt>
                <c:pt idx="4455">
                  <c:v>-13.3</c:v>
                </c:pt>
                <c:pt idx="4456">
                  <c:v>-13.3</c:v>
                </c:pt>
                <c:pt idx="4457">
                  <c:v>-13.3</c:v>
                </c:pt>
                <c:pt idx="4458">
                  <c:v>-13.3</c:v>
                </c:pt>
                <c:pt idx="4459">
                  <c:v>-13.3</c:v>
                </c:pt>
                <c:pt idx="4460">
                  <c:v>-13.3</c:v>
                </c:pt>
                <c:pt idx="4461">
                  <c:v>-13.3</c:v>
                </c:pt>
                <c:pt idx="4462">
                  <c:v>-13.3</c:v>
                </c:pt>
                <c:pt idx="4463">
                  <c:v>-13.3</c:v>
                </c:pt>
                <c:pt idx="4464">
                  <c:v>-13.3</c:v>
                </c:pt>
                <c:pt idx="4465">
                  <c:v>-13.3</c:v>
                </c:pt>
                <c:pt idx="4466">
                  <c:v>-13.3</c:v>
                </c:pt>
                <c:pt idx="4467">
                  <c:v>-13.3</c:v>
                </c:pt>
                <c:pt idx="4468">
                  <c:v>-13.3</c:v>
                </c:pt>
                <c:pt idx="4469">
                  <c:v>-13.3</c:v>
                </c:pt>
                <c:pt idx="4470">
                  <c:v>-13.3</c:v>
                </c:pt>
                <c:pt idx="4471">
                  <c:v>-13.3</c:v>
                </c:pt>
                <c:pt idx="4472">
                  <c:v>-13.3</c:v>
                </c:pt>
                <c:pt idx="4473">
                  <c:v>-13.3</c:v>
                </c:pt>
                <c:pt idx="4474">
                  <c:v>-13.3</c:v>
                </c:pt>
                <c:pt idx="4475">
                  <c:v>-13.3</c:v>
                </c:pt>
                <c:pt idx="4476">
                  <c:v>-13.3</c:v>
                </c:pt>
                <c:pt idx="4477">
                  <c:v>-13.3</c:v>
                </c:pt>
                <c:pt idx="4478">
                  <c:v>-13.3</c:v>
                </c:pt>
                <c:pt idx="4479">
                  <c:v>-13.3</c:v>
                </c:pt>
                <c:pt idx="4480">
                  <c:v>-13.3</c:v>
                </c:pt>
                <c:pt idx="4481">
                  <c:v>-13.3</c:v>
                </c:pt>
                <c:pt idx="4482">
                  <c:v>-13.3</c:v>
                </c:pt>
                <c:pt idx="4483">
                  <c:v>-13.3</c:v>
                </c:pt>
                <c:pt idx="4484">
                  <c:v>-13.3</c:v>
                </c:pt>
                <c:pt idx="4485">
                  <c:v>-13.3</c:v>
                </c:pt>
                <c:pt idx="4486">
                  <c:v>-13.3</c:v>
                </c:pt>
                <c:pt idx="4487">
                  <c:v>-13.3</c:v>
                </c:pt>
                <c:pt idx="4488">
                  <c:v>-13.3</c:v>
                </c:pt>
                <c:pt idx="4489">
                  <c:v>-13.3</c:v>
                </c:pt>
                <c:pt idx="4490">
                  <c:v>-13.3</c:v>
                </c:pt>
                <c:pt idx="4491">
                  <c:v>-13.3</c:v>
                </c:pt>
                <c:pt idx="4492">
                  <c:v>-13.3</c:v>
                </c:pt>
                <c:pt idx="4493">
                  <c:v>-13.3</c:v>
                </c:pt>
                <c:pt idx="4494">
                  <c:v>-13.3</c:v>
                </c:pt>
                <c:pt idx="4495">
                  <c:v>-13.3</c:v>
                </c:pt>
                <c:pt idx="4496">
                  <c:v>-13.3</c:v>
                </c:pt>
                <c:pt idx="4497">
                  <c:v>-13.3</c:v>
                </c:pt>
                <c:pt idx="4498">
                  <c:v>-13.3</c:v>
                </c:pt>
                <c:pt idx="4499">
                  <c:v>-13.3</c:v>
                </c:pt>
                <c:pt idx="4500">
                  <c:v>-13.3</c:v>
                </c:pt>
                <c:pt idx="4501">
                  <c:v>-13.3</c:v>
                </c:pt>
                <c:pt idx="4502">
                  <c:v>-13.3</c:v>
                </c:pt>
                <c:pt idx="4503">
                  <c:v>-13.3</c:v>
                </c:pt>
                <c:pt idx="4504">
                  <c:v>-13.3</c:v>
                </c:pt>
                <c:pt idx="4505">
                  <c:v>-13.3</c:v>
                </c:pt>
                <c:pt idx="4506">
                  <c:v>-13.3</c:v>
                </c:pt>
                <c:pt idx="4507">
                  <c:v>-13.3</c:v>
                </c:pt>
                <c:pt idx="4508">
                  <c:v>-13.3</c:v>
                </c:pt>
                <c:pt idx="4509">
                  <c:v>-13.3</c:v>
                </c:pt>
                <c:pt idx="4510">
                  <c:v>-13.3</c:v>
                </c:pt>
                <c:pt idx="4511">
                  <c:v>-13.3</c:v>
                </c:pt>
                <c:pt idx="4512">
                  <c:v>-13.3</c:v>
                </c:pt>
                <c:pt idx="4513">
                  <c:v>-13.3</c:v>
                </c:pt>
                <c:pt idx="4514">
                  <c:v>-13.3</c:v>
                </c:pt>
                <c:pt idx="4515">
                  <c:v>-13.3</c:v>
                </c:pt>
                <c:pt idx="4516">
                  <c:v>-13.3</c:v>
                </c:pt>
                <c:pt idx="4517">
                  <c:v>-13.3</c:v>
                </c:pt>
                <c:pt idx="4518">
                  <c:v>-13.3</c:v>
                </c:pt>
                <c:pt idx="4519">
                  <c:v>-13.3</c:v>
                </c:pt>
                <c:pt idx="4520">
                  <c:v>-13.3</c:v>
                </c:pt>
                <c:pt idx="4521">
                  <c:v>-13.3</c:v>
                </c:pt>
                <c:pt idx="4522">
                  <c:v>-13.3</c:v>
                </c:pt>
                <c:pt idx="4523">
                  <c:v>-13.3</c:v>
                </c:pt>
                <c:pt idx="4524">
                  <c:v>-13.3</c:v>
                </c:pt>
                <c:pt idx="4525">
                  <c:v>-13.3</c:v>
                </c:pt>
                <c:pt idx="4526">
                  <c:v>-13.3</c:v>
                </c:pt>
                <c:pt idx="4527">
                  <c:v>-13.3</c:v>
                </c:pt>
                <c:pt idx="4528">
                  <c:v>-13.3</c:v>
                </c:pt>
                <c:pt idx="4529">
                  <c:v>-13.3</c:v>
                </c:pt>
                <c:pt idx="4530">
                  <c:v>-13.3</c:v>
                </c:pt>
                <c:pt idx="4531">
                  <c:v>-13.3</c:v>
                </c:pt>
                <c:pt idx="4532">
                  <c:v>-13.3</c:v>
                </c:pt>
                <c:pt idx="4533">
                  <c:v>-13.3</c:v>
                </c:pt>
                <c:pt idx="4534">
                  <c:v>-13.3</c:v>
                </c:pt>
                <c:pt idx="4535">
                  <c:v>-13.3</c:v>
                </c:pt>
                <c:pt idx="4536">
                  <c:v>-13.3</c:v>
                </c:pt>
                <c:pt idx="4537">
                  <c:v>-13.3</c:v>
                </c:pt>
                <c:pt idx="4538">
                  <c:v>-13.3</c:v>
                </c:pt>
                <c:pt idx="4539">
                  <c:v>-13.3</c:v>
                </c:pt>
                <c:pt idx="4540">
                  <c:v>-13.3</c:v>
                </c:pt>
                <c:pt idx="4541">
                  <c:v>-13.3</c:v>
                </c:pt>
                <c:pt idx="4542">
                  <c:v>-13.3</c:v>
                </c:pt>
                <c:pt idx="4543">
                  <c:v>-13.3</c:v>
                </c:pt>
                <c:pt idx="4544">
                  <c:v>-13.3</c:v>
                </c:pt>
                <c:pt idx="4545">
                  <c:v>-13.3</c:v>
                </c:pt>
                <c:pt idx="4546">
                  <c:v>-13.3</c:v>
                </c:pt>
                <c:pt idx="4547">
                  <c:v>-13.3</c:v>
                </c:pt>
                <c:pt idx="4548">
                  <c:v>-13.3</c:v>
                </c:pt>
                <c:pt idx="4549">
                  <c:v>-13.3</c:v>
                </c:pt>
                <c:pt idx="4550">
                  <c:v>-13.3</c:v>
                </c:pt>
                <c:pt idx="4551">
                  <c:v>-13.3</c:v>
                </c:pt>
                <c:pt idx="4552">
                  <c:v>-13.3</c:v>
                </c:pt>
                <c:pt idx="4553">
                  <c:v>-13.3</c:v>
                </c:pt>
                <c:pt idx="4554">
                  <c:v>-13.3</c:v>
                </c:pt>
                <c:pt idx="4555">
                  <c:v>-13.3</c:v>
                </c:pt>
                <c:pt idx="4556">
                  <c:v>-13.3</c:v>
                </c:pt>
                <c:pt idx="4557">
                  <c:v>-13.3</c:v>
                </c:pt>
                <c:pt idx="4558">
                  <c:v>-13.3</c:v>
                </c:pt>
                <c:pt idx="4559">
                  <c:v>-13.3</c:v>
                </c:pt>
                <c:pt idx="4560">
                  <c:v>-13.3</c:v>
                </c:pt>
                <c:pt idx="4561">
                  <c:v>-13.3</c:v>
                </c:pt>
                <c:pt idx="4562">
                  <c:v>-13.3</c:v>
                </c:pt>
                <c:pt idx="4563">
                  <c:v>-13.3</c:v>
                </c:pt>
                <c:pt idx="4564">
                  <c:v>-13.3</c:v>
                </c:pt>
                <c:pt idx="4565">
                  <c:v>-13.3</c:v>
                </c:pt>
                <c:pt idx="4566">
                  <c:v>-13.3</c:v>
                </c:pt>
                <c:pt idx="4567">
                  <c:v>-13.3</c:v>
                </c:pt>
                <c:pt idx="4568">
                  <c:v>-13.3</c:v>
                </c:pt>
                <c:pt idx="4569">
                  <c:v>-13.3</c:v>
                </c:pt>
                <c:pt idx="4570">
                  <c:v>-13.3</c:v>
                </c:pt>
                <c:pt idx="4571">
                  <c:v>-13.3</c:v>
                </c:pt>
                <c:pt idx="4572">
                  <c:v>-13.3</c:v>
                </c:pt>
                <c:pt idx="4573">
                  <c:v>-13.3</c:v>
                </c:pt>
                <c:pt idx="4574">
                  <c:v>-13.3</c:v>
                </c:pt>
                <c:pt idx="4575">
                  <c:v>-13.3</c:v>
                </c:pt>
                <c:pt idx="4576">
                  <c:v>-13.3</c:v>
                </c:pt>
                <c:pt idx="4577">
                  <c:v>-13.3</c:v>
                </c:pt>
                <c:pt idx="4578">
                  <c:v>-13.3</c:v>
                </c:pt>
                <c:pt idx="4579">
                  <c:v>-13.3</c:v>
                </c:pt>
                <c:pt idx="4580">
                  <c:v>-13.3</c:v>
                </c:pt>
                <c:pt idx="4581">
                  <c:v>-13.3</c:v>
                </c:pt>
                <c:pt idx="4582">
                  <c:v>-13.3</c:v>
                </c:pt>
                <c:pt idx="4583">
                  <c:v>-13.3</c:v>
                </c:pt>
                <c:pt idx="4584">
                  <c:v>-13.3</c:v>
                </c:pt>
                <c:pt idx="4585">
                  <c:v>-13.3</c:v>
                </c:pt>
                <c:pt idx="4586">
                  <c:v>-13.3</c:v>
                </c:pt>
                <c:pt idx="4587">
                  <c:v>-13.3</c:v>
                </c:pt>
                <c:pt idx="4588">
                  <c:v>-13.3</c:v>
                </c:pt>
                <c:pt idx="4589">
                  <c:v>-13.3</c:v>
                </c:pt>
                <c:pt idx="4590">
                  <c:v>-13.3</c:v>
                </c:pt>
                <c:pt idx="4591">
                  <c:v>-13.3</c:v>
                </c:pt>
                <c:pt idx="4592">
                  <c:v>-13.3</c:v>
                </c:pt>
                <c:pt idx="4593">
                  <c:v>-13.3</c:v>
                </c:pt>
                <c:pt idx="4594">
                  <c:v>-13.3</c:v>
                </c:pt>
                <c:pt idx="4595">
                  <c:v>-13.3</c:v>
                </c:pt>
                <c:pt idx="4596">
                  <c:v>-13.3</c:v>
                </c:pt>
                <c:pt idx="4597">
                  <c:v>-13.3</c:v>
                </c:pt>
                <c:pt idx="4598">
                  <c:v>-13.3</c:v>
                </c:pt>
                <c:pt idx="4599">
                  <c:v>-13.3</c:v>
                </c:pt>
                <c:pt idx="4600">
                  <c:v>-13.3</c:v>
                </c:pt>
                <c:pt idx="4601">
                  <c:v>-13.3</c:v>
                </c:pt>
                <c:pt idx="4602">
                  <c:v>-13.3</c:v>
                </c:pt>
                <c:pt idx="4603">
                  <c:v>-13.3</c:v>
                </c:pt>
                <c:pt idx="4604">
                  <c:v>-13.3</c:v>
                </c:pt>
                <c:pt idx="4605">
                  <c:v>-13.3</c:v>
                </c:pt>
                <c:pt idx="4606">
                  <c:v>-13.3</c:v>
                </c:pt>
                <c:pt idx="4607">
                  <c:v>-13.3</c:v>
                </c:pt>
                <c:pt idx="4608">
                  <c:v>-13.3</c:v>
                </c:pt>
                <c:pt idx="4609">
                  <c:v>-13.3</c:v>
                </c:pt>
                <c:pt idx="4610">
                  <c:v>-13.3</c:v>
                </c:pt>
                <c:pt idx="4611">
                  <c:v>-13.3</c:v>
                </c:pt>
                <c:pt idx="4612">
                  <c:v>-13.3</c:v>
                </c:pt>
                <c:pt idx="4613">
                  <c:v>-13.3</c:v>
                </c:pt>
                <c:pt idx="4614">
                  <c:v>-13.3</c:v>
                </c:pt>
                <c:pt idx="4615">
                  <c:v>-13.3</c:v>
                </c:pt>
                <c:pt idx="4616">
                  <c:v>-13.3</c:v>
                </c:pt>
                <c:pt idx="4617">
                  <c:v>-13.3</c:v>
                </c:pt>
                <c:pt idx="4618">
                  <c:v>-13.3</c:v>
                </c:pt>
                <c:pt idx="4619">
                  <c:v>-13.3</c:v>
                </c:pt>
                <c:pt idx="4620">
                  <c:v>-13.3</c:v>
                </c:pt>
                <c:pt idx="4621">
                  <c:v>-13.3</c:v>
                </c:pt>
                <c:pt idx="4622">
                  <c:v>-13.3</c:v>
                </c:pt>
                <c:pt idx="4623">
                  <c:v>-13.3</c:v>
                </c:pt>
                <c:pt idx="4624">
                  <c:v>-13.3</c:v>
                </c:pt>
                <c:pt idx="4625">
                  <c:v>-13.3</c:v>
                </c:pt>
                <c:pt idx="4626">
                  <c:v>-13.3</c:v>
                </c:pt>
                <c:pt idx="4627">
                  <c:v>-13.3</c:v>
                </c:pt>
                <c:pt idx="4628">
                  <c:v>-13.3</c:v>
                </c:pt>
                <c:pt idx="4629">
                  <c:v>-13.3</c:v>
                </c:pt>
                <c:pt idx="4630">
                  <c:v>-13.3</c:v>
                </c:pt>
                <c:pt idx="4631">
                  <c:v>-13.3</c:v>
                </c:pt>
                <c:pt idx="4632">
                  <c:v>-13.3</c:v>
                </c:pt>
                <c:pt idx="4633">
                  <c:v>-13.3</c:v>
                </c:pt>
                <c:pt idx="4634">
                  <c:v>-13.3</c:v>
                </c:pt>
                <c:pt idx="4635">
                  <c:v>-13.3</c:v>
                </c:pt>
                <c:pt idx="4636">
                  <c:v>-13.3</c:v>
                </c:pt>
                <c:pt idx="4637">
                  <c:v>-13.3</c:v>
                </c:pt>
                <c:pt idx="4638">
                  <c:v>-13.3</c:v>
                </c:pt>
                <c:pt idx="4639">
                  <c:v>-13.3</c:v>
                </c:pt>
                <c:pt idx="4640">
                  <c:v>-13.3</c:v>
                </c:pt>
                <c:pt idx="4641">
                  <c:v>-13.3</c:v>
                </c:pt>
                <c:pt idx="4642">
                  <c:v>-13.3</c:v>
                </c:pt>
                <c:pt idx="4643">
                  <c:v>-13.3</c:v>
                </c:pt>
                <c:pt idx="4644">
                  <c:v>-13.3</c:v>
                </c:pt>
                <c:pt idx="4645">
                  <c:v>-13.3</c:v>
                </c:pt>
                <c:pt idx="4646">
                  <c:v>-13.3</c:v>
                </c:pt>
                <c:pt idx="4647">
                  <c:v>-13.3</c:v>
                </c:pt>
                <c:pt idx="4648">
                  <c:v>-13.3</c:v>
                </c:pt>
                <c:pt idx="4649">
                  <c:v>-13.3</c:v>
                </c:pt>
                <c:pt idx="4650">
                  <c:v>-13.3</c:v>
                </c:pt>
                <c:pt idx="4651">
                  <c:v>-13.3</c:v>
                </c:pt>
                <c:pt idx="4652">
                  <c:v>-13.3</c:v>
                </c:pt>
                <c:pt idx="4653">
                  <c:v>-13.3</c:v>
                </c:pt>
                <c:pt idx="4654">
                  <c:v>-13.3</c:v>
                </c:pt>
                <c:pt idx="4655">
                  <c:v>-13.3</c:v>
                </c:pt>
                <c:pt idx="4656">
                  <c:v>-13.3</c:v>
                </c:pt>
                <c:pt idx="4657">
                  <c:v>-13.3</c:v>
                </c:pt>
                <c:pt idx="4658">
                  <c:v>-13.3</c:v>
                </c:pt>
                <c:pt idx="4659">
                  <c:v>-13.3</c:v>
                </c:pt>
                <c:pt idx="4660">
                  <c:v>-13.3</c:v>
                </c:pt>
                <c:pt idx="4661">
                  <c:v>-13.3</c:v>
                </c:pt>
                <c:pt idx="4662">
                  <c:v>-13.3</c:v>
                </c:pt>
                <c:pt idx="4663">
                  <c:v>-13.3</c:v>
                </c:pt>
                <c:pt idx="4664">
                  <c:v>-13.3</c:v>
                </c:pt>
                <c:pt idx="4665">
                  <c:v>-13.3</c:v>
                </c:pt>
                <c:pt idx="4666">
                  <c:v>-13.3</c:v>
                </c:pt>
                <c:pt idx="4667">
                  <c:v>-13.3</c:v>
                </c:pt>
                <c:pt idx="4668">
                  <c:v>-13.3</c:v>
                </c:pt>
                <c:pt idx="4669">
                  <c:v>-13.3</c:v>
                </c:pt>
                <c:pt idx="4670">
                  <c:v>-13.3</c:v>
                </c:pt>
                <c:pt idx="4671">
                  <c:v>-13.3</c:v>
                </c:pt>
                <c:pt idx="4672">
                  <c:v>-13.3</c:v>
                </c:pt>
                <c:pt idx="4673">
                  <c:v>-13.3</c:v>
                </c:pt>
                <c:pt idx="4674">
                  <c:v>-13.3</c:v>
                </c:pt>
                <c:pt idx="4675">
                  <c:v>-13.3</c:v>
                </c:pt>
                <c:pt idx="4676">
                  <c:v>-13.3</c:v>
                </c:pt>
                <c:pt idx="4677">
                  <c:v>-13.3</c:v>
                </c:pt>
                <c:pt idx="4678">
                  <c:v>-13.3</c:v>
                </c:pt>
                <c:pt idx="4679">
                  <c:v>-13.3</c:v>
                </c:pt>
                <c:pt idx="4680">
                  <c:v>-13.3</c:v>
                </c:pt>
                <c:pt idx="4681">
                  <c:v>-13.3</c:v>
                </c:pt>
                <c:pt idx="4682">
                  <c:v>-13.3</c:v>
                </c:pt>
                <c:pt idx="4683">
                  <c:v>-13.3</c:v>
                </c:pt>
                <c:pt idx="4684">
                  <c:v>-13.3</c:v>
                </c:pt>
                <c:pt idx="4685">
                  <c:v>-13.3</c:v>
                </c:pt>
                <c:pt idx="4686">
                  <c:v>-13.3</c:v>
                </c:pt>
                <c:pt idx="4687">
                  <c:v>-13.3</c:v>
                </c:pt>
                <c:pt idx="4688">
                  <c:v>-13.3</c:v>
                </c:pt>
                <c:pt idx="4689">
                  <c:v>-13.3</c:v>
                </c:pt>
                <c:pt idx="4690">
                  <c:v>-13.3</c:v>
                </c:pt>
                <c:pt idx="4691">
                  <c:v>-13.3</c:v>
                </c:pt>
                <c:pt idx="4692">
                  <c:v>-13.3</c:v>
                </c:pt>
                <c:pt idx="4693">
                  <c:v>-13.3</c:v>
                </c:pt>
                <c:pt idx="4694">
                  <c:v>-13.3</c:v>
                </c:pt>
                <c:pt idx="4695">
                  <c:v>-13.3</c:v>
                </c:pt>
                <c:pt idx="4696">
                  <c:v>-13.3</c:v>
                </c:pt>
                <c:pt idx="4697">
                  <c:v>-13.3</c:v>
                </c:pt>
                <c:pt idx="4698">
                  <c:v>-13.3</c:v>
                </c:pt>
                <c:pt idx="4699">
                  <c:v>-13.3</c:v>
                </c:pt>
                <c:pt idx="4700">
                  <c:v>-13.3</c:v>
                </c:pt>
                <c:pt idx="4701">
                  <c:v>-13.3</c:v>
                </c:pt>
                <c:pt idx="4702">
                  <c:v>-13.3</c:v>
                </c:pt>
                <c:pt idx="4703">
                  <c:v>-13.3</c:v>
                </c:pt>
                <c:pt idx="4704">
                  <c:v>-13.3</c:v>
                </c:pt>
                <c:pt idx="4705">
                  <c:v>-13.3</c:v>
                </c:pt>
                <c:pt idx="4706">
                  <c:v>-13.3</c:v>
                </c:pt>
                <c:pt idx="4707">
                  <c:v>-13.3</c:v>
                </c:pt>
                <c:pt idx="4708">
                  <c:v>-13.3</c:v>
                </c:pt>
                <c:pt idx="4709">
                  <c:v>-13.3</c:v>
                </c:pt>
                <c:pt idx="4710">
                  <c:v>-13.3</c:v>
                </c:pt>
                <c:pt idx="4711">
                  <c:v>-13.3</c:v>
                </c:pt>
                <c:pt idx="4712">
                  <c:v>-13.3</c:v>
                </c:pt>
                <c:pt idx="4713">
                  <c:v>-13.3</c:v>
                </c:pt>
                <c:pt idx="4714">
                  <c:v>-13.3</c:v>
                </c:pt>
                <c:pt idx="4715">
                  <c:v>-13.3</c:v>
                </c:pt>
                <c:pt idx="4716">
                  <c:v>-13.3</c:v>
                </c:pt>
                <c:pt idx="4717">
                  <c:v>-13.3</c:v>
                </c:pt>
                <c:pt idx="4718">
                  <c:v>-13.3</c:v>
                </c:pt>
                <c:pt idx="4719">
                  <c:v>-13.3</c:v>
                </c:pt>
                <c:pt idx="4720">
                  <c:v>-13.3</c:v>
                </c:pt>
                <c:pt idx="4721">
                  <c:v>-13.3</c:v>
                </c:pt>
                <c:pt idx="4722">
                  <c:v>-13.3</c:v>
                </c:pt>
                <c:pt idx="4723">
                  <c:v>-13.3</c:v>
                </c:pt>
                <c:pt idx="4724">
                  <c:v>-13.3</c:v>
                </c:pt>
                <c:pt idx="4725">
                  <c:v>-13.3</c:v>
                </c:pt>
                <c:pt idx="4726">
                  <c:v>-13.3</c:v>
                </c:pt>
                <c:pt idx="4727">
                  <c:v>-13.3</c:v>
                </c:pt>
                <c:pt idx="4728">
                  <c:v>-13.3</c:v>
                </c:pt>
                <c:pt idx="4729">
                  <c:v>-13.3</c:v>
                </c:pt>
                <c:pt idx="4730">
                  <c:v>-13.3</c:v>
                </c:pt>
                <c:pt idx="4731">
                  <c:v>-13.3</c:v>
                </c:pt>
                <c:pt idx="4732">
                  <c:v>-13.3</c:v>
                </c:pt>
                <c:pt idx="4733">
                  <c:v>-13.3</c:v>
                </c:pt>
                <c:pt idx="4734">
                  <c:v>-13.3</c:v>
                </c:pt>
                <c:pt idx="4735">
                  <c:v>-13.3</c:v>
                </c:pt>
                <c:pt idx="4736">
                  <c:v>-13.3</c:v>
                </c:pt>
                <c:pt idx="4737">
                  <c:v>-13.3</c:v>
                </c:pt>
                <c:pt idx="4738">
                  <c:v>-13.3</c:v>
                </c:pt>
                <c:pt idx="4739">
                  <c:v>-13.3</c:v>
                </c:pt>
                <c:pt idx="4740">
                  <c:v>-13.3</c:v>
                </c:pt>
                <c:pt idx="4741">
                  <c:v>-13.3</c:v>
                </c:pt>
                <c:pt idx="4742">
                  <c:v>-13.3</c:v>
                </c:pt>
                <c:pt idx="4743">
                  <c:v>-13.3</c:v>
                </c:pt>
                <c:pt idx="4744">
                  <c:v>-13.3</c:v>
                </c:pt>
                <c:pt idx="4745">
                  <c:v>-13.3</c:v>
                </c:pt>
                <c:pt idx="4746">
                  <c:v>-13.3</c:v>
                </c:pt>
                <c:pt idx="4747">
                  <c:v>-13.3</c:v>
                </c:pt>
                <c:pt idx="4748">
                  <c:v>-13.3</c:v>
                </c:pt>
                <c:pt idx="4749">
                  <c:v>-13.3</c:v>
                </c:pt>
                <c:pt idx="4750">
                  <c:v>-13.3</c:v>
                </c:pt>
                <c:pt idx="4751">
                  <c:v>-13.3</c:v>
                </c:pt>
                <c:pt idx="4752">
                  <c:v>-13.3</c:v>
                </c:pt>
                <c:pt idx="4753">
                  <c:v>-13.3</c:v>
                </c:pt>
                <c:pt idx="4754">
                  <c:v>-13.3</c:v>
                </c:pt>
                <c:pt idx="4755">
                  <c:v>-13.3</c:v>
                </c:pt>
                <c:pt idx="4756">
                  <c:v>-13.3</c:v>
                </c:pt>
                <c:pt idx="4757">
                  <c:v>-13.3</c:v>
                </c:pt>
                <c:pt idx="4758">
                  <c:v>-13.3</c:v>
                </c:pt>
                <c:pt idx="4759">
                  <c:v>-13.3</c:v>
                </c:pt>
                <c:pt idx="4760">
                  <c:v>-13.3</c:v>
                </c:pt>
                <c:pt idx="4761">
                  <c:v>-13.3</c:v>
                </c:pt>
                <c:pt idx="4762">
                  <c:v>-13.3</c:v>
                </c:pt>
                <c:pt idx="4763">
                  <c:v>-13.3</c:v>
                </c:pt>
                <c:pt idx="4764">
                  <c:v>-13.3</c:v>
                </c:pt>
                <c:pt idx="4765">
                  <c:v>-13.3</c:v>
                </c:pt>
                <c:pt idx="4766">
                  <c:v>-13.3</c:v>
                </c:pt>
                <c:pt idx="4767">
                  <c:v>-13.3</c:v>
                </c:pt>
                <c:pt idx="4768">
                  <c:v>-13.3</c:v>
                </c:pt>
                <c:pt idx="4769">
                  <c:v>-13.3</c:v>
                </c:pt>
                <c:pt idx="4770">
                  <c:v>-13.3</c:v>
                </c:pt>
                <c:pt idx="4771">
                  <c:v>-13.3</c:v>
                </c:pt>
                <c:pt idx="4772">
                  <c:v>-13.3</c:v>
                </c:pt>
                <c:pt idx="4773">
                  <c:v>-13.3</c:v>
                </c:pt>
                <c:pt idx="4774">
                  <c:v>-13.3</c:v>
                </c:pt>
                <c:pt idx="4775">
                  <c:v>-13.3</c:v>
                </c:pt>
                <c:pt idx="4776">
                  <c:v>-13.3</c:v>
                </c:pt>
                <c:pt idx="4777">
                  <c:v>-13.3</c:v>
                </c:pt>
                <c:pt idx="4778">
                  <c:v>-13.3</c:v>
                </c:pt>
                <c:pt idx="4779">
                  <c:v>-13.3</c:v>
                </c:pt>
                <c:pt idx="4780">
                  <c:v>-13.3</c:v>
                </c:pt>
                <c:pt idx="4781">
                  <c:v>-13.3</c:v>
                </c:pt>
                <c:pt idx="4782">
                  <c:v>-13.3</c:v>
                </c:pt>
                <c:pt idx="4783">
                  <c:v>-13.3</c:v>
                </c:pt>
                <c:pt idx="4784">
                  <c:v>-13.3</c:v>
                </c:pt>
                <c:pt idx="4785">
                  <c:v>-13.3</c:v>
                </c:pt>
                <c:pt idx="4786">
                  <c:v>-13.3</c:v>
                </c:pt>
                <c:pt idx="4787">
                  <c:v>-13.3</c:v>
                </c:pt>
                <c:pt idx="4788">
                  <c:v>-13.3</c:v>
                </c:pt>
                <c:pt idx="4789">
                  <c:v>-13.3</c:v>
                </c:pt>
                <c:pt idx="4790">
                  <c:v>-13.3</c:v>
                </c:pt>
                <c:pt idx="4791">
                  <c:v>-13.3</c:v>
                </c:pt>
                <c:pt idx="4792">
                  <c:v>-13.3</c:v>
                </c:pt>
                <c:pt idx="4793">
                  <c:v>-13.3</c:v>
                </c:pt>
                <c:pt idx="4794">
                  <c:v>-13.3</c:v>
                </c:pt>
                <c:pt idx="4795">
                  <c:v>-13.3</c:v>
                </c:pt>
                <c:pt idx="4796">
                  <c:v>-13.3</c:v>
                </c:pt>
                <c:pt idx="4797">
                  <c:v>-13.3</c:v>
                </c:pt>
                <c:pt idx="4798">
                  <c:v>-13.3</c:v>
                </c:pt>
                <c:pt idx="4799">
                  <c:v>-13.3</c:v>
                </c:pt>
                <c:pt idx="4800">
                  <c:v>-13.3</c:v>
                </c:pt>
                <c:pt idx="4801">
                  <c:v>-13.3</c:v>
                </c:pt>
                <c:pt idx="4802">
                  <c:v>-13.3</c:v>
                </c:pt>
                <c:pt idx="4803">
                  <c:v>-13.3</c:v>
                </c:pt>
                <c:pt idx="4804">
                  <c:v>-13.3</c:v>
                </c:pt>
                <c:pt idx="4805">
                  <c:v>-13.3</c:v>
                </c:pt>
                <c:pt idx="4806">
                  <c:v>-13.3</c:v>
                </c:pt>
                <c:pt idx="4807">
                  <c:v>-13.3</c:v>
                </c:pt>
                <c:pt idx="4808">
                  <c:v>-13.3</c:v>
                </c:pt>
                <c:pt idx="4809">
                  <c:v>-13.3</c:v>
                </c:pt>
                <c:pt idx="4810">
                  <c:v>-13.3</c:v>
                </c:pt>
                <c:pt idx="4811">
                  <c:v>-13.3</c:v>
                </c:pt>
                <c:pt idx="4812">
                  <c:v>-13.3</c:v>
                </c:pt>
                <c:pt idx="4813">
                  <c:v>-13.3</c:v>
                </c:pt>
                <c:pt idx="4814">
                  <c:v>-13.3</c:v>
                </c:pt>
                <c:pt idx="4815">
                  <c:v>-13.3</c:v>
                </c:pt>
                <c:pt idx="4816">
                  <c:v>-13.3</c:v>
                </c:pt>
                <c:pt idx="4817">
                  <c:v>-13.3</c:v>
                </c:pt>
                <c:pt idx="4818">
                  <c:v>-13.3</c:v>
                </c:pt>
                <c:pt idx="4819">
                  <c:v>-13.3</c:v>
                </c:pt>
                <c:pt idx="4820">
                  <c:v>-13.3</c:v>
                </c:pt>
                <c:pt idx="4821">
                  <c:v>-13.3</c:v>
                </c:pt>
                <c:pt idx="4822">
                  <c:v>-13.3</c:v>
                </c:pt>
                <c:pt idx="4823">
                  <c:v>-13.3</c:v>
                </c:pt>
                <c:pt idx="4824">
                  <c:v>-13.3</c:v>
                </c:pt>
                <c:pt idx="4825">
                  <c:v>-13.3</c:v>
                </c:pt>
                <c:pt idx="4826">
                  <c:v>-13.3</c:v>
                </c:pt>
                <c:pt idx="4827">
                  <c:v>-13.3</c:v>
                </c:pt>
                <c:pt idx="4828">
                  <c:v>-13.3</c:v>
                </c:pt>
                <c:pt idx="4829">
                  <c:v>-13.3</c:v>
                </c:pt>
                <c:pt idx="4830">
                  <c:v>-13.3</c:v>
                </c:pt>
                <c:pt idx="4831">
                  <c:v>-13.3</c:v>
                </c:pt>
                <c:pt idx="4832">
                  <c:v>-13.3</c:v>
                </c:pt>
                <c:pt idx="4833">
                  <c:v>-13.3</c:v>
                </c:pt>
                <c:pt idx="4834">
                  <c:v>-13.3</c:v>
                </c:pt>
                <c:pt idx="4835">
                  <c:v>-13.3</c:v>
                </c:pt>
                <c:pt idx="4836">
                  <c:v>-13.3</c:v>
                </c:pt>
                <c:pt idx="4837">
                  <c:v>-13.3</c:v>
                </c:pt>
                <c:pt idx="4838">
                  <c:v>-13.3</c:v>
                </c:pt>
                <c:pt idx="4839">
                  <c:v>-13.3</c:v>
                </c:pt>
                <c:pt idx="4840">
                  <c:v>-13.3</c:v>
                </c:pt>
                <c:pt idx="4841">
                  <c:v>-13.3</c:v>
                </c:pt>
                <c:pt idx="4842">
                  <c:v>-13.3</c:v>
                </c:pt>
                <c:pt idx="4843">
                  <c:v>-13.3</c:v>
                </c:pt>
                <c:pt idx="4844">
                  <c:v>-13.3</c:v>
                </c:pt>
                <c:pt idx="4845">
                  <c:v>-13.3</c:v>
                </c:pt>
                <c:pt idx="4846">
                  <c:v>-13.3</c:v>
                </c:pt>
                <c:pt idx="4847">
                  <c:v>-13.3</c:v>
                </c:pt>
                <c:pt idx="4848">
                  <c:v>-13.3</c:v>
                </c:pt>
                <c:pt idx="4849">
                  <c:v>-13.3</c:v>
                </c:pt>
                <c:pt idx="4850">
                  <c:v>-13.3</c:v>
                </c:pt>
                <c:pt idx="4851">
                  <c:v>-13.3</c:v>
                </c:pt>
                <c:pt idx="4852">
                  <c:v>-13.3</c:v>
                </c:pt>
                <c:pt idx="4853">
                  <c:v>-13.3</c:v>
                </c:pt>
                <c:pt idx="4854">
                  <c:v>-13.3</c:v>
                </c:pt>
                <c:pt idx="4855">
                  <c:v>-13.3</c:v>
                </c:pt>
                <c:pt idx="4856">
                  <c:v>-13.3</c:v>
                </c:pt>
                <c:pt idx="4857">
                  <c:v>-13.3</c:v>
                </c:pt>
                <c:pt idx="4858">
                  <c:v>-13.3</c:v>
                </c:pt>
                <c:pt idx="4859">
                  <c:v>-13.3</c:v>
                </c:pt>
                <c:pt idx="4860">
                  <c:v>-13.3</c:v>
                </c:pt>
                <c:pt idx="4861">
                  <c:v>-13.3</c:v>
                </c:pt>
                <c:pt idx="4862">
                  <c:v>-13.3</c:v>
                </c:pt>
                <c:pt idx="4863">
                  <c:v>-13.3</c:v>
                </c:pt>
                <c:pt idx="4864">
                  <c:v>-13.3</c:v>
                </c:pt>
                <c:pt idx="4865">
                  <c:v>-13.3</c:v>
                </c:pt>
                <c:pt idx="4866">
                  <c:v>-13.3</c:v>
                </c:pt>
                <c:pt idx="4867">
                  <c:v>-13.3</c:v>
                </c:pt>
                <c:pt idx="4868">
                  <c:v>-13.3</c:v>
                </c:pt>
                <c:pt idx="4869">
                  <c:v>-13.3</c:v>
                </c:pt>
                <c:pt idx="4870">
                  <c:v>-13.3</c:v>
                </c:pt>
                <c:pt idx="4871">
                  <c:v>-13.3</c:v>
                </c:pt>
                <c:pt idx="4872">
                  <c:v>-13.3</c:v>
                </c:pt>
                <c:pt idx="4873">
                  <c:v>-13.3</c:v>
                </c:pt>
                <c:pt idx="4874">
                  <c:v>-13.3</c:v>
                </c:pt>
                <c:pt idx="4875">
                  <c:v>-13.3</c:v>
                </c:pt>
                <c:pt idx="4876">
                  <c:v>-13.3</c:v>
                </c:pt>
                <c:pt idx="4877">
                  <c:v>-13.3</c:v>
                </c:pt>
                <c:pt idx="4878">
                  <c:v>-13.3</c:v>
                </c:pt>
                <c:pt idx="4879">
                  <c:v>-13.3</c:v>
                </c:pt>
                <c:pt idx="4880">
                  <c:v>-13.3</c:v>
                </c:pt>
                <c:pt idx="4881">
                  <c:v>-13.3</c:v>
                </c:pt>
                <c:pt idx="4882">
                  <c:v>-13.3</c:v>
                </c:pt>
                <c:pt idx="4883">
                  <c:v>-13.3</c:v>
                </c:pt>
                <c:pt idx="4884">
                  <c:v>-13.3</c:v>
                </c:pt>
                <c:pt idx="4885">
                  <c:v>-13.3</c:v>
                </c:pt>
                <c:pt idx="4886">
                  <c:v>-13.3</c:v>
                </c:pt>
                <c:pt idx="4887">
                  <c:v>-13.3</c:v>
                </c:pt>
                <c:pt idx="4888">
                  <c:v>-13.3</c:v>
                </c:pt>
                <c:pt idx="4889">
                  <c:v>-13.3</c:v>
                </c:pt>
                <c:pt idx="4890">
                  <c:v>-13.3</c:v>
                </c:pt>
                <c:pt idx="4891">
                  <c:v>-13.3</c:v>
                </c:pt>
                <c:pt idx="4892">
                  <c:v>-13.3</c:v>
                </c:pt>
                <c:pt idx="4893">
                  <c:v>-13.3</c:v>
                </c:pt>
                <c:pt idx="4894">
                  <c:v>-13.3</c:v>
                </c:pt>
                <c:pt idx="4895">
                  <c:v>-13.3</c:v>
                </c:pt>
                <c:pt idx="4896">
                  <c:v>-13.3</c:v>
                </c:pt>
                <c:pt idx="4897">
                  <c:v>-13.3</c:v>
                </c:pt>
                <c:pt idx="4898">
                  <c:v>-13.3</c:v>
                </c:pt>
                <c:pt idx="4899">
                  <c:v>-13.3</c:v>
                </c:pt>
                <c:pt idx="4900">
                  <c:v>-13.3</c:v>
                </c:pt>
                <c:pt idx="4901">
                  <c:v>-13.3</c:v>
                </c:pt>
                <c:pt idx="4902">
                  <c:v>-13.3</c:v>
                </c:pt>
                <c:pt idx="4903">
                  <c:v>-13.3</c:v>
                </c:pt>
                <c:pt idx="4904">
                  <c:v>-13.3</c:v>
                </c:pt>
                <c:pt idx="4905">
                  <c:v>-13.3</c:v>
                </c:pt>
                <c:pt idx="4906">
                  <c:v>-13.3</c:v>
                </c:pt>
                <c:pt idx="4907">
                  <c:v>-13.3</c:v>
                </c:pt>
                <c:pt idx="4908">
                  <c:v>-13.3</c:v>
                </c:pt>
                <c:pt idx="4909">
                  <c:v>-13.3</c:v>
                </c:pt>
                <c:pt idx="4910">
                  <c:v>-13.3</c:v>
                </c:pt>
                <c:pt idx="4911">
                  <c:v>-13.3</c:v>
                </c:pt>
                <c:pt idx="4912">
                  <c:v>-13.3</c:v>
                </c:pt>
                <c:pt idx="4913">
                  <c:v>-13.3</c:v>
                </c:pt>
                <c:pt idx="4914">
                  <c:v>-13.3</c:v>
                </c:pt>
                <c:pt idx="4915">
                  <c:v>-13.3</c:v>
                </c:pt>
                <c:pt idx="4916">
                  <c:v>-13.3</c:v>
                </c:pt>
                <c:pt idx="4917">
                  <c:v>-13.3</c:v>
                </c:pt>
                <c:pt idx="4918">
                  <c:v>-13.3</c:v>
                </c:pt>
                <c:pt idx="4919">
                  <c:v>-13.3</c:v>
                </c:pt>
                <c:pt idx="4920">
                  <c:v>-13.3</c:v>
                </c:pt>
                <c:pt idx="4921">
                  <c:v>-13.3</c:v>
                </c:pt>
                <c:pt idx="4922">
                  <c:v>-13.3</c:v>
                </c:pt>
                <c:pt idx="4923">
                  <c:v>-13.3</c:v>
                </c:pt>
                <c:pt idx="4924">
                  <c:v>-13.3</c:v>
                </c:pt>
                <c:pt idx="4925">
                  <c:v>-13.3</c:v>
                </c:pt>
                <c:pt idx="4926">
                  <c:v>-13.3</c:v>
                </c:pt>
                <c:pt idx="4927">
                  <c:v>-13.3</c:v>
                </c:pt>
                <c:pt idx="4928">
                  <c:v>-13.3</c:v>
                </c:pt>
                <c:pt idx="4929">
                  <c:v>-13.3</c:v>
                </c:pt>
                <c:pt idx="4930">
                  <c:v>-13.3</c:v>
                </c:pt>
                <c:pt idx="4931">
                  <c:v>-13.3</c:v>
                </c:pt>
                <c:pt idx="4932">
                  <c:v>-13.3</c:v>
                </c:pt>
                <c:pt idx="4933">
                  <c:v>-13.3</c:v>
                </c:pt>
                <c:pt idx="4934">
                  <c:v>-13.3</c:v>
                </c:pt>
                <c:pt idx="4935">
                  <c:v>-13.3</c:v>
                </c:pt>
                <c:pt idx="4936">
                  <c:v>-13.3</c:v>
                </c:pt>
                <c:pt idx="4937">
                  <c:v>-13.3</c:v>
                </c:pt>
                <c:pt idx="4938">
                  <c:v>-13.3</c:v>
                </c:pt>
                <c:pt idx="4939">
                  <c:v>-13.3</c:v>
                </c:pt>
                <c:pt idx="4940">
                  <c:v>-13.3</c:v>
                </c:pt>
                <c:pt idx="4941">
                  <c:v>-13.3</c:v>
                </c:pt>
                <c:pt idx="4942">
                  <c:v>-13.3</c:v>
                </c:pt>
                <c:pt idx="4943">
                  <c:v>-13.3</c:v>
                </c:pt>
                <c:pt idx="4944">
                  <c:v>-13.3</c:v>
                </c:pt>
                <c:pt idx="4945">
                  <c:v>-13.3</c:v>
                </c:pt>
                <c:pt idx="4946">
                  <c:v>-13.3</c:v>
                </c:pt>
                <c:pt idx="4947">
                  <c:v>-13.3</c:v>
                </c:pt>
                <c:pt idx="4948">
                  <c:v>-13.3</c:v>
                </c:pt>
                <c:pt idx="4949">
                  <c:v>-13.3</c:v>
                </c:pt>
                <c:pt idx="4950">
                  <c:v>-13.3</c:v>
                </c:pt>
                <c:pt idx="4951">
                  <c:v>-13.3</c:v>
                </c:pt>
                <c:pt idx="4952">
                  <c:v>-13.3</c:v>
                </c:pt>
                <c:pt idx="4953">
                  <c:v>-13.3</c:v>
                </c:pt>
                <c:pt idx="4954">
                  <c:v>-13.3</c:v>
                </c:pt>
                <c:pt idx="4955">
                  <c:v>-13.3</c:v>
                </c:pt>
                <c:pt idx="4956">
                  <c:v>-13.3</c:v>
                </c:pt>
                <c:pt idx="4957">
                  <c:v>-13.3</c:v>
                </c:pt>
                <c:pt idx="4958">
                  <c:v>-13.3</c:v>
                </c:pt>
                <c:pt idx="4959">
                  <c:v>-13.3</c:v>
                </c:pt>
                <c:pt idx="4960">
                  <c:v>-13.3</c:v>
                </c:pt>
                <c:pt idx="4961">
                  <c:v>-13.3</c:v>
                </c:pt>
                <c:pt idx="4962">
                  <c:v>-13.3</c:v>
                </c:pt>
                <c:pt idx="4963">
                  <c:v>-13.3</c:v>
                </c:pt>
                <c:pt idx="4964">
                  <c:v>-13.3</c:v>
                </c:pt>
                <c:pt idx="4965">
                  <c:v>-13.3</c:v>
                </c:pt>
                <c:pt idx="4966">
                  <c:v>-13.3</c:v>
                </c:pt>
                <c:pt idx="4967">
                  <c:v>-13.3</c:v>
                </c:pt>
                <c:pt idx="4968">
                  <c:v>-13.3</c:v>
                </c:pt>
                <c:pt idx="4969">
                  <c:v>-13.3</c:v>
                </c:pt>
                <c:pt idx="4970">
                  <c:v>-13.3</c:v>
                </c:pt>
                <c:pt idx="4971">
                  <c:v>-13.3</c:v>
                </c:pt>
                <c:pt idx="4972">
                  <c:v>-13.3</c:v>
                </c:pt>
                <c:pt idx="4973">
                  <c:v>-13.3</c:v>
                </c:pt>
                <c:pt idx="4974">
                  <c:v>-13.3</c:v>
                </c:pt>
                <c:pt idx="4975">
                  <c:v>-13.3</c:v>
                </c:pt>
                <c:pt idx="4976">
                  <c:v>-13.3</c:v>
                </c:pt>
                <c:pt idx="4977">
                  <c:v>-13.3</c:v>
                </c:pt>
                <c:pt idx="4978">
                  <c:v>-13.3</c:v>
                </c:pt>
                <c:pt idx="4979">
                  <c:v>-13.3</c:v>
                </c:pt>
                <c:pt idx="4980">
                  <c:v>-13.3</c:v>
                </c:pt>
                <c:pt idx="4981">
                  <c:v>-13.3</c:v>
                </c:pt>
                <c:pt idx="4982">
                  <c:v>-13.3</c:v>
                </c:pt>
                <c:pt idx="4983">
                  <c:v>-13.3</c:v>
                </c:pt>
                <c:pt idx="4984">
                  <c:v>-13.3</c:v>
                </c:pt>
                <c:pt idx="4985">
                  <c:v>-13.3</c:v>
                </c:pt>
                <c:pt idx="4986">
                  <c:v>-13.3</c:v>
                </c:pt>
                <c:pt idx="4987">
                  <c:v>-13.3</c:v>
                </c:pt>
                <c:pt idx="4988">
                  <c:v>-13.3</c:v>
                </c:pt>
                <c:pt idx="4989">
                  <c:v>-13.3</c:v>
                </c:pt>
                <c:pt idx="4990">
                  <c:v>-13.3</c:v>
                </c:pt>
                <c:pt idx="4991">
                  <c:v>-13.3</c:v>
                </c:pt>
                <c:pt idx="4992">
                  <c:v>-13.3</c:v>
                </c:pt>
                <c:pt idx="4993">
                  <c:v>-13.3</c:v>
                </c:pt>
                <c:pt idx="4994">
                  <c:v>-13.3</c:v>
                </c:pt>
                <c:pt idx="4995">
                  <c:v>-13.3</c:v>
                </c:pt>
                <c:pt idx="4996">
                  <c:v>-13.3</c:v>
                </c:pt>
                <c:pt idx="4997">
                  <c:v>-13.3</c:v>
                </c:pt>
                <c:pt idx="4998">
                  <c:v>-13.3</c:v>
                </c:pt>
                <c:pt idx="4999">
                  <c:v>-13.3</c:v>
                </c:pt>
                <c:pt idx="5000">
                  <c:v>-13.3</c:v>
                </c:pt>
                <c:pt idx="5001">
                  <c:v>-13.3</c:v>
                </c:pt>
                <c:pt idx="5002">
                  <c:v>-13.3</c:v>
                </c:pt>
                <c:pt idx="5003">
                  <c:v>-13.3</c:v>
                </c:pt>
                <c:pt idx="5004">
                  <c:v>-13.3</c:v>
                </c:pt>
                <c:pt idx="5005">
                  <c:v>-13.3</c:v>
                </c:pt>
                <c:pt idx="5006">
                  <c:v>-13.3</c:v>
                </c:pt>
                <c:pt idx="5007">
                  <c:v>-13.3</c:v>
                </c:pt>
                <c:pt idx="5008">
                  <c:v>-13.3</c:v>
                </c:pt>
                <c:pt idx="5009">
                  <c:v>-13.3</c:v>
                </c:pt>
                <c:pt idx="5010">
                  <c:v>-13.3</c:v>
                </c:pt>
                <c:pt idx="5011">
                  <c:v>-13.3</c:v>
                </c:pt>
                <c:pt idx="5012">
                  <c:v>-13.3</c:v>
                </c:pt>
                <c:pt idx="5013">
                  <c:v>-13.3</c:v>
                </c:pt>
                <c:pt idx="5014">
                  <c:v>-13.3</c:v>
                </c:pt>
                <c:pt idx="5015">
                  <c:v>-13.3</c:v>
                </c:pt>
                <c:pt idx="5016">
                  <c:v>-13.3</c:v>
                </c:pt>
                <c:pt idx="5017">
                  <c:v>-13.3</c:v>
                </c:pt>
                <c:pt idx="5018">
                  <c:v>-13.3</c:v>
                </c:pt>
                <c:pt idx="5019">
                  <c:v>-13.3</c:v>
                </c:pt>
                <c:pt idx="5020">
                  <c:v>-13.3</c:v>
                </c:pt>
                <c:pt idx="5021">
                  <c:v>-13.3</c:v>
                </c:pt>
                <c:pt idx="5022">
                  <c:v>-13.3</c:v>
                </c:pt>
                <c:pt idx="5023">
                  <c:v>-13.3</c:v>
                </c:pt>
                <c:pt idx="5024">
                  <c:v>-13.3</c:v>
                </c:pt>
                <c:pt idx="5025">
                  <c:v>-13.3</c:v>
                </c:pt>
                <c:pt idx="5026">
                  <c:v>-13.3</c:v>
                </c:pt>
                <c:pt idx="5027">
                  <c:v>-13.3</c:v>
                </c:pt>
                <c:pt idx="5028">
                  <c:v>-13.3</c:v>
                </c:pt>
                <c:pt idx="5029">
                  <c:v>-13.3</c:v>
                </c:pt>
                <c:pt idx="5030">
                  <c:v>-13.3</c:v>
                </c:pt>
                <c:pt idx="5031">
                  <c:v>-13.3</c:v>
                </c:pt>
                <c:pt idx="5032">
                  <c:v>-13.3</c:v>
                </c:pt>
                <c:pt idx="5033">
                  <c:v>-13.3</c:v>
                </c:pt>
                <c:pt idx="5034">
                  <c:v>-13.3</c:v>
                </c:pt>
                <c:pt idx="5035">
                  <c:v>-13.3</c:v>
                </c:pt>
                <c:pt idx="5036">
                  <c:v>-13.3</c:v>
                </c:pt>
                <c:pt idx="5037">
                  <c:v>-13.3</c:v>
                </c:pt>
                <c:pt idx="5038">
                  <c:v>-13.3</c:v>
                </c:pt>
                <c:pt idx="5039">
                  <c:v>-13.3</c:v>
                </c:pt>
                <c:pt idx="5040">
                  <c:v>-13.3</c:v>
                </c:pt>
                <c:pt idx="5041">
                  <c:v>-13.3</c:v>
                </c:pt>
                <c:pt idx="5042">
                  <c:v>-13.3</c:v>
                </c:pt>
                <c:pt idx="5043">
                  <c:v>-13.3</c:v>
                </c:pt>
                <c:pt idx="5044">
                  <c:v>-13.3</c:v>
                </c:pt>
                <c:pt idx="5045">
                  <c:v>-13.3</c:v>
                </c:pt>
                <c:pt idx="5046">
                  <c:v>-13.3</c:v>
                </c:pt>
                <c:pt idx="5047">
                  <c:v>-13.3</c:v>
                </c:pt>
                <c:pt idx="5048">
                  <c:v>-13.3</c:v>
                </c:pt>
                <c:pt idx="5049">
                  <c:v>-13.3</c:v>
                </c:pt>
                <c:pt idx="5050">
                  <c:v>-13.3</c:v>
                </c:pt>
                <c:pt idx="5051">
                  <c:v>-13.3</c:v>
                </c:pt>
                <c:pt idx="5052">
                  <c:v>-13.3</c:v>
                </c:pt>
                <c:pt idx="5053">
                  <c:v>-13.3</c:v>
                </c:pt>
                <c:pt idx="5054">
                  <c:v>-13.3</c:v>
                </c:pt>
                <c:pt idx="5055">
                  <c:v>-13.3</c:v>
                </c:pt>
                <c:pt idx="5056">
                  <c:v>-13.3</c:v>
                </c:pt>
                <c:pt idx="5057">
                  <c:v>-13.3</c:v>
                </c:pt>
                <c:pt idx="5058">
                  <c:v>-13.3</c:v>
                </c:pt>
                <c:pt idx="5059">
                  <c:v>-13.3</c:v>
                </c:pt>
                <c:pt idx="5060">
                  <c:v>-13.3</c:v>
                </c:pt>
                <c:pt idx="5061">
                  <c:v>-13.3</c:v>
                </c:pt>
                <c:pt idx="5062">
                  <c:v>-13.3</c:v>
                </c:pt>
                <c:pt idx="5063">
                  <c:v>-13.3</c:v>
                </c:pt>
                <c:pt idx="5064">
                  <c:v>-13.3</c:v>
                </c:pt>
                <c:pt idx="5065">
                  <c:v>-13.3</c:v>
                </c:pt>
                <c:pt idx="5066">
                  <c:v>-13.3</c:v>
                </c:pt>
                <c:pt idx="5067">
                  <c:v>-13.3</c:v>
                </c:pt>
                <c:pt idx="5068">
                  <c:v>-13.3</c:v>
                </c:pt>
                <c:pt idx="5069">
                  <c:v>-13.3</c:v>
                </c:pt>
                <c:pt idx="5070">
                  <c:v>-13.3</c:v>
                </c:pt>
                <c:pt idx="5071">
                  <c:v>-13.3</c:v>
                </c:pt>
                <c:pt idx="5072">
                  <c:v>-13.3</c:v>
                </c:pt>
                <c:pt idx="5073">
                  <c:v>-13.3</c:v>
                </c:pt>
                <c:pt idx="5074">
                  <c:v>-13.3</c:v>
                </c:pt>
                <c:pt idx="5075">
                  <c:v>-13.3</c:v>
                </c:pt>
                <c:pt idx="5076">
                  <c:v>-13.3</c:v>
                </c:pt>
                <c:pt idx="5077">
                  <c:v>-13.3</c:v>
                </c:pt>
                <c:pt idx="5078">
                  <c:v>-13.3</c:v>
                </c:pt>
                <c:pt idx="5079">
                  <c:v>-13.3</c:v>
                </c:pt>
                <c:pt idx="5080">
                  <c:v>-13.3</c:v>
                </c:pt>
                <c:pt idx="5081">
                  <c:v>-13.3</c:v>
                </c:pt>
                <c:pt idx="5082">
                  <c:v>-13.3</c:v>
                </c:pt>
                <c:pt idx="5083">
                  <c:v>-13.3</c:v>
                </c:pt>
                <c:pt idx="5084">
                  <c:v>-13.3</c:v>
                </c:pt>
                <c:pt idx="5085">
                  <c:v>-13.3</c:v>
                </c:pt>
                <c:pt idx="5086">
                  <c:v>-13.3</c:v>
                </c:pt>
                <c:pt idx="5087">
                  <c:v>-13.3</c:v>
                </c:pt>
                <c:pt idx="5088">
                  <c:v>-13.3</c:v>
                </c:pt>
                <c:pt idx="5089">
                  <c:v>-13.3</c:v>
                </c:pt>
                <c:pt idx="5090">
                  <c:v>-13.3</c:v>
                </c:pt>
                <c:pt idx="5091">
                  <c:v>-13.3</c:v>
                </c:pt>
                <c:pt idx="5092">
                  <c:v>-13.3</c:v>
                </c:pt>
                <c:pt idx="5093">
                  <c:v>-13.3</c:v>
                </c:pt>
                <c:pt idx="5094">
                  <c:v>-13.3</c:v>
                </c:pt>
                <c:pt idx="5095">
                  <c:v>-13.3</c:v>
                </c:pt>
                <c:pt idx="5096">
                  <c:v>-13.3</c:v>
                </c:pt>
                <c:pt idx="5097">
                  <c:v>-13.3</c:v>
                </c:pt>
                <c:pt idx="5098">
                  <c:v>-13.3</c:v>
                </c:pt>
                <c:pt idx="5099">
                  <c:v>-13.3</c:v>
                </c:pt>
                <c:pt idx="5100">
                  <c:v>-13.3</c:v>
                </c:pt>
                <c:pt idx="5101">
                  <c:v>-13.3</c:v>
                </c:pt>
                <c:pt idx="5102">
                  <c:v>-13.3</c:v>
                </c:pt>
                <c:pt idx="5103">
                  <c:v>-13.3</c:v>
                </c:pt>
                <c:pt idx="5104">
                  <c:v>-13.3</c:v>
                </c:pt>
                <c:pt idx="5105">
                  <c:v>-13.3</c:v>
                </c:pt>
                <c:pt idx="5106">
                  <c:v>-13.3</c:v>
                </c:pt>
                <c:pt idx="5107">
                  <c:v>-13.3</c:v>
                </c:pt>
                <c:pt idx="5108">
                  <c:v>-13.3</c:v>
                </c:pt>
                <c:pt idx="5109">
                  <c:v>-13.3</c:v>
                </c:pt>
                <c:pt idx="5110">
                  <c:v>-13.3</c:v>
                </c:pt>
                <c:pt idx="5111">
                  <c:v>-13.3</c:v>
                </c:pt>
                <c:pt idx="5112">
                  <c:v>-13.3</c:v>
                </c:pt>
                <c:pt idx="5113">
                  <c:v>-13.3</c:v>
                </c:pt>
                <c:pt idx="5114">
                  <c:v>-13.3</c:v>
                </c:pt>
                <c:pt idx="5115">
                  <c:v>-13.3</c:v>
                </c:pt>
                <c:pt idx="5116">
                  <c:v>-13.3</c:v>
                </c:pt>
                <c:pt idx="5117">
                  <c:v>-13.3</c:v>
                </c:pt>
                <c:pt idx="5118">
                  <c:v>-13.3</c:v>
                </c:pt>
                <c:pt idx="5119">
                  <c:v>-13.3</c:v>
                </c:pt>
                <c:pt idx="5120">
                  <c:v>-13.3</c:v>
                </c:pt>
                <c:pt idx="5121">
                  <c:v>-13.3</c:v>
                </c:pt>
                <c:pt idx="5122">
                  <c:v>-13.3</c:v>
                </c:pt>
                <c:pt idx="5123">
                  <c:v>-13.3</c:v>
                </c:pt>
                <c:pt idx="5124">
                  <c:v>-13.3</c:v>
                </c:pt>
                <c:pt idx="5125">
                  <c:v>-13.3</c:v>
                </c:pt>
                <c:pt idx="5126">
                  <c:v>-13.3</c:v>
                </c:pt>
                <c:pt idx="5127">
                  <c:v>-13.3</c:v>
                </c:pt>
                <c:pt idx="5128">
                  <c:v>-13.3</c:v>
                </c:pt>
                <c:pt idx="5129">
                  <c:v>-13.3</c:v>
                </c:pt>
                <c:pt idx="5130">
                  <c:v>-13.3</c:v>
                </c:pt>
                <c:pt idx="5131">
                  <c:v>-13.3</c:v>
                </c:pt>
                <c:pt idx="5132">
                  <c:v>-13.3</c:v>
                </c:pt>
                <c:pt idx="5133">
                  <c:v>-13.3</c:v>
                </c:pt>
                <c:pt idx="5134">
                  <c:v>-13.3</c:v>
                </c:pt>
                <c:pt idx="5135">
                  <c:v>-13.3</c:v>
                </c:pt>
                <c:pt idx="5136">
                  <c:v>-13.3</c:v>
                </c:pt>
                <c:pt idx="5137">
                  <c:v>-13.3</c:v>
                </c:pt>
                <c:pt idx="5138">
                  <c:v>-13.3</c:v>
                </c:pt>
                <c:pt idx="5139">
                  <c:v>-13.3</c:v>
                </c:pt>
                <c:pt idx="5140">
                  <c:v>-13.3</c:v>
                </c:pt>
                <c:pt idx="5141">
                  <c:v>-13.3</c:v>
                </c:pt>
                <c:pt idx="5142">
                  <c:v>-13.3</c:v>
                </c:pt>
                <c:pt idx="5143">
                  <c:v>-13.3</c:v>
                </c:pt>
                <c:pt idx="5144">
                  <c:v>-13.3</c:v>
                </c:pt>
                <c:pt idx="5145">
                  <c:v>-13.3</c:v>
                </c:pt>
                <c:pt idx="5146">
                  <c:v>-13.3</c:v>
                </c:pt>
                <c:pt idx="5147">
                  <c:v>-13.3</c:v>
                </c:pt>
                <c:pt idx="5148">
                  <c:v>-13.3</c:v>
                </c:pt>
                <c:pt idx="5149">
                  <c:v>-13.3</c:v>
                </c:pt>
                <c:pt idx="5150">
                  <c:v>-13.3</c:v>
                </c:pt>
                <c:pt idx="5151">
                  <c:v>-13.3</c:v>
                </c:pt>
                <c:pt idx="5152">
                  <c:v>-13.3</c:v>
                </c:pt>
                <c:pt idx="5153">
                  <c:v>-13.3</c:v>
                </c:pt>
                <c:pt idx="5154">
                  <c:v>-13.3</c:v>
                </c:pt>
                <c:pt idx="5155">
                  <c:v>-13.3</c:v>
                </c:pt>
                <c:pt idx="5156">
                  <c:v>-13.3</c:v>
                </c:pt>
                <c:pt idx="5157">
                  <c:v>-13.3</c:v>
                </c:pt>
                <c:pt idx="5158">
                  <c:v>-13.3</c:v>
                </c:pt>
                <c:pt idx="5159">
                  <c:v>-13.3</c:v>
                </c:pt>
                <c:pt idx="5160">
                  <c:v>-13.3</c:v>
                </c:pt>
                <c:pt idx="5161">
                  <c:v>-13.3</c:v>
                </c:pt>
                <c:pt idx="5162">
                  <c:v>-13.3</c:v>
                </c:pt>
                <c:pt idx="5163">
                  <c:v>-13.3</c:v>
                </c:pt>
                <c:pt idx="5164">
                  <c:v>-13.3</c:v>
                </c:pt>
                <c:pt idx="5165">
                  <c:v>-13.3</c:v>
                </c:pt>
                <c:pt idx="5166">
                  <c:v>-13.3</c:v>
                </c:pt>
                <c:pt idx="5167">
                  <c:v>-13.3</c:v>
                </c:pt>
                <c:pt idx="5168">
                  <c:v>-13.3</c:v>
                </c:pt>
                <c:pt idx="5169">
                  <c:v>-13.3</c:v>
                </c:pt>
                <c:pt idx="5170">
                  <c:v>-13.3</c:v>
                </c:pt>
                <c:pt idx="5171">
                  <c:v>-13.3</c:v>
                </c:pt>
                <c:pt idx="5172">
                  <c:v>-13.3</c:v>
                </c:pt>
                <c:pt idx="5173">
                  <c:v>-13.3</c:v>
                </c:pt>
                <c:pt idx="5174">
                  <c:v>-13.3</c:v>
                </c:pt>
                <c:pt idx="5175">
                  <c:v>-13.3</c:v>
                </c:pt>
                <c:pt idx="5176">
                  <c:v>-13.3</c:v>
                </c:pt>
                <c:pt idx="5177">
                  <c:v>-13.3</c:v>
                </c:pt>
                <c:pt idx="5178">
                  <c:v>-13.3</c:v>
                </c:pt>
                <c:pt idx="5179">
                  <c:v>-13.3</c:v>
                </c:pt>
                <c:pt idx="5180">
                  <c:v>-13.3</c:v>
                </c:pt>
                <c:pt idx="5181">
                  <c:v>-13.3</c:v>
                </c:pt>
                <c:pt idx="5182">
                  <c:v>-13.3</c:v>
                </c:pt>
                <c:pt idx="5183">
                  <c:v>-13.3</c:v>
                </c:pt>
                <c:pt idx="5184">
                  <c:v>-13.3</c:v>
                </c:pt>
                <c:pt idx="5185">
                  <c:v>-13.3</c:v>
                </c:pt>
                <c:pt idx="5186">
                  <c:v>-13.3</c:v>
                </c:pt>
                <c:pt idx="5187">
                  <c:v>-13.3</c:v>
                </c:pt>
                <c:pt idx="5188">
                  <c:v>-13.3</c:v>
                </c:pt>
                <c:pt idx="5189">
                  <c:v>-13.3</c:v>
                </c:pt>
                <c:pt idx="5190">
                  <c:v>-13.3</c:v>
                </c:pt>
                <c:pt idx="5191">
                  <c:v>-13.3</c:v>
                </c:pt>
                <c:pt idx="5192">
                  <c:v>-13.3</c:v>
                </c:pt>
                <c:pt idx="5193">
                  <c:v>-13.3</c:v>
                </c:pt>
                <c:pt idx="5194">
                  <c:v>-13.3</c:v>
                </c:pt>
                <c:pt idx="5195">
                  <c:v>-13.3</c:v>
                </c:pt>
                <c:pt idx="5196">
                  <c:v>-13.3</c:v>
                </c:pt>
                <c:pt idx="5197">
                  <c:v>-13.3</c:v>
                </c:pt>
                <c:pt idx="5198">
                  <c:v>-13.3</c:v>
                </c:pt>
                <c:pt idx="5199">
                  <c:v>-13.3</c:v>
                </c:pt>
                <c:pt idx="5200">
                  <c:v>-13.3</c:v>
                </c:pt>
                <c:pt idx="5201">
                  <c:v>-13.3</c:v>
                </c:pt>
                <c:pt idx="5202">
                  <c:v>-13.3</c:v>
                </c:pt>
                <c:pt idx="5203">
                  <c:v>-13.3</c:v>
                </c:pt>
                <c:pt idx="5204">
                  <c:v>-13.3</c:v>
                </c:pt>
                <c:pt idx="5205">
                  <c:v>-13.3</c:v>
                </c:pt>
                <c:pt idx="5206">
                  <c:v>-13.3</c:v>
                </c:pt>
                <c:pt idx="5207">
                  <c:v>-13.3</c:v>
                </c:pt>
                <c:pt idx="5208">
                  <c:v>-13.3</c:v>
                </c:pt>
                <c:pt idx="5209">
                  <c:v>-13.3</c:v>
                </c:pt>
                <c:pt idx="5210">
                  <c:v>-13.3</c:v>
                </c:pt>
                <c:pt idx="5211">
                  <c:v>-13.3</c:v>
                </c:pt>
                <c:pt idx="5212">
                  <c:v>-13.3</c:v>
                </c:pt>
                <c:pt idx="5213">
                  <c:v>-13.3</c:v>
                </c:pt>
                <c:pt idx="5214">
                  <c:v>-13.3</c:v>
                </c:pt>
                <c:pt idx="5215">
                  <c:v>-13.3</c:v>
                </c:pt>
                <c:pt idx="5216">
                  <c:v>-13.3</c:v>
                </c:pt>
                <c:pt idx="5217">
                  <c:v>-13.3</c:v>
                </c:pt>
                <c:pt idx="5218">
                  <c:v>-13.3</c:v>
                </c:pt>
                <c:pt idx="5219">
                  <c:v>-13.3</c:v>
                </c:pt>
                <c:pt idx="5220">
                  <c:v>-13.3</c:v>
                </c:pt>
                <c:pt idx="5221">
                  <c:v>-13.3</c:v>
                </c:pt>
                <c:pt idx="5222">
                  <c:v>-13.3</c:v>
                </c:pt>
                <c:pt idx="5223">
                  <c:v>-13.3</c:v>
                </c:pt>
                <c:pt idx="5224">
                  <c:v>-13.3</c:v>
                </c:pt>
                <c:pt idx="5225">
                  <c:v>-13.3</c:v>
                </c:pt>
                <c:pt idx="5226">
                  <c:v>-13.3</c:v>
                </c:pt>
                <c:pt idx="5227">
                  <c:v>-13.3</c:v>
                </c:pt>
                <c:pt idx="5228">
                  <c:v>-13.3</c:v>
                </c:pt>
                <c:pt idx="5229">
                  <c:v>-13.3</c:v>
                </c:pt>
                <c:pt idx="5230">
                  <c:v>-13.3</c:v>
                </c:pt>
                <c:pt idx="5231">
                  <c:v>-13.3</c:v>
                </c:pt>
                <c:pt idx="5232">
                  <c:v>-13.3</c:v>
                </c:pt>
                <c:pt idx="5233">
                  <c:v>-13.3</c:v>
                </c:pt>
                <c:pt idx="5234">
                  <c:v>-13.3</c:v>
                </c:pt>
                <c:pt idx="5235">
                  <c:v>-13.3</c:v>
                </c:pt>
                <c:pt idx="5236">
                  <c:v>-13.3</c:v>
                </c:pt>
                <c:pt idx="5237">
                  <c:v>-13.3</c:v>
                </c:pt>
                <c:pt idx="5238">
                  <c:v>-13.3</c:v>
                </c:pt>
                <c:pt idx="5239">
                  <c:v>-13.3</c:v>
                </c:pt>
                <c:pt idx="5240">
                  <c:v>-13.3</c:v>
                </c:pt>
                <c:pt idx="5241">
                  <c:v>-13.3</c:v>
                </c:pt>
                <c:pt idx="5242">
                  <c:v>-13.3</c:v>
                </c:pt>
                <c:pt idx="5243">
                  <c:v>-13.3</c:v>
                </c:pt>
                <c:pt idx="5244">
                  <c:v>-13.3</c:v>
                </c:pt>
                <c:pt idx="5245">
                  <c:v>-13.3</c:v>
                </c:pt>
                <c:pt idx="5246">
                  <c:v>-13.3</c:v>
                </c:pt>
                <c:pt idx="5247">
                  <c:v>-13.3</c:v>
                </c:pt>
                <c:pt idx="5248">
                  <c:v>-13.3</c:v>
                </c:pt>
                <c:pt idx="5249">
                  <c:v>-13.3</c:v>
                </c:pt>
                <c:pt idx="5250">
                  <c:v>-13.3</c:v>
                </c:pt>
                <c:pt idx="5251">
                  <c:v>-13.3</c:v>
                </c:pt>
                <c:pt idx="5252">
                  <c:v>-13.3</c:v>
                </c:pt>
                <c:pt idx="5253">
                  <c:v>-13.3</c:v>
                </c:pt>
                <c:pt idx="5254">
                  <c:v>-13.3</c:v>
                </c:pt>
                <c:pt idx="5255">
                  <c:v>-13.3</c:v>
                </c:pt>
                <c:pt idx="5256">
                  <c:v>-13.3</c:v>
                </c:pt>
                <c:pt idx="5257">
                  <c:v>-13.3</c:v>
                </c:pt>
                <c:pt idx="5258">
                  <c:v>-13.3</c:v>
                </c:pt>
                <c:pt idx="5259">
                  <c:v>-13.3</c:v>
                </c:pt>
                <c:pt idx="5260">
                  <c:v>-13.3</c:v>
                </c:pt>
                <c:pt idx="5261">
                  <c:v>-13.3</c:v>
                </c:pt>
                <c:pt idx="5262">
                  <c:v>-13.3</c:v>
                </c:pt>
                <c:pt idx="5263">
                  <c:v>-13.3</c:v>
                </c:pt>
                <c:pt idx="5264">
                  <c:v>-13.3</c:v>
                </c:pt>
                <c:pt idx="5265">
                  <c:v>-13.3</c:v>
                </c:pt>
                <c:pt idx="5266">
                  <c:v>-13.3</c:v>
                </c:pt>
                <c:pt idx="5267">
                  <c:v>-13.3</c:v>
                </c:pt>
                <c:pt idx="5268">
                  <c:v>-13.3</c:v>
                </c:pt>
                <c:pt idx="5269">
                  <c:v>-13.3</c:v>
                </c:pt>
                <c:pt idx="5270">
                  <c:v>-13.3</c:v>
                </c:pt>
                <c:pt idx="5271">
                  <c:v>-13.3</c:v>
                </c:pt>
                <c:pt idx="5272">
                  <c:v>-13.3</c:v>
                </c:pt>
                <c:pt idx="5273">
                  <c:v>-13.3</c:v>
                </c:pt>
                <c:pt idx="5274">
                  <c:v>-13.3</c:v>
                </c:pt>
                <c:pt idx="5275">
                  <c:v>-13.3</c:v>
                </c:pt>
                <c:pt idx="5276">
                  <c:v>-13.3</c:v>
                </c:pt>
                <c:pt idx="5277">
                  <c:v>-13.3</c:v>
                </c:pt>
                <c:pt idx="5278">
                  <c:v>-13.3</c:v>
                </c:pt>
                <c:pt idx="5279">
                  <c:v>-13.3</c:v>
                </c:pt>
                <c:pt idx="5280">
                  <c:v>-13.3</c:v>
                </c:pt>
                <c:pt idx="5281">
                  <c:v>-13.3</c:v>
                </c:pt>
                <c:pt idx="5282">
                  <c:v>-13.3</c:v>
                </c:pt>
                <c:pt idx="5283">
                  <c:v>-13.3</c:v>
                </c:pt>
                <c:pt idx="5284">
                  <c:v>-13.3</c:v>
                </c:pt>
                <c:pt idx="5285">
                  <c:v>-13.3</c:v>
                </c:pt>
                <c:pt idx="5286">
                  <c:v>-13.3</c:v>
                </c:pt>
                <c:pt idx="5287">
                  <c:v>-13.3</c:v>
                </c:pt>
                <c:pt idx="5288">
                  <c:v>-13.3</c:v>
                </c:pt>
                <c:pt idx="5289">
                  <c:v>-13.3</c:v>
                </c:pt>
                <c:pt idx="5290">
                  <c:v>-13.3</c:v>
                </c:pt>
                <c:pt idx="5291">
                  <c:v>-13.3</c:v>
                </c:pt>
                <c:pt idx="5292">
                  <c:v>-13.3</c:v>
                </c:pt>
                <c:pt idx="5293">
                  <c:v>-13.3</c:v>
                </c:pt>
                <c:pt idx="5294">
                  <c:v>-13.3</c:v>
                </c:pt>
                <c:pt idx="5295">
                  <c:v>-13.3</c:v>
                </c:pt>
                <c:pt idx="5296">
                  <c:v>-13.3</c:v>
                </c:pt>
                <c:pt idx="5297">
                  <c:v>-13.3</c:v>
                </c:pt>
                <c:pt idx="5298">
                  <c:v>-13.3</c:v>
                </c:pt>
                <c:pt idx="5299">
                  <c:v>-13.3</c:v>
                </c:pt>
                <c:pt idx="5300">
                  <c:v>-13.3</c:v>
                </c:pt>
                <c:pt idx="5301">
                  <c:v>-13.3</c:v>
                </c:pt>
                <c:pt idx="5302">
                  <c:v>-13.3</c:v>
                </c:pt>
                <c:pt idx="5303">
                  <c:v>-13.3</c:v>
                </c:pt>
                <c:pt idx="5304">
                  <c:v>-13.3</c:v>
                </c:pt>
                <c:pt idx="5305">
                  <c:v>-13.3</c:v>
                </c:pt>
                <c:pt idx="5306">
                  <c:v>-13.3</c:v>
                </c:pt>
                <c:pt idx="5307">
                  <c:v>-13.3</c:v>
                </c:pt>
                <c:pt idx="5308">
                  <c:v>-13.3</c:v>
                </c:pt>
                <c:pt idx="5309">
                  <c:v>-13.3</c:v>
                </c:pt>
                <c:pt idx="5310">
                  <c:v>-13.3</c:v>
                </c:pt>
                <c:pt idx="5311">
                  <c:v>-13.3</c:v>
                </c:pt>
                <c:pt idx="5312">
                  <c:v>-13.3</c:v>
                </c:pt>
                <c:pt idx="5313">
                  <c:v>-13.3</c:v>
                </c:pt>
                <c:pt idx="5314">
                  <c:v>-13.3</c:v>
                </c:pt>
                <c:pt idx="5315">
                  <c:v>-13.3</c:v>
                </c:pt>
                <c:pt idx="5316">
                  <c:v>-13.3</c:v>
                </c:pt>
                <c:pt idx="5317">
                  <c:v>-13.3</c:v>
                </c:pt>
                <c:pt idx="5318">
                  <c:v>-13.3</c:v>
                </c:pt>
                <c:pt idx="5319">
                  <c:v>-13.3</c:v>
                </c:pt>
                <c:pt idx="5320">
                  <c:v>-13.3</c:v>
                </c:pt>
                <c:pt idx="5321">
                  <c:v>-13.3</c:v>
                </c:pt>
                <c:pt idx="5322">
                  <c:v>-13.3</c:v>
                </c:pt>
                <c:pt idx="5323">
                  <c:v>-13.3</c:v>
                </c:pt>
                <c:pt idx="5324">
                  <c:v>-13.3</c:v>
                </c:pt>
                <c:pt idx="5325">
                  <c:v>-13.3</c:v>
                </c:pt>
                <c:pt idx="5326">
                  <c:v>-13.3</c:v>
                </c:pt>
                <c:pt idx="5327">
                  <c:v>-13.3</c:v>
                </c:pt>
                <c:pt idx="5328">
                  <c:v>-13.3</c:v>
                </c:pt>
                <c:pt idx="5329">
                  <c:v>-13.3</c:v>
                </c:pt>
                <c:pt idx="5330">
                  <c:v>-13.3</c:v>
                </c:pt>
                <c:pt idx="5331">
                  <c:v>-13.3</c:v>
                </c:pt>
                <c:pt idx="5332">
                  <c:v>-13.3</c:v>
                </c:pt>
                <c:pt idx="5333">
                  <c:v>-13.3</c:v>
                </c:pt>
                <c:pt idx="5334">
                  <c:v>-13.3</c:v>
                </c:pt>
                <c:pt idx="5335">
                  <c:v>-13.3</c:v>
                </c:pt>
                <c:pt idx="5336">
                  <c:v>-13.3</c:v>
                </c:pt>
                <c:pt idx="5337">
                  <c:v>-13.3</c:v>
                </c:pt>
                <c:pt idx="5338">
                  <c:v>-13.3</c:v>
                </c:pt>
                <c:pt idx="5339">
                  <c:v>-13.3</c:v>
                </c:pt>
                <c:pt idx="5340">
                  <c:v>-13.3</c:v>
                </c:pt>
                <c:pt idx="5341">
                  <c:v>-13.3</c:v>
                </c:pt>
                <c:pt idx="5342">
                  <c:v>-13.3</c:v>
                </c:pt>
                <c:pt idx="5343">
                  <c:v>-13.3</c:v>
                </c:pt>
                <c:pt idx="5344">
                  <c:v>-13.3</c:v>
                </c:pt>
                <c:pt idx="5345">
                  <c:v>-13.3</c:v>
                </c:pt>
                <c:pt idx="5346">
                  <c:v>-13.3</c:v>
                </c:pt>
                <c:pt idx="5347">
                  <c:v>-13.3</c:v>
                </c:pt>
                <c:pt idx="5348">
                  <c:v>-13.3</c:v>
                </c:pt>
                <c:pt idx="5349">
                  <c:v>-13.3</c:v>
                </c:pt>
                <c:pt idx="5350">
                  <c:v>-13.3</c:v>
                </c:pt>
                <c:pt idx="5351">
                  <c:v>-13.3</c:v>
                </c:pt>
                <c:pt idx="5352">
                  <c:v>-13.3</c:v>
                </c:pt>
                <c:pt idx="5353">
                  <c:v>-13.3</c:v>
                </c:pt>
                <c:pt idx="5354">
                  <c:v>-13.3</c:v>
                </c:pt>
                <c:pt idx="5355">
                  <c:v>-13.3</c:v>
                </c:pt>
                <c:pt idx="5356">
                  <c:v>-13.3</c:v>
                </c:pt>
                <c:pt idx="5357">
                  <c:v>-13.3</c:v>
                </c:pt>
                <c:pt idx="5358">
                  <c:v>-13.3</c:v>
                </c:pt>
                <c:pt idx="5359">
                  <c:v>-13.3</c:v>
                </c:pt>
                <c:pt idx="5360">
                  <c:v>-13.3</c:v>
                </c:pt>
                <c:pt idx="5361">
                  <c:v>-13.3</c:v>
                </c:pt>
                <c:pt idx="5362">
                  <c:v>-13.3</c:v>
                </c:pt>
                <c:pt idx="5363">
                  <c:v>-13.3</c:v>
                </c:pt>
                <c:pt idx="5364">
                  <c:v>-13.3</c:v>
                </c:pt>
                <c:pt idx="5365">
                  <c:v>-13.3</c:v>
                </c:pt>
                <c:pt idx="5366">
                  <c:v>-13.3</c:v>
                </c:pt>
                <c:pt idx="5367">
                  <c:v>-13.3</c:v>
                </c:pt>
                <c:pt idx="5368">
                  <c:v>-13.3</c:v>
                </c:pt>
                <c:pt idx="5369">
                  <c:v>-13.3</c:v>
                </c:pt>
                <c:pt idx="5370">
                  <c:v>-13.3</c:v>
                </c:pt>
                <c:pt idx="5371">
                  <c:v>-13.3</c:v>
                </c:pt>
                <c:pt idx="5372">
                  <c:v>-13.3</c:v>
                </c:pt>
                <c:pt idx="5373">
                  <c:v>-13.3</c:v>
                </c:pt>
                <c:pt idx="5374">
                  <c:v>-13.3</c:v>
                </c:pt>
                <c:pt idx="5375">
                  <c:v>-13.3</c:v>
                </c:pt>
                <c:pt idx="5376">
                  <c:v>-13.3</c:v>
                </c:pt>
                <c:pt idx="5377">
                  <c:v>-13.3</c:v>
                </c:pt>
                <c:pt idx="5378">
                  <c:v>-13.3</c:v>
                </c:pt>
                <c:pt idx="5379">
                  <c:v>-13.3</c:v>
                </c:pt>
                <c:pt idx="5380">
                  <c:v>-13.3</c:v>
                </c:pt>
                <c:pt idx="5381">
                  <c:v>-13.3</c:v>
                </c:pt>
                <c:pt idx="5382">
                  <c:v>-13.3</c:v>
                </c:pt>
                <c:pt idx="5383">
                  <c:v>-13.3</c:v>
                </c:pt>
                <c:pt idx="5384">
                  <c:v>-13.3</c:v>
                </c:pt>
                <c:pt idx="5385">
                  <c:v>-13.3</c:v>
                </c:pt>
                <c:pt idx="5386">
                  <c:v>-13.3</c:v>
                </c:pt>
                <c:pt idx="5387">
                  <c:v>-13.3</c:v>
                </c:pt>
                <c:pt idx="5388">
                  <c:v>-13.3</c:v>
                </c:pt>
                <c:pt idx="5389">
                  <c:v>-13.3</c:v>
                </c:pt>
                <c:pt idx="5390">
                  <c:v>-13.3</c:v>
                </c:pt>
                <c:pt idx="5391">
                  <c:v>-13.3</c:v>
                </c:pt>
                <c:pt idx="5392">
                  <c:v>-13.3</c:v>
                </c:pt>
                <c:pt idx="5393">
                  <c:v>-13.3</c:v>
                </c:pt>
                <c:pt idx="5394">
                  <c:v>-13.3</c:v>
                </c:pt>
                <c:pt idx="5395">
                  <c:v>-13.3</c:v>
                </c:pt>
                <c:pt idx="5396">
                  <c:v>-13.3</c:v>
                </c:pt>
                <c:pt idx="5397">
                  <c:v>-13.3</c:v>
                </c:pt>
                <c:pt idx="5398">
                  <c:v>-13.3</c:v>
                </c:pt>
                <c:pt idx="5399">
                  <c:v>-13.3</c:v>
                </c:pt>
                <c:pt idx="5400">
                  <c:v>-13.3</c:v>
                </c:pt>
                <c:pt idx="5401">
                  <c:v>-13.3</c:v>
                </c:pt>
                <c:pt idx="5402">
                  <c:v>-13.3</c:v>
                </c:pt>
                <c:pt idx="5403">
                  <c:v>-13.3</c:v>
                </c:pt>
                <c:pt idx="5404">
                  <c:v>-13.3</c:v>
                </c:pt>
                <c:pt idx="5405">
                  <c:v>-13.3</c:v>
                </c:pt>
                <c:pt idx="5406">
                  <c:v>-13.3</c:v>
                </c:pt>
                <c:pt idx="5407">
                  <c:v>-13.3</c:v>
                </c:pt>
                <c:pt idx="5408">
                  <c:v>-13.3</c:v>
                </c:pt>
                <c:pt idx="5409">
                  <c:v>-13.3</c:v>
                </c:pt>
                <c:pt idx="5410">
                  <c:v>-13.3</c:v>
                </c:pt>
                <c:pt idx="5411">
                  <c:v>-13.3</c:v>
                </c:pt>
                <c:pt idx="5412">
                  <c:v>-13.3</c:v>
                </c:pt>
                <c:pt idx="5413">
                  <c:v>-13.3</c:v>
                </c:pt>
                <c:pt idx="5414">
                  <c:v>-13.3</c:v>
                </c:pt>
                <c:pt idx="5415">
                  <c:v>-13.3</c:v>
                </c:pt>
                <c:pt idx="5416">
                  <c:v>-13.3</c:v>
                </c:pt>
                <c:pt idx="5417">
                  <c:v>-13.3</c:v>
                </c:pt>
                <c:pt idx="5418">
                  <c:v>-13.3</c:v>
                </c:pt>
                <c:pt idx="5419">
                  <c:v>-13.3</c:v>
                </c:pt>
                <c:pt idx="5420">
                  <c:v>-13.3</c:v>
                </c:pt>
                <c:pt idx="5421">
                  <c:v>-13.3</c:v>
                </c:pt>
                <c:pt idx="5422">
                  <c:v>-13.3</c:v>
                </c:pt>
                <c:pt idx="5423">
                  <c:v>-13.3</c:v>
                </c:pt>
                <c:pt idx="5424">
                  <c:v>-13.3</c:v>
                </c:pt>
                <c:pt idx="5425">
                  <c:v>-13.3</c:v>
                </c:pt>
                <c:pt idx="5426">
                  <c:v>-13.3</c:v>
                </c:pt>
                <c:pt idx="5427">
                  <c:v>-13.3</c:v>
                </c:pt>
                <c:pt idx="5428">
                  <c:v>-13.3</c:v>
                </c:pt>
                <c:pt idx="5429">
                  <c:v>-13.3</c:v>
                </c:pt>
                <c:pt idx="5430">
                  <c:v>-13.3</c:v>
                </c:pt>
                <c:pt idx="5431">
                  <c:v>-13.3</c:v>
                </c:pt>
                <c:pt idx="5432">
                  <c:v>-13.3</c:v>
                </c:pt>
                <c:pt idx="5433">
                  <c:v>-13.3</c:v>
                </c:pt>
                <c:pt idx="5434">
                  <c:v>-13.3</c:v>
                </c:pt>
                <c:pt idx="5435">
                  <c:v>-13.3</c:v>
                </c:pt>
                <c:pt idx="5436">
                  <c:v>-13.3</c:v>
                </c:pt>
                <c:pt idx="5437">
                  <c:v>-13.3</c:v>
                </c:pt>
                <c:pt idx="5438">
                  <c:v>-13.3</c:v>
                </c:pt>
                <c:pt idx="5439">
                  <c:v>-13.3</c:v>
                </c:pt>
                <c:pt idx="5440">
                  <c:v>-13.3</c:v>
                </c:pt>
                <c:pt idx="5441">
                  <c:v>-13.3</c:v>
                </c:pt>
                <c:pt idx="5442">
                  <c:v>-13.3</c:v>
                </c:pt>
                <c:pt idx="5443">
                  <c:v>-13.3</c:v>
                </c:pt>
                <c:pt idx="5444">
                  <c:v>-13.3</c:v>
                </c:pt>
                <c:pt idx="5445">
                  <c:v>-13.3</c:v>
                </c:pt>
                <c:pt idx="5446">
                  <c:v>-13.3</c:v>
                </c:pt>
                <c:pt idx="5447">
                  <c:v>-13.3</c:v>
                </c:pt>
                <c:pt idx="5448">
                  <c:v>-13.3</c:v>
                </c:pt>
                <c:pt idx="5449">
                  <c:v>-13.3</c:v>
                </c:pt>
                <c:pt idx="5450">
                  <c:v>-13.3</c:v>
                </c:pt>
                <c:pt idx="5451">
                  <c:v>-13.3</c:v>
                </c:pt>
                <c:pt idx="5452">
                  <c:v>-13.3</c:v>
                </c:pt>
                <c:pt idx="5453">
                  <c:v>-13.3</c:v>
                </c:pt>
                <c:pt idx="5454">
                  <c:v>-13.3</c:v>
                </c:pt>
                <c:pt idx="5455">
                  <c:v>-13.3</c:v>
                </c:pt>
                <c:pt idx="5456">
                  <c:v>-13.3</c:v>
                </c:pt>
                <c:pt idx="5457">
                  <c:v>-13.3</c:v>
                </c:pt>
                <c:pt idx="5458">
                  <c:v>-13.3</c:v>
                </c:pt>
                <c:pt idx="5459">
                  <c:v>-13.3</c:v>
                </c:pt>
                <c:pt idx="5460">
                  <c:v>-13.3</c:v>
                </c:pt>
                <c:pt idx="5461">
                  <c:v>-13.3</c:v>
                </c:pt>
                <c:pt idx="5462">
                  <c:v>-13.3</c:v>
                </c:pt>
                <c:pt idx="5463">
                  <c:v>-13.3</c:v>
                </c:pt>
                <c:pt idx="5464">
                  <c:v>-13.3</c:v>
                </c:pt>
                <c:pt idx="5465">
                  <c:v>-13.3</c:v>
                </c:pt>
                <c:pt idx="5466">
                  <c:v>-13.3</c:v>
                </c:pt>
                <c:pt idx="5467">
                  <c:v>-13.3</c:v>
                </c:pt>
                <c:pt idx="5468">
                  <c:v>-13.3</c:v>
                </c:pt>
                <c:pt idx="5469">
                  <c:v>-13.3</c:v>
                </c:pt>
                <c:pt idx="5470">
                  <c:v>-13.3</c:v>
                </c:pt>
                <c:pt idx="5471">
                  <c:v>-13.3</c:v>
                </c:pt>
                <c:pt idx="5472">
                  <c:v>-13.3</c:v>
                </c:pt>
                <c:pt idx="5473">
                  <c:v>-13.3</c:v>
                </c:pt>
                <c:pt idx="5474">
                  <c:v>-13.3</c:v>
                </c:pt>
                <c:pt idx="5475">
                  <c:v>-13.3</c:v>
                </c:pt>
                <c:pt idx="5476">
                  <c:v>-13.3</c:v>
                </c:pt>
                <c:pt idx="5477">
                  <c:v>-13.3</c:v>
                </c:pt>
                <c:pt idx="5478">
                  <c:v>-13.3</c:v>
                </c:pt>
                <c:pt idx="5479">
                  <c:v>-13.3</c:v>
                </c:pt>
                <c:pt idx="5480">
                  <c:v>-13.3</c:v>
                </c:pt>
                <c:pt idx="5481">
                  <c:v>-13.3</c:v>
                </c:pt>
                <c:pt idx="5482">
                  <c:v>-13.3</c:v>
                </c:pt>
                <c:pt idx="5483">
                  <c:v>-13.3</c:v>
                </c:pt>
                <c:pt idx="5484">
                  <c:v>-13.3</c:v>
                </c:pt>
                <c:pt idx="5485">
                  <c:v>-13.3</c:v>
                </c:pt>
                <c:pt idx="5486">
                  <c:v>-13.3</c:v>
                </c:pt>
                <c:pt idx="5487">
                  <c:v>-13.3</c:v>
                </c:pt>
                <c:pt idx="5488">
                  <c:v>-13.3</c:v>
                </c:pt>
                <c:pt idx="5489">
                  <c:v>-13.3</c:v>
                </c:pt>
                <c:pt idx="5490">
                  <c:v>-13.3</c:v>
                </c:pt>
                <c:pt idx="5491">
                  <c:v>-13.3</c:v>
                </c:pt>
                <c:pt idx="5492">
                  <c:v>-13.3</c:v>
                </c:pt>
                <c:pt idx="5493">
                  <c:v>-13.3</c:v>
                </c:pt>
                <c:pt idx="5494">
                  <c:v>-13.3</c:v>
                </c:pt>
                <c:pt idx="5495">
                  <c:v>-13.3</c:v>
                </c:pt>
                <c:pt idx="5496">
                  <c:v>-13.3</c:v>
                </c:pt>
                <c:pt idx="5497">
                  <c:v>-13.3</c:v>
                </c:pt>
                <c:pt idx="5498">
                  <c:v>-13.3</c:v>
                </c:pt>
                <c:pt idx="5499">
                  <c:v>-13.3</c:v>
                </c:pt>
                <c:pt idx="5500">
                  <c:v>-13.3</c:v>
                </c:pt>
                <c:pt idx="5501">
                  <c:v>-13.3</c:v>
                </c:pt>
                <c:pt idx="5502">
                  <c:v>-13.3</c:v>
                </c:pt>
                <c:pt idx="5503">
                  <c:v>-13.3</c:v>
                </c:pt>
                <c:pt idx="5504">
                  <c:v>-13.3</c:v>
                </c:pt>
                <c:pt idx="5505">
                  <c:v>-13.3</c:v>
                </c:pt>
                <c:pt idx="5506">
                  <c:v>-13.3</c:v>
                </c:pt>
                <c:pt idx="5507">
                  <c:v>-13.3</c:v>
                </c:pt>
                <c:pt idx="5508">
                  <c:v>-13.3</c:v>
                </c:pt>
                <c:pt idx="5509">
                  <c:v>-13.3</c:v>
                </c:pt>
                <c:pt idx="5510">
                  <c:v>-13.3</c:v>
                </c:pt>
                <c:pt idx="5511">
                  <c:v>-13.3</c:v>
                </c:pt>
                <c:pt idx="5512">
                  <c:v>-13.3</c:v>
                </c:pt>
                <c:pt idx="5513">
                  <c:v>-13.3</c:v>
                </c:pt>
                <c:pt idx="5514">
                  <c:v>-13.3</c:v>
                </c:pt>
                <c:pt idx="5515">
                  <c:v>-13.3</c:v>
                </c:pt>
                <c:pt idx="5516">
                  <c:v>-13.3</c:v>
                </c:pt>
                <c:pt idx="5517">
                  <c:v>-13.3</c:v>
                </c:pt>
                <c:pt idx="5518">
                  <c:v>-13.3</c:v>
                </c:pt>
                <c:pt idx="5519">
                  <c:v>-13.3</c:v>
                </c:pt>
                <c:pt idx="5520">
                  <c:v>-13.3</c:v>
                </c:pt>
                <c:pt idx="5521">
                  <c:v>-13.3</c:v>
                </c:pt>
                <c:pt idx="5522">
                  <c:v>-13.3</c:v>
                </c:pt>
                <c:pt idx="5523">
                  <c:v>-13.3</c:v>
                </c:pt>
                <c:pt idx="5524">
                  <c:v>-13.3</c:v>
                </c:pt>
                <c:pt idx="5525">
                  <c:v>-13.3</c:v>
                </c:pt>
                <c:pt idx="5526">
                  <c:v>-13.3</c:v>
                </c:pt>
                <c:pt idx="5527">
                  <c:v>-13.3</c:v>
                </c:pt>
                <c:pt idx="5528">
                  <c:v>-13.3</c:v>
                </c:pt>
                <c:pt idx="5529">
                  <c:v>-13.3</c:v>
                </c:pt>
                <c:pt idx="5530">
                  <c:v>-13.3</c:v>
                </c:pt>
                <c:pt idx="5531">
                  <c:v>-13.3</c:v>
                </c:pt>
                <c:pt idx="5532">
                  <c:v>-13.3</c:v>
                </c:pt>
                <c:pt idx="5533">
                  <c:v>-13.3</c:v>
                </c:pt>
                <c:pt idx="5534">
                  <c:v>-13.3</c:v>
                </c:pt>
                <c:pt idx="5535">
                  <c:v>-13.3</c:v>
                </c:pt>
                <c:pt idx="5536">
                  <c:v>-13.3</c:v>
                </c:pt>
                <c:pt idx="5537">
                  <c:v>-13.3</c:v>
                </c:pt>
                <c:pt idx="5538">
                  <c:v>-13.3</c:v>
                </c:pt>
                <c:pt idx="5539">
                  <c:v>-13.3</c:v>
                </c:pt>
                <c:pt idx="5540">
                  <c:v>-13.3</c:v>
                </c:pt>
                <c:pt idx="5541">
                  <c:v>-13.3</c:v>
                </c:pt>
                <c:pt idx="5542">
                  <c:v>-13.3</c:v>
                </c:pt>
                <c:pt idx="5543">
                  <c:v>-13.3</c:v>
                </c:pt>
                <c:pt idx="5544">
                  <c:v>-13.3</c:v>
                </c:pt>
                <c:pt idx="5545">
                  <c:v>-13.3</c:v>
                </c:pt>
                <c:pt idx="5546">
                  <c:v>-13.3</c:v>
                </c:pt>
                <c:pt idx="5547">
                  <c:v>-13.3</c:v>
                </c:pt>
                <c:pt idx="5548">
                  <c:v>-13.3</c:v>
                </c:pt>
                <c:pt idx="5549">
                  <c:v>-13.3</c:v>
                </c:pt>
                <c:pt idx="5550">
                  <c:v>-13.3</c:v>
                </c:pt>
                <c:pt idx="5551">
                  <c:v>-13.3</c:v>
                </c:pt>
                <c:pt idx="5552">
                  <c:v>-13.3</c:v>
                </c:pt>
                <c:pt idx="5553">
                  <c:v>-13.3</c:v>
                </c:pt>
                <c:pt idx="5554">
                  <c:v>-13.3</c:v>
                </c:pt>
                <c:pt idx="5555">
                  <c:v>-13.3</c:v>
                </c:pt>
                <c:pt idx="5556">
                  <c:v>-13.3</c:v>
                </c:pt>
                <c:pt idx="5557">
                  <c:v>-13.3</c:v>
                </c:pt>
                <c:pt idx="5558">
                  <c:v>-13.3</c:v>
                </c:pt>
                <c:pt idx="5559">
                  <c:v>-13.3</c:v>
                </c:pt>
                <c:pt idx="5560">
                  <c:v>-13.3</c:v>
                </c:pt>
                <c:pt idx="5561">
                  <c:v>-13.3</c:v>
                </c:pt>
                <c:pt idx="5562">
                  <c:v>-13.3</c:v>
                </c:pt>
                <c:pt idx="5563">
                  <c:v>-13.3</c:v>
                </c:pt>
                <c:pt idx="5564">
                  <c:v>-13.3</c:v>
                </c:pt>
                <c:pt idx="5565">
                  <c:v>-13.3</c:v>
                </c:pt>
                <c:pt idx="5566">
                  <c:v>-13.3</c:v>
                </c:pt>
                <c:pt idx="5567">
                  <c:v>-13.3</c:v>
                </c:pt>
                <c:pt idx="5568">
                  <c:v>-13.3</c:v>
                </c:pt>
                <c:pt idx="5569">
                  <c:v>-13.3</c:v>
                </c:pt>
                <c:pt idx="5570">
                  <c:v>-13.3</c:v>
                </c:pt>
                <c:pt idx="5571">
                  <c:v>-13.3</c:v>
                </c:pt>
                <c:pt idx="5572">
                  <c:v>-13.3</c:v>
                </c:pt>
                <c:pt idx="5573">
                  <c:v>-13.3</c:v>
                </c:pt>
                <c:pt idx="5574">
                  <c:v>-13.3</c:v>
                </c:pt>
                <c:pt idx="5575">
                  <c:v>-13.3</c:v>
                </c:pt>
                <c:pt idx="5576">
                  <c:v>-13.3</c:v>
                </c:pt>
                <c:pt idx="5577">
                  <c:v>-13.3</c:v>
                </c:pt>
                <c:pt idx="5578">
                  <c:v>-13.3</c:v>
                </c:pt>
                <c:pt idx="5579">
                  <c:v>-13.3</c:v>
                </c:pt>
                <c:pt idx="5580">
                  <c:v>-13.3</c:v>
                </c:pt>
                <c:pt idx="5581">
                  <c:v>-13.3</c:v>
                </c:pt>
                <c:pt idx="5582">
                  <c:v>-13.3</c:v>
                </c:pt>
                <c:pt idx="5583">
                  <c:v>-13.3</c:v>
                </c:pt>
                <c:pt idx="5584">
                  <c:v>-13.3</c:v>
                </c:pt>
                <c:pt idx="5585">
                  <c:v>-13.3</c:v>
                </c:pt>
                <c:pt idx="5586">
                  <c:v>-13.3</c:v>
                </c:pt>
                <c:pt idx="5587">
                  <c:v>-13.3</c:v>
                </c:pt>
                <c:pt idx="5588">
                  <c:v>-13.3</c:v>
                </c:pt>
                <c:pt idx="5589">
                  <c:v>-13.3</c:v>
                </c:pt>
                <c:pt idx="5590">
                  <c:v>-13.3</c:v>
                </c:pt>
                <c:pt idx="5591">
                  <c:v>-13.3</c:v>
                </c:pt>
                <c:pt idx="5592">
                  <c:v>-13.3</c:v>
                </c:pt>
                <c:pt idx="5593">
                  <c:v>-13.3</c:v>
                </c:pt>
                <c:pt idx="5594">
                  <c:v>-13.3</c:v>
                </c:pt>
                <c:pt idx="5595">
                  <c:v>-13.3</c:v>
                </c:pt>
                <c:pt idx="5596">
                  <c:v>-13.3</c:v>
                </c:pt>
                <c:pt idx="5597">
                  <c:v>-13.3</c:v>
                </c:pt>
                <c:pt idx="5598">
                  <c:v>-13.3</c:v>
                </c:pt>
                <c:pt idx="5599">
                  <c:v>-13.3</c:v>
                </c:pt>
                <c:pt idx="5600">
                  <c:v>-13.3</c:v>
                </c:pt>
                <c:pt idx="5601">
                  <c:v>-13.3</c:v>
                </c:pt>
                <c:pt idx="5602">
                  <c:v>-13.3</c:v>
                </c:pt>
                <c:pt idx="5603">
                  <c:v>-13.3</c:v>
                </c:pt>
                <c:pt idx="5604">
                  <c:v>-13.3</c:v>
                </c:pt>
                <c:pt idx="5605">
                  <c:v>-13.3</c:v>
                </c:pt>
                <c:pt idx="5606">
                  <c:v>-13.3</c:v>
                </c:pt>
                <c:pt idx="5607">
                  <c:v>-13.3</c:v>
                </c:pt>
                <c:pt idx="5608">
                  <c:v>-13.3</c:v>
                </c:pt>
                <c:pt idx="5609">
                  <c:v>-13.3</c:v>
                </c:pt>
                <c:pt idx="5610">
                  <c:v>-13.3</c:v>
                </c:pt>
                <c:pt idx="5611">
                  <c:v>-13.3</c:v>
                </c:pt>
                <c:pt idx="5612">
                  <c:v>-13.3</c:v>
                </c:pt>
                <c:pt idx="5613">
                  <c:v>-13.3</c:v>
                </c:pt>
                <c:pt idx="5614">
                  <c:v>-13.3</c:v>
                </c:pt>
                <c:pt idx="5615">
                  <c:v>-13.3</c:v>
                </c:pt>
                <c:pt idx="5616">
                  <c:v>-13.3</c:v>
                </c:pt>
                <c:pt idx="5617">
                  <c:v>-13.3</c:v>
                </c:pt>
                <c:pt idx="5618">
                  <c:v>-13.3</c:v>
                </c:pt>
                <c:pt idx="5619">
                  <c:v>-13.3</c:v>
                </c:pt>
                <c:pt idx="5620">
                  <c:v>-13.3</c:v>
                </c:pt>
                <c:pt idx="5621">
                  <c:v>-13.3</c:v>
                </c:pt>
                <c:pt idx="5622">
                  <c:v>-13.3</c:v>
                </c:pt>
                <c:pt idx="5623">
                  <c:v>-13.3</c:v>
                </c:pt>
                <c:pt idx="5624">
                  <c:v>-13.3</c:v>
                </c:pt>
                <c:pt idx="5625">
                  <c:v>-13.3</c:v>
                </c:pt>
                <c:pt idx="5626">
                  <c:v>-13.3</c:v>
                </c:pt>
                <c:pt idx="5627">
                  <c:v>-13.3</c:v>
                </c:pt>
                <c:pt idx="5628">
                  <c:v>-13.3</c:v>
                </c:pt>
                <c:pt idx="5629">
                  <c:v>-13.3</c:v>
                </c:pt>
                <c:pt idx="5630">
                  <c:v>-13.3</c:v>
                </c:pt>
                <c:pt idx="5631">
                  <c:v>-13.3</c:v>
                </c:pt>
                <c:pt idx="5632">
                  <c:v>-13.3</c:v>
                </c:pt>
                <c:pt idx="5633">
                  <c:v>-13.3</c:v>
                </c:pt>
                <c:pt idx="5634">
                  <c:v>-13.3</c:v>
                </c:pt>
                <c:pt idx="5635">
                  <c:v>-13.3</c:v>
                </c:pt>
                <c:pt idx="5636">
                  <c:v>-13.3</c:v>
                </c:pt>
                <c:pt idx="5637">
                  <c:v>-13.3</c:v>
                </c:pt>
                <c:pt idx="5638">
                  <c:v>-13.3</c:v>
                </c:pt>
                <c:pt idx="5639">
                  <c:v>-13.3</c:v>
                </c:pt>
                <c:pt idx="5640">
                  <c:v>-13.3</c:v>
                </c:pt>
                <c:pt idx="5641">
                  <c:v>-13.3</c:v>
                </c:pt>
                <c:pt idx="5642">
                  <c:v>-13.3</c:v>
                </c:pt>
                <c:pt idx="5643">
                  <c:v>-13.3</c:v>
                </c:pt>
                <c:pt idx="5644">
                  <c:v>-13.3</c:v>
                </c:pt>
                <c:pt idx="5645">
                  <c:v>-13.3</c:v>
                </c:pt>
                <c:pt idx="5646">
                  <c:v>-13.3</c:v>
                </c:pt>
                <c:pt idx="5647">
                  <c:v>-13.3</c:v>
                </c:pt>
                <c:pt idx="5648">
                  <c:v>-13.3</c:v>
                </c:pt>
                <c:pt idx="5649">
                  <c:v>-13.3</c:v>
                </c:pt>
                <c:pt idx="5650">
                  <c:v>-13.3</c:v>
                </c:pt>
                <c:pt idx="5651">
                  <c:v>-13.3</c:v>
                </c:pt>
                <c:pt idx="5652">
                  <c:v>-13.3</c:v>
                </c:pt>
                <c:pt idx="5653">
                  <c:v>-13.3</c:v>
                </c:pt>
                <c:pt idx="5654">
                  <c:v>-13.3</c:v>
                </c:pt>
                <c:pt idx="5655">
                  <c:v>-13.3</c:v>
                </c:pt>
                <c:pt idx="5656">
                  <c:v>-13.3</c:v>
                </c:pt>
                <c:pt idx="5657">
                  <c:v>-13.3</c:v>
                </c:pt>
                <c:pt idx="5658">
                  <c:v>-13.3</c:v>
                </c:pt>
                <c:pt idx="5659">
                  <c:v>-13.3</c:v>
                </c:pt>
                <c:pt idx="5660">
                  <c:v>-13.3</c:v>
                </c:pt>
                <c:pt idx="5661">
                  <c:v>-13.3</c:v>
                </c:pt>
                <c:pt idx="5662">
                  <c:v>-13.3</c:v>
                </c:pt>
                <c:pt idx="5663">
                  <c:v>-13.3</c:v>
                </c:pt>
                <c:pt idx="5664">
                  <c:v>-13.3</c:v>
                </c:pt>
                <c:pt idx="5665">
                  <c:v>-13.3</c:v>
                </c:pt>
                <c:pt idx="5666">
                  <c:v>-13.3</c:v>
                </c:pt>
                <c:pt idx="5667">
                  <c:v>-13.3</c:v>
                </c:pt>
                <c:pt idx="5668">
                  <c:v>-13.3</c:v>
                </c:pt>
                <c:pt idx="5669">
                  <c:v>-13.3</c:v>
                </c:pt>
                <c:pt idx="5670">
                  <c:v>-13.3</c:v>
                </c:pt>
                <c:pt idx="5671">
                  <c:v>-13.3</c:v>
                </c:pt>
                <c:pt idx="5672">
                  <c:v>-13.3</c:v>
                </c:pt>
                <c:pt idx="5673">
                  <c:v>-13.3</c:v>
                </c:pt>
                <c:pt idx="5674">
                  <c:v>-13.3</c:v>
                </c:pt>
                <c:pt idx="5675">
                  <c:v>-13.3</c:v>
                </c:pt>
                <c:pt idx="5676">
                  <c:v>-13.3</c:v>
                </c:pt>
                <c:pt idx="5677">
                  <c:v>-13.3</c:v>
                </c:pt>
                <c:pt idx="5678">
                  <c:v>-13.3</c:v>
                </c:pt>
                <c:pt idx="5679">
                  <c:v>-13.3</c:v>
                </c:pt>
                <c:pt idx="5680">
                  <c:v>-13.3</c:v>
                </c:pt>
                <c:pt idx="5681">
                  <c:v>-13.3</c:v>
                </c:pt>
                <c:pt idx="5682">
                  <c:v>-13.3</c:v>
                </c:pt>
                <c:pt idx="5683">
                  <c:v>-13.3</c:v>
                </c:pt>
                <c:pt idx="5684">
                  <c:v>-13.3</c:v>
                </c:pt>
                <c:pt idx="5685">
                  <c:v>-13.3</c:v>
                </c:pt>
                <c:pt idx="5686">
                  <c:v>-13.3</c:v>
                </c:pt>
                <c:pt idx="5687">
                  <c:v>-13.3</c:v>
                </c:pt>
                <c:pt idx="5688">
                  <c:v>-13.3</c:v>
                </c:pt>
                <c:pt idx="5689">
                  <c:v>-13.3</c:v>
                </c:pt>
                <c:pt idx="5690">
                  <c:v>-13.3</c:v>
                </c:pt>
                <c:pt idx="5691">
                  <c:v>-13.3</c:v>
                </c:pt>
                <c:pt idx="5692">
                  <c:v>-13.3</c:v>
                </c:pt>
                <c:pt idx="5693">
                  <c:v>-13.3</c:v>
                </c:pt>
                <c:pt idx="5694">
                  <c:v>-13.3</c:v>
                </c:pt>
                <c:pt idx="5695">
                  <c:v>-13.3</c:v>
                </c:pt>
                <c:pt idx="5696">
                  <c:v>-13.3</c:v>
                </c:pt>
                <c:pt idx="5697">
                  <c:v>-13.3</c:v>
                </c:pt>
                <c:pt idx="5698">
                  <c:v>-13.3</c:v>
                </c:pt>
                <c:pt idx="5699">
                  <c:v>-13.3</c:v>
                </c:pt>
                <c:pt idx="5700">
                  <c:v>-13.3</c:v>
                </c:pt>
                <c:pt idx="5701">
                  <c:v>-13.3</c:v>
                </c:pt>
                <c:pt idx="5702">
                  <c:v>-13.3</c:v>
                </c:pt>
                <c:pt idx="5703">
                  <c:v>-13.3</c:v>
                </c:pt>
                <c:pt idx="5704">
                  <c:v>-13.3</c:v>
                </c:pt>
                <c:pt idx="5705">
                  <c:v>-13.3</c:v>
                </c:pt>
                <c:pt idx="5706">
                  <c:v>-13.3</c:v>
                </c:pt>
                <c:pt idx="5707">
                  <c:v>-13.3</c:v>
                </c:pt>
                <c:pt idx="5708">
                  <c:v>-13.3</c:v>
                </c:pt>
                <c:pt idx="5709">
                  <c:v>-13.3</c:v>
                </c:pt>
                <c:pt idx="5710">
                  <c:v>-13.3</c:v>
                </c:pt>
                <c:pt idx="5711">
                  <c:v>-13.3</c:v>
                </c:pt>
                <c:pt idx="5712">
                  <c:v>-13.3</c:v>
                </c:pt>
                <c:pt idx="5713">
                  <c:v>-13.3</c:v>
                </c:pt>
                <c:pt idx="5714">
                  <c:v>-13.3</c:v>
                </c:pt>
                <c:pt idx="5715">
                  <c:v>-13.3</c:v>
                </c:pt>
                <c:pt idx="5716">
                  <c:v>-13.3</c:v>
                </c:pt>
                <c:pt idx="5717">
                  <c:v>-13.3</c:v>
                </c:pt>
                <c:pt idx="5718">
                  <c:v>-13.3</c:v>
                </c:pt>
                <c:pt idx="5719">
                  <c:v>-13.3</c:v>
                </c:pt>
                <c:pt idx="5720">
                  <c:v>-13.3</c:v>
                </c:pt>
                <c:pt idx="5721">
                  <c:v>-13.3</c:v>
                </c:pt>
                <c:pt idx="5722">
                  <c:v>-13.3</c:v>
                </c:pt>
                <c:pt idx="5723">
                  <c:v>-13.3</c:v>
                </c:pt>
                <c:pt idx="5724">
                  <c:v>-13.3</c:v>
                </c:pt>
                <c:pt idx="5725">
                  <c:v>-13.3</c:v>
                </c:pt>
                <c:pt idx="5726">
                  <c:v>-13.3</c:v>
                </c:pt>
                <c:pt idx="5727">
                  <c:v>-13.3</c:v>
                </c:pt>
                <c:pt idx="5728">
                  <c:v>-13.3</c:v>
                </c:pt>
                <c:pt idx="5729">
                  <c:v>-13.3</c:v>
                </c:pt>
                <c:pt idx="5730">
                  <c:v>-13.3</c:v>
                </c:pt>
                <c:pt idx="5731">
                  <c:v>-13.3</c:v>
                </c:pt>
                <c:pt idx="5732">
                  <c:v>-13.3</c:v>
                </c:pt>
                <c:pt idx="5733">
                  <c:v>-13.3</c:v>
                </c:pt>
                <c:pt idx="5734">
                  <c:v>-13.3</c:v>
                </c:pt>
                <c:pt idx="5735">
                  <c:v>-13.3</c:v>
                </c:pt>
                <c:pt idx="5736">
                  <c:v>-13.3</c:v>
                </c:pt>
                <c:pt idx="5737">
                  <c:v>-13.3</c:v>
                </c:pt>
                <c:pt idx="5738">
                  <c:v>-13.3</c:v>
                </c:pt>
                <c:pt idx="5739">
                  <c:v>-13.3</c:v>
                </c:pt>
                <c:pt idx="5740">
                  <c:v>-13.3</c:v>
                </c:pt>
                <c:pt idx="5741">
                  <c:v>-13.3</c:v>
                </c:pt>
                <c:pt idx="5742">
                  <c:v>-13.3</c:v>
                </c:pt>
                <c:pt idx="5743">
                  <c:v>-13.3</c:v>
                </c:pt>
                <c:pt idx="5744">
                  <c:v>-13.3</c:v>
                </c:pt>
                <c:pt idx="5745">
                  <c:v>-13.3</c:v>
                </c:pt>
                <c:pt idx="5746">
                  <c:v>-13.3</c:v>
                </c:pt>
                <c:pt idx="5747">
                  <c:v>-13.3</c:v>
                </c:pt>
                <c:pt idx="5748">
                  <c:v>-13.3</c:v>
                </c:pt>
                <c:pt idx="5749">
                  <c:v>-13.3</c:v>
                </c:pt>
                <c:pt idx="5750">
                  <c:v>-13.3</c:v>
                </c:pt>
                <c:pt idx="5751">
                  <c:v>-13.3</c:v>
                </c:pt>
                <c:pt idx="5752">
                  <c:v>-13.3</c:v>
                </c:pt>
                <c:pt idx="5753">
                  <c:v>-13.3</c:v>
                </c:pt>
                <c:pt idx="5754">
                  <c:v>-13.3</c:v>
                </c:pt>
                <c:pt idx="5755">
                  <c:v>-13.3</c:v>
                </c:pt>
                <c:pt idx="5756">
                  <c:v>-13.3</c:v>
                </c:pt>
                <c:pt idx="5757">
                  <c:v>-13.3</c:v>
                </c:pt>
                <c:pt idx="5758">
                  <c:v>-13.3</c:v>
                </c:pt>
                <c:pt idx="5759">
                  <c:v>-13.3</c:v>
                </c:pt>
                <c:pt idx="5760">
                  <c:v>-13.3</c:v>
                </c:pt>
                <c:pt idx="5761">
                  <c:v>-13.3</c:v>
                </c:pt>
                <c:pt idx="5762">
                  <c:v>-13.3</c:v>
                </c:pt>
                <c:pt idx="5763">
                  <c:v>-13.3</c:v>
                </c:pt>
                <c:pt idx="5764">
                  <c:v>-13.3</c:v>
                </c:pt>
                <c:pt idx="5765">
                  <c:v>-13.3</c:v>
                </c:pt>
                <c:pt idx="5766">
                  <c:v>-13.3</c:v>
                </c:pt>
                <c:pt idx="5767">
                  <c:v>-13.3</c:v>
                </c:pt>
                <c:pt idx="5768">
                  <c:v>-13.3</c:v>
                </c:pt>
                <c:pt idx="5769">
                  <c:v>-13.3</c:v>
                </c:pt>
                <c:pt idx="5770">
                  <c:v>-13.3</c:v>
                </c:pt>
                <c:pt idx="5771">
                  <c:v>-13.3</c:v>
                </c:pt>
                <c:pt idx="5772">
                  <c:v>-13.3</c:v>
                </c:pt>
                <c:pt idx="5773">
                  <c:v>-13.3</c:v>
                </c:pt>
                <c:pt idx="5774">
                  <c:v>-13.3</c:v>
                </c:pt>
                <c:pt idx="5775">
                  <c:v>-13.3</c:v>
                </c:pt>
                <c:pt idx="5776">
                  <c:v>-13.3</c:v>
                </c:pt>
                <c:pt idx="5777">
                  <c:v>-13.3</c:v>
                </c:pt>
                <c:pt idx="5778">
                  <c:v>-13.3</c:v>
                </c:pt>
                <c:pt idx="5779">
                  <c:v>-13.3</c:v>
                </c:pt>
                <c:pt idx="5780">
                  <c:v>-13.3</c:v>
                </c:pt>
                <c:pt idx="5781">
                  <c:v>-13.3</c:v>
                </c:pt>
                <c:pt idx="5782">
                  <c:v>-13.3</c:v>
                </c:pt>
                <c:pt idx="5783">
                  <c:v>-13.3</c:v>
                </c:pt>
                <c:pt idx="5784">
                  <c:v>-13.3</c:v>
                </c:pt>
                <c:pt idx="5785">
                  <c:v>-13.3</c:v>
                </c:pt>
                <c:pt idx="5786">
                  <c:v>-13.3</c:v>
                </c:pt>
                <c:pt idx="5787">
                  <c:v>-13.3</c:v>
                </c:pt>
                <c:pt idx="5788">
                  <c:v>-13.3</c:v>
                </c:pt>
                <c:pt idx="5789">
                  <c:v>-13.3</c:v>
                </c:pt>
                <c:pt idx="5790">
                  <c:v>-13.3</c:v>
                </c:pt>
                <c:pt idx="5791">
                  <c:v>-13.3</c:v>
                </c:pt>
                <c:pt idx="5792">
                  <c:v>-13.3</c:v>
                </c:pt>
                <c:pt idx="5793">
                  <c:v>-13.3</c:v>
                </c:pt>
                <c:pt idx="5794">
                  <c:v>-13.3</c:v>
                </c:pt>
                <c:pt idx="5795">
                  <c:v>-13.3</c:v>
                </c:pt>
                <c:pt idx="5796">
                  <c:v>-13.3</c:v>
                </c:pt>
                <c:pt idx="5797">
                  <c:v>-13.3</c:v>
                </c:pt>
                <c:pt idx="5798">
                  <c:v>-13.3</c:v>
                </c:pt>
                <c:pt idx="5799">
                  <c:v>-13.3</c:v>
                </c:pt>
                <c:pt idx="5800">
                  <c:v>-13.3</c:v>
                </c:pt>
                <c:pt idx="5801">
                  <c:v>-13.3</c:v>
                </c:pt>
                <c:pt idx="5802">
                  <c:v>-13.3</c:v>
                </c:pt>
                <c:pt idx="5803">
                  <c:v>-13.3</c:v>
                </c:pt>
                <c:pt idx="5804">
                  <c:v>-13.3</c:v>
                </c:pt>
                <c:pt idx="5805">
                  <c:v>-13.3</c:v>
                </c:pt>
                <c:pt idx="5806">
                  <c:v>-13.3</c:v>
                </c:pt>
                <c:pt idx="5807">
                  <c:v>-13.3</c:v>
                </c:pt>
                <c:pt idx="5808">
                  <c:v>-13.3</c:v>
                </c:pt>
                <c:pt idx="5809">
                  <c:v>-13.3</c:v>
                </c:pt>
                <c:pt idx="5810">
                  <c:v>-13.3</c:v>
                </c:pt>
                <c:pt idx="5811">
                  <c:v>-13.3</c:v>
                </c:pt>
                <c:pt idx="5812">
                  <c:v>-13.3</c:v>
                </c:pt>
                <c:pt idx="5813">
                  <c:v>-13.3</c:v>
                </c:pt>
                <c:pt idx="5814">
                  <c:v>-13.3</c:v>
                </c:pt>
                <c:pt idx="5815">
                  <c:v>-13.3</c:v>
                </c:pt>
                <c:pt idx="5816">
                  <c:v>-13.3</c:v>
                </c:pt>
                <c:pt idx="5817">
                  <c:v>-13.3</c:v>
                </c:pt>
                <c:pt idx="5818">
                  <c:v>-13.3</c:v>
                </c:pt>
                <c:pt idx="5819">
                  <c:v>-13.3</c:v>
                </c:pt>
                <c:pt idx="5820">
                  <c:v>-13.3</c:v>
                </c:pt>
                <c:pt idx="5821">
                  <c:v>-13.3</c:v>
                </c:pt>
                <c:pt idx="5822">
                  <c:v>-13.3</c:v>
                </c:pt>
                <c:pt idx="5823">
                  <c:v>-13.3</c:v>
                </c:pt>
                <c:pt idx="5824">
                  <c:v>-13.3</c:v>
                </c:pt>
                <c:pt idx="5825">
                  <c:v>-13.3</c:v>
                </c:pt>
                <c:pt idx="5826">
                  <c:v>-13.3</c:v>
                </c:pt>
                <c:pt idx="5827">
                  <c:v>-13.3</c:v>
                </c:pt>
                <c:pt idx="5828">
                  <c:v>-13.3</c:v>
                </c:pt>
                <c:pt idx="5829">
                  <c:v>-13.3</c:v>
                </c:pt>
                <c:pt idx="5830">
                  <c:v>-13.3</c:v>
                </c:pt>
                <c:pt idx="5831">
                  <c:v>-13.3</c:v>
                </c:pt>
                <c:pt idx="5832">
                  <c:v>-13.3</c:v>
                </c:pt>
                <c:pt idx="5833">
                  <c:v>-13.3</c:v>
                </c:pt>
                <c:pt idx="5834">
                  <c:v>-13.3</c:v>
                </c:pt>
                <c:pt idx="5835">
                  <c:v>-13.3</c:v>
                </c:pt>
                <c:pt idx="5836">
                  <c:v>-13.3</c:v>
                </c:pt>
                <c:pt idx="5837">
                  <c:v>-13.3</c:v>
                </c:pt>
                <c:pt idx="5838">
                  <c:v>-13.3</c:v>
                </c:pt>
                <c:pt idx="5839">
                  <c:v>-13.3</c:v>
                </c:pt>
                <c:pt idx="5840">
                  <c:v>-13.3</c:v>
                </c:pt>
                <c:pt idx="5841">
                  <c:v>-13.3</c:v>
                </c:pt>
                <c:pt idx="5842">
                  <c:v>-13.3</c:v>
                </c:pt>
                <c:pt idx="5843">
                  <c:v>-13.3</c:v>
                </c:pt>
                <c:pt idx="5844">
                  <c:v>-13.3</c:v>
                </c:pt>
                <c:pt idx="5845">
                  <c:v>-13.3</c:v>
                </c:pt>
                <c:pt idx="5846">
                  <c:v>-13.3</c:v>
                </c:pt>
                <c:pt idx="5847">
                  <c:v>-13.3</c:v>
                </c:pt>
                <c:pt idx="5848">
                  <c:v>-13.3</c:v>
                </c:pt>
                <c:pt idx="5849">
                  <c:v>-13.3</c:v>
                </c:pt>
                <c:pt idx="5850">
                  <c:v>-13.3</c:v>
                </c:pt>
                <c:pt idx="5851">
                  <c:v>-13.3</c:v>
                </c:pt>
                <c:pt idx="5852">
                  <c:v>-13.3</c:v>
                </c:pt>
                <c:pt idx="5853">
                  <c:v>-13.3</c:v>
                </c:pt>
                <c:pt idx="5854">
                  <c:v>-13.3</c:v>
                </c:pt>
                <c:pt idx="5855">
                  <c:v>-13.3</c:v>
                </c:pt>
                <c:pt idx="5856">
                  <c:v>-13.3</c:v>
                </c:pt>
                <c:pt idx="5857">
                  <c:v>-13.3</c:v>
                </c:pt>
                <c:pt idx="5858">
                  <c:v>-13.3</c:v>
                </c:pt>
                <c:pt idx="5859">
                  <c:v>-13.3</c:v>
                </c:pt>
                <c:pt idx="5860">
                  <c:v>-13.3</c:v>
                </c:pt>
                <c:pt idx="5861">
                  <c:v>-13.3</c:v>
                </c:pt>
                <c:pt idx="5862">
                  <c:v>-13.3</c:v>
                </c:pt>
                <c:pt idx="5863">
                  <c:v>-13.3</c:v>
                </c:pt>
                <c:pt idx="5864">
                  <c:v>-13.3</c:v>
                </c:pt>
                <c:pt idx="5865">
                  <c:v>-13.3</c:v>
                </c:pt>
                <c:pt idx="5866">
                  <c:v>-13.3</c:v>
                </c:pt>
                <c:pt idx="5867">
                  <c:v>-13.3</c:v>
                </c:pt>
                <c:pt idx="5868">
                  <c:v>-13.3</c:v>
                </c:pt>
                <c:pt idx="5869">
                  <c:v>-13.3</c:v>
                </c:pt>
                <c:pt idx="5870">
                  <c:v>-13.3</c:v>
                </c:pt>
                <c:pt idx="5871">
                  <c:v>-13.3</c:v>
                </c:pt>
                <c:pt idx="5872">
                  <c:v>-13.3</c:v>
                </c:pt>
                <c:pt idx="5873">
                  <c:v>-13.3</c:v>
                </c:pt>
                <c:pt idx="5874">
                  <c:v>-13.3</c:v>
                </c:pt>
                <c:pt idx="5875">
                  <c:v>-13.3</c:v>
                </c:pt>
                <c:pt idx="5876">
                  <c:v>-13.3</c:v>
                </c:pt>
                <c:pt idx="5877">
                  <c:v>-13.3</c:v>
                </c:pt>
                <c:pt idx="5878">
                  <c:v>-13.3</c:v>
                </c:pt>
                <c:pt idx="5879">
                  <c:v>-13.3</c:v>
                </c:pt>
                <c:pt idx="5880">
                  <c:v>-13.3</c:v>
                </c:pt>
                <c:pt idx="5881">
                  <c:v>-13.3</c:v>
                </c:pt>
                <c:pt idx="5882">
                  <c:v>-13.3</c:v>
                </c:pt>
                <c:pt idx="5883">
                  <c:v>-13.3</c:v>
                </c:pt>
                <c:pt idx="5884">
                  <c:v>-13.3</c:v>
                </c:pt>
                <c:pt idx="5885">
                  <c:v>-13.3</c:v>
                </c:pt>
                <c:pt idx="5886">
                  <c:v>-13.3</c:v>
                </c:pt>
                <c:pt idx="5887">
                  <c:v>-13.3</c:v>
                </c:pt>
                <c:pt idx="5888">
                  <c:v>-13.3</c:v>
                </c:pt>
                <c:pt idx="5889">
                  <c:v>-13.3</c:v>
                </c:pt>
                <c:pt idx="5890">
                  <c:v>-13.3</c:v>
                </c:pt>
                <c:pt idx="5891">
                  <c:v>-13.3</c:v>
                </c:pt>
                <c:pt idx="5892">
                  <c:v>-13.3</c:v>
                </c:pt>
                <c:pt idx="5893">
                  <c:v>-13.3</c:v>
                </c:pt>
                <c:pt idx="5894">
                  <c:v>-13.3</c:v>
                </c:pt>
                <c:pt idx="5895">
                  <c:v>-13.3</c:v>
                </c:pt>
                <c:pt idx="5896">
                  <c:v>-13.3</c:v>
                </c:pt>
                <c:pt idx="5897">
                  <c:v>-13.3</c:v>
                </c:pt>
                <c:pt idx="5898">
                  <c:v>-13.3</c:v>
                </c:pt>
                <c:pt idx="5899">
                  <c:v>-13.3</c:v>
                </c:pt>
                <c:pt idx="5900">
                  <c:v>-13.3</c:v>
                </c:pt>
                <c:pt idx="5901">
                  <c:v>-13.3</c:v>
                </c:pt>
                <c:pt idx="5902">
                  <c:v>-13.3</c:v>
                </c:pt>
                <c:pt idx="5903">
                  <c:v>-13.3</c:v>
                </c:pt>
                <c:pt idx="5904">
                  <c:v>-13.3</c:v>
                </c:pt>
                <c:pt idx="5905">
                  <c:v>-13.3</c:v>
                </c:pt>
                <c:pt idx="5906">
                  <c:v>-13.3</c:v>
                </c:pt>
                <c:pt idx="5907">
                  <c:v>-13.3</c:v>
                </c:pt>
                <c:pt idx="5908">
                  <c:v>-13.3</c:v>
                </c:pt>
                <c:pt idx="5909">
                  <c:v>-13.3</c:v>
                </c:pt>
                <c:pt idx="5910">
                  <c:v>-13.3</c:v>
                </c:pt>
                <c:pt idx="5911">
                  <c:v>-13.3</c:v>
                </c:pt>
                <c:pt idx="5912">
                  <c:v>-13.3</c:v>
                </c:pt>
                <c:pt idx="5913">
                  <c:v>-13.3</c:v>
                </c:pt>
                <c:pt idx="5914">
                  <c:v>-13.3</c:v>
                </c:pt>
                <c:pt idx="5915">
                  <c:v>-13.3</c:v>
                </c:pt>
                <c:pt idx="5916">
                  <c:v>-13.3</c:v>
                </c:pt>
                <c:pt idx="5917">
                  <c:v>-13.3</c:v>
                </c:pt>
                <c:pt idx="5918">
                  <c:v>-13.3</c:v>
                </c:pt>
                <c:pt idx="5919">
                  <c:v>-13.3</c:v>
                </c:pt>
                <c:pt idx="5920">
                  <c:v>-13.3</c:v>
                </c:pt>
                <c:pt idx="5921">
                  <c:v>-13.3</c:v>
                </c:pt>
                <c:pt idx="5922">
                  <c:v>-13.3</c:v>
                </c:pt>
                <c:pt idx="5923">
                  <c:v>-13.3</c:v>
                </c:pt>
                <c:pt idx="5924">
                  <c:v>-13.3</c:v>
                </c:pt>
                <c:pt idx="5925">
                  <c:v>-13.3</c:v>
                </c:pt>
                <c:pt idx="5926">
                  <c:v>-13.3</c:v>
                </c:pt>
                <c:pt idx="5927">
                  <c:v>-13.3</c:v>
                </c:pt>
                <c:pt idx="5928">
                  <c:v>-13.3</c:v>
                </c:pt>
                <c:pt idx="5929">
                  <c:v>-13.3</c:v>
                </c:pt>
                <c:pt idx="5930">
                  <c:v>-13.3</c:v>
                </c:pt>
                <c:pt idx="5931">
                  <c:v>-13.3</c:v>
                </c:pt>
                <c:pt idx="5932">
                  <c:v>-13.3</c:v>
                </c:pt>
                <c:pt idx="5933">
                  <c:v>-13.3</c:v>
                </c:pt>
                <c:pt idx="5934">
                  <c:v>-13.3</c:v>
                </c:pt>
                <c:pt idx="5935">
                  <c:v>-13.3</c:v>
                </c:pt>
                <c:pt idx="5936">
                  <c:v>-13.3</c:v>
                </c:pt>
                <c:pt idx="5937">
                  <c:v>-13.3</c:v>
                </c:pt>
                <c:pt idx="5938">
                  <c:v>-13.3</c:v>
                </c:pt>
                <c:pt idx="5939">
                  <c:v>-13.3</c:v>
                </c:pt>
                <c:pt idx="5940">
                  <c:v>-13.3</c:v>
                </c:pt>
                <c:pt idx="5941">
                  <c:v>-13.3</c:v>
                </c:pt>
                <c:pt idx="5942">
                  <c:v>-13.3</c:v>
                </c:pt>
                <c:pt idx="5943">
                  <c:v>-13.3</c:v>
                </c:pt>
                <c:pt idx="5944">
                  <c:v>-13.3</c:v>
                </c:pt>
                <c:pt idx="5945">
                  <c:v>-13.3</c:v>
                </c:pt>
                <c:pt idx="5946">
                  <c:v>-13.3</c:v>
                </c:pt>
                <c:pt idx="5947">
                  <c:v>-13.3</c:v>
                </c:pt>
                <c:pt idx="5948">
                  <c:v>-13.3</c:v>
                </c:pt>
                <c:pt idx="5949">
                  <c:v>-13.3</c:v>
                </c:pt>
                <c:pt idx="5950">
                  <c:v>-13.3</c:v>
                </c:pt>
                <c:pt idx="5951">
                  <c:v>-13.3</c:v>
                </c:pt>
                <c:pt idx="5952">
                  <c:v>-13.3</c:v>
                </c:pt>
                <c:pt idx="5953">
                  <c:v>-13.3</c:v>
                </c:pt>
                <c:pt idx="5954">
                  <c:v>-13.3</c:v>
                </c:pt>
                <c:pt idx="5955">
                  <c:v>-13.3</c:v>
                </c:pt>
                <c:pt idx="5956">
                  <c:v>-13.3</c:v>
                </c:pt>
                <c:pt idx="5957">
                  <c:v>-13.3</c:v>
                </c:pt>
                <c:pt idx="5958">
                  <c:v>-13.3</c:v>
                </c:pt>
                <c:pt idx="5959">
                  <c:v>-13.3</c:v>
                </c:pt>
                <c:pt idx="5960">
                  <c:v>-13.3</c:v>
                </c:pt>
                <c:pt idx="5961">
                  <c:v>-13.3</c:v>
                </c:pt>
                <c:pt idx="5962">
                  <c:v>-13.3</c:v>
                </c:pt>
                <c:pt idx="5963">
                  <c:v>-13.3</c:v>
                </c:pt>
                <c:pt idx="5964">
                  <c:v>-13.3</c:v>
                </c:pt>
                <c:pt idx="5965">
                  <c:v>-13.3</c:v>
                </c:pt>
                <c:pt idx="5966">
                  <c:v>-13.3</c:v>
                </c:pt>
                <c:pt idx="5967">
                  <c:v>-13.3</c:v>
                </c:pt>
                <c:pt idx="5968">
                  <c:v>-13.3</c:v>
                </c:pt>
                <c:pt idx="5969">
                  <c:v>-13.3</c:v>
                </c:pt>
                <c:pt idx="5970">
                  <c:v>-13.3</c:v>
                </c:pt>
                <c:pt idx="5971">
                  <c:v>-13.3</c:v>
                </c:pt>
                <c:pt idx="5972">
                  <c:v>-13.3</c:v>
                </c:pt>
                <c:pt idx="5973">
                  <c:v>-13.3</c:v>
                </c:pt>
                <c:pt idx="5974">
                  <c:v>-13.3</c:v>
                </c:pt>
                <c:pt idx="5975">
                  <c:v>-13.3</c:v>
                </c:pt>
                <c:pt idx="5976">
                  <c:v>-13.3</c:v>
                </c:pt>
                <c:pt idx="5977">
                  <c:v>-13.3</c:v>
                </c:pt>
                <c:pt idx="5978">
                  <c:v>-13.3</c:v>
                </c:pt>
                <c:pt idx="5979">
                  <c:v>-13.3</c:v>
                </c:pt>
                <c:pt idx="5980">
                  <c:v>-13.3</c:v>
                </c:pt>
                <c:pt idx="5981">
                  <c:v>-13.3</c:v>
                </c:pt>
                <c:pt idx="5982">
                  <c:v>-13.3</c:v>
                </c:pt>
                <c:pt idx="5983">
                  <c:v>-13.3</c:v>
                </c:pt>
                <c:pt idx="5984">
                  <c:v>-13.3</c:v>
                </c:pt>
                <c:pt idx="5985">
                  <c:v>-13.3</c:v>
                </c:pt>
                <c:pt idx="5986">
                  <c:v>-13.3</c:v>
                </c:pt>
                <c:pt idx="5987">
                  <c:v>-13.3</c:v>
                </c:pt>
                <c:pt idx="5988">
                  <c:v>-13.3</c:v>
                </c:pt>
                <c:pt idx="5989">
                  <c:v>-13.3</c:v>
                </c:pt>
                <c:pt idx="5990">
                  <c:v>-13.3</c:v>
                </c:pt>
                <c:pt idx="5991">
                  <c:v>-13.3</c:v>
                </c:pt>
                <c:pt idx="5992">
                  <c:v>-13.3</c:v>
                </c:pt>
                <c:pt idx="5993">
                  <c:v>-13.3</c:v>
                </c:pt>
                <c:pt idx="5994">
                  <c:v>-13.3</c:v>
                </c:pt>
                <c:pt idx="5995">
                  <c:v>-13.3</c:v>
                </c:pt>
                <c:pt idx="5996">
                  <c:v>-13.3</c:v>
                </c:pt>
                <c:pt idx="5997">
                  <c:v>-13.3</c:v>
                </c:pt>
                <c:pt idx="5998">
                  <c:v>-13.3</c:v>
                </c:pt>
                <c:pt idx="5999">
                  <c:v>-13.3</c:v>
                </c:pt>
                <c:pt idx="6000">
                  <c:v>-13.3</c:v>
                </c:pt>
                <c:pt idx="6001">
                  <c:v>-13.3</c:v>
                </c:pt>
                <c:pt idx="6002">
                  <c:v>-13.3</c:v>
                </c:pt>
                <c:pt idx="6003">
                  <c:v>-13.3</c:v>
                </c:pt>
                <c:pt idx="6004">
                  <c:v>-13.3</c:v>
                </c:pt>
                <c:pt idx="6005">
                  <c:v>-13.3</c:v>
                </c:pt>
                <c:pt idx="6006">
                  <c:v>-13.3</c:v>
                </c:pt>
                <c:pt idx="6007">
                  <c:v>-13.3</c:v>
                </c:pt>
                <c:pt idx="6008">
                  <c:v>-13.3</c:v>
                </c:pt>
                <c:pt idx="6009">
                  <c:v>-13.3</c:v>
                </c:pt>
                <c:pt idx="6010">
                  <c:v>-13.3</c:v>
                </c:pt>
                <c:pt idx="6011">
                  <c:v>-13.3</c:v>
                </c:pt>
                <c:pt idx="6012">
                  <c:v>-13.3</c:v>
                </c:pt>
                <c:pt idx="6013">
                  <c:v>-13.3</c:v>
                </c:pt>
                <c:pt idx="6014">
                  <c:v>-13.3</c:v>
                </c:pt>
                <c:pt idx="6015">
                  <c:v>-13.3</c:v>
                </c:pt>
                <c:pt idx="6016">
                  <c:v>-13.3</c:v>
                </c:pt>
                <c:pt idx="6017">
                  <c:v>-13.3</c:v>
                </c:pt>
                <c:pt idx="6018">
                  <c:v>-13.3</c:v>
                </c:pt>
                <c:pt idx="6019">
                  <c:v>-13.3</c:v>
                </c:pt>
                <c:pt idx="6020">
                  <c:v>-13.3</c:v>
                </c:pt>
                <c:pt idx="6021">
                  <c:v>-13.3</c:v>
                </c:pt>
                <c:pt idx="6022">
                  <c:v>-13.3</c:v>
                </c:pt>
                <c:pt idx="6023">
                  <c:v>-13.3</c:v>
                </c:pt>
                <c:pt idx="6024">
                  <c:v>-13.3</c:v>
                </c:pt>
                <c:pt idx="6025">
                  <c:v>-13.3</c:v>
                </c:pt>
                <c:pt idx="6026">
                  <c:v>-13.3</c:v>
                </c:pt>
                <c:pt idx="6027">
                  <c:v>-13.3</c:v>
                </c:pt>
                <c:pt idx="6028">
                  <c:v>-13.3</c:v>
                </c:pt>
                <c:pt idx="6029">
                  <c:v>-13.3</c:v>
                </c:pt>
                <c:pt idx="6030">
                  <c:v>-13.3</c:v>
                </c:pt>
                <c:pt idx="6031">
                  <c:v>-13.3</c:v>
                </c:pt>
                <c:pt idx="6032">
                  <c:v>-13.3</c:v>
                </c:pt>
                <c:pt idx="6033">
                  <c:v>-13.3</c:v>
                </c:pt>
                <c:pt idx="6034">
                  <c:v>-13.3</c:v>
                </c:pt>
                <c:pt idx="6035">
                  <c:v>-13.3</c:v>
                </c:pt>
                <c:pt idx="6036">
                  <c:v>-13.3</c:v>
                </c:pt>
                <c:pt idx="6037">
                  <c:v>-13.3</c:v>
                </c:pt>
                <c:pt idx="6038">
                  <c:v>-13.3</c:v>
                </c:pt>
                <c:pt idx="6039">
                  <c:v>-13.3</c:v>
                </c:pt>
                <c:pt idx="6040">
                  <c:v>-13.3</c:v>
                </c:pt>
                <c:pt idx="6041">
                  <c:v>-13.3</c:v>
                </c:pt>
                <c:pt idx="6042">
                  <c:v>-13.3</c:v>
                </c:pt>
                <c:pt idx="6043">
                  <c:v>-13.3</c:v>
                </c:pt>
                <c:pt idx="6044">
                  <c:v>-13.3</c:v>
                </c:pt>
                <c:pt idx="6045">
                  <c:v>-13.3</c:v>
                </c:pt>
                <c:pt idx="6046">
                  <c:v>-13.3</c:v>
                </c:pt>
                <c:pt idx="6047">
                  <c:v>-13.3</c:v>
                </c:pt>
                <c:pt idx="6048">
                  <c:v>-13.3</c:v>
                </c:pt>
                <c:pt idx="6049">
                  <c:v>-13.3</c:v>
                </c:pt>
                <c:pt idx="6050">
                  <c:v>-13.3</c:v>
                </c:pt>
                <c:pt idx="6051">
                  <c:v>-13.3</c:v>
                </c:pt>
                <c:pt idx="6052">
                  <c:v>-13.3</c:v>
                </c:pt>
                <c:pt idx="6053">
                  <c:v>-13.3</c:v>
                </c:pt>
                <c:pt idx="6054">
                  <c:v>-13.3</c:v>
                </c:pt>
                <c:pt idx="6055">
                  <c:v>-13.3</c:v>
                </c:pt>
                <c:pt idx="6056">
                  <c:v>-13.3</c:v>
                </c:pt>
                <c:pt idx="6057">
                  <c:v>-13.3</c:v>
                </c:pt>
                <c:pt idx="6058">
                  <c:v>-13.3</c:v>
                </c:pt>
                <c:pt idx="6059">
                  <c:v>-13.3</c:v>
                </c:pt>
                <c:pt idx="6060">
                  <c:v>-13.3</c:v>
                </c:pt>
                <c:pt idx="6061">
                  <c:v>-13.3</c:v>
                </c:pt>
                <c:pt idx="6062">
                  <c:v>-13.3</c:v>
                </c:pt>
                <c:pt idx="6063">
                  <c:v>-13.3</c:v>
                </c:pt>
                <c:pt idx="6064">
                  <c:v>-13.3</c:v>
                </c:pt>
                <c:pt idx="6065">
                  <c:v>-13.3</c:v>
                </c:pt>
                <c:pt idx="6066">
                  <c:v>-13.3</c:v>
                </c:pt>
                <c:pt idx="6067">
                  <c:v>-13.3</c:v>
                </c:pt>
                <c:pt idx="6068">
                  <c:v>-13.3</c:v>
                </c:pt>
                <c:pt idx="6069">
                  <c:v>-13.3</c:v>
                </c:pt>
                <c:pt idx="6070">
                  <c:v>-13.3</c:v>
                </c:pt>
                <c:pt idx="6071">
                  <c:v>-13.3</c:v>
                </c:pt>
                <c:pt idx="6072">
                  <c:v>-13.3</c:v>
                </c:pt>
                <c:pt idx="6073">
                  <c:v>-13.3</c:v>
                </c:pt>
                <c:pt idx="6074">
                  <c:v>-13.3</c:v>
                </c:pt>
                <c:pt idx="6075">
                  <c:v>-13.3</c:v>
                </c:pt>
                <c:pt idx="6076">
                  <c:v>-13.3</c:v>
                </c:pt>
                <c:pt idx="6077">
                  <c:v>-13.3</c:v>
                </c:pt>
                <c:pt idx="6078">
                  <c:v>-13.3</c:v>
                </c:pt>
                <c:pt idx="6079">
                  <c:v>-13.3</c:v>
                </c:pt>
                <c:pt idx="6080">
                  <c:v>-13.3</c:v>
                </c:pt>
                <c:pt idx="6081">
                  <c:v>-13.3</c:v>
                </c:pt>
                <c:pt idx="6082">
                  <c:v>-13.3</c:v>
                </c:pt>
                <c:pt idx="6083">
                  <c:v>-13.3</c:v>
                </c:pt>
                <c:pt idx="6084">
                  <c:v>-13.3</c:v>
                </c:pt>
                <c:pt idx="6085">
                  <c:v>-13.3</c:v>
                </c:pt>
                <c:pt idx="6086">
                  <c:v>-13.3</c:v>
                </c:pt>
                <c:pt idx="6087">
                  <c:v>-13.3</c:v>
                </c:pt>
                <c:pt idx="6088">
                  <c:v>-13.3</c:v>
                </c:pt>
                <c:pt idx="6089">
                  <c:v>-13.3</c:v>
                </c:pt>
                <c:pt idx="6090">
                  <c:v>-13.3</c:v>
                </c:pt>
                <c:pt idx="6091">
                  <c:v>-13.3</c:v>
                </c:pt>
                <c:pt idx="6092">
                  <c:v>-13.3</c:v>
                </c:pt>
                <c:pt idx="6093">
                  <c:v>-13.3</c:v>
                </c:pt>
                <c:pt idx="6094">
                  <c:v>-13.3</c:v>
                </c:pt>
                <c:pt idx="6095">
                  <c:v>-13.3</c:v>
                </c:pt>
                <c:pt idx="6096">
                  <c:v>-13.3</c:v>
                </c:pt>
                <c:pt idx="6097">
                  <c:v>-13.3</c:v>
                </c:pt>
                <c:pt idx="6098">
                  <c:v>-13.3</c:v>
                </c:pt>
                <c:pt idx="6099">
                  <c:v>-13.3</c:v>
                </c:pt>
                <c:pt idx="6100">
                  <c:v>-13.3</c:v>
                </c:pt>
                <c:pt idx="6101">
                  <c:v>-13.3</c:v>
                </c:pt>
                <c:pt idx="6102">
                  <c:v>-13.3</c:v>
                </c:pt>
                <c:pt idx="6103">
                  <c:v>-13.3</c:v>
                </c:pt>
                <c:pt idx="6104">
                  <c:v>-13.3</c:v>
                </c:pt>
                <c:pt idx="6105">
                  <c:v>-13.3</c:v>
                </c:pt>
                <c:pt idx="6106">
                  <c:v>-13.3</c:v>
                </c:pt>
                <c:pt idx="6107">
                  <c:v>-13.3</c:v>
                </c:pt>
                <c:pt idx="6108">
                  <c:v>-13.3</c:v>
                </c:pt>
                <c:pt idx="6109">
                  <c:v>-13.3</c:v>
                </c:pt>
                <c:pt idx="6110">
                  <c:v>-13.3</c:v>
                </c:pt>
                <c:pt idx="6111">
                  <c:v>-13.3</c:v>
                </c:pt>
                <c:pt idx="6112">
                  <c:v>-13.3</c:v>
                </c:pt>
                <c:pt idx="6113">
                  <c:v>-13.3</c:v>
                </c:pt>
                <c:pt idx="6114">
                  <c:v>-13.3</c:v>
                </c:pt>
                <c:pt idx="6115">
                  <c:v>-13.3</c:v>
                </c:pt>
                <c:pt idx="6116">
                  <c:v>-13.3</c:v>
                </c:pt>
                <c:pt idx="6117">
                  <c:v>-13.3</c:v>
                </c:pt>
                <c:pt idx="6118">
                  <c:v>-13.3</c:v>
                </c:pt>
                <c:pt idx="6119">
                  <c:v>-13.3</c:v>
                </c:pt>
                <c:pt idx="6120">
                  <c:v>-13.3</c:v>
                </c:pt>
                <c:pt idx="6121">
                  <c:v>-13.3</c:v>
                </c:pt>
                <c:pt idx="6122">
                  <c:v>-13.3</c:v>
                </c:pt>
                <c:pt idx="6123">
                  <c:v>-13.3</c:v>
                </c:pt>
                <c:pt idx="6124">
                  <c:v>-13.3</c:v>
                </c:pt>
                <c:pt idx="6125">
                  <c:v>-13.3</c:v>
                </c:pt>
                <c:pt idx="6126">
                  <c:v>-13.3</c:v>
                </c:pt>
                <c:pt idx="6127">
                  <c:v>-13.3</c:v>
                </c:pt>
                <c:pt idx="6128">
                  <c:v>-13.3</c:v>
                </c:pt>
                <c:pt idx="6129">
                  <c:v>-13.3</c:v>
                </c:pt>
                <c:pt idx="6130">
                  <c:v>-13.3</c:v>
                </c:pt>
                <c:pt idx="6131">
                  <c:v>-13.3</c:v>
                </c:pt>
                <c:pt idx="6132">
                  <c:v>-13.3</c:v>
                </c:pt>
                <c:pt idx="6133">
                  <c:v>-13.3</c:v>
                </c:pt>
                <c:pt idx="6134">
                  <c:v>-13.3</c:v>
                </c:pt>
                <c:pt idx="6135">
                  <c:v>-13.3</c:v>
                </c:pt>
                <c:pt idx="6136">
                  <c:v>-13.3</c:v>
                </c:pt>
                <c:pt idx="6137">
                  <c:v>-13.3</c:v>
                </c:pt>
                <c:pt idx="6138">
                  <c:v>-13.3</c:v>
                </c:pt>
                <c:pt idx="6139">
                  <c:v>-13.3</c:v>
                </c:pt>
                <c:pt idx="6140">
                  <c:v>-13.3</c:v>
                </c:pt>
                <c:pt idx="6141">
                  <c:v>-13.3</c:v>
                </c:pt>
                <c:pt idx="6142">
                  <c:v>-13.3</c:v>
                </c:pt>
                <c:pt idx="6143">
                  <c:v>-13.3</c:v>
                </c:pt>
                <c:pt idx="6144">
                  <c:v>-13.3</c:v>
                </c:pt>
                <c:pt idx="6145">
                  <c:v>-13.3</c:v>
                </c:pt>
                <c:pt idx="6146">
                  <c:v>-13.3</c:v>
                </c:pt>
                <c:pt idx="6147">
                  <c:v>-13.3</c:v>
                </c:pt>
                <c:pt idx="6148">
                  <c:v>-13.3</c:v>
                </c:pt>
                <c:pt idx="6149">
                  <c:v>-13.3</c:v>
                </c:pt>
                <c:pt idx="6150">
                  <c:v>-13.3</c:v>
                </c:pt>
                <c:pt idx="6151">
                  <c:v>-13.3</c:v>
                </c:pt>
                <c:pt idx="6152">
                  <c:v>-13.3</c:v>
                </c:pt>
                <c:pt idx="6153">
                  <c:v>-13.3</c:v>
                </c:pt>
                <c:pt idx="6154">
                  <c:v>-13.3</c:v>
                </c:pt>
                <c:pt idx="6155">
                  <c:v>-13.3</c:v>
                </c:pt>
                <c:pt idx="6156">
                  <c:v>-13.3</c:v>
                </c:pt>
                <c:pt idx="6157">
                  <c:v>-13.3</c:v>
                </c:pt>
                <c:pt idx="6158">
                  <c:v>-13.3</c:v>
                </c:pt>
                <c:pt idx="6159">
                  <c:v>-13.3</c:v>
                </c:pt>
                <c:pt idx="6160">
                  <c:v>-13.3</c:v>
                </c:pt>
                <c:pt idx="6161">
                  <c:v>-13.3</c:v>
                </c:pt>
                <c:pt idx="6162">
                  <c:v>-13.3</c:v>
                </c:pt>
                <c:pt idx="6163">
                  <c:v>-13.3</c:v>
                </c:pt>
                <c:pt idx="6164">
                  <c:v>-13.3</c:v>
                </c:pt>
                <c:pt idx="6165">
                  <c:v>-13.3</c:v>
                </c:pt>
                <c:pt idx="6166">
                  <c:v>-13.3</c:v>
                </c:pt>
                <c:pt idx="6167">
                  <c:v>-13.3</c:v>
                </c:pt>
                <c:pt idx="6168">
                  <c:v>-13.3</c:v>
                </c:pt>
                <c:pt idx="6169">
                  <c:v>-13.3</c:v>
                </c:pt>
                <c:pt idx="6170">
                  <c:v>-13.3</c:v>
                </c:pt>
                <c:pt idx="6171">
                  <c:v>-13.3</c:v>
                </c:pt>
                <c:pt idx="6172">
                  <c:v>-13.3</c:v>
                </c:pt>
                <c:pt idx="6173">
                  <c:v>-13.3</c:v>
                </c:pt>
                <c:pt idx="6174">
                  <c:v>-13.3</c:v>
                </c:pt>
                <c:pt idx="6175">
                  <c:v>-13.3</c:v>
                </c:pt>
                <c:pt idx="6176">
                  <c:v>-13.3</c:v>
                </c:pt>
                <c:pt idx="6177">
                  <c:v>-13.3</c:v>
                </c:pt>
                <c:pt idx="6178">
                  <c:v>-13.3</c:v>
                </c:pt>
                <c:pt idx="6179">
                  <c:v>-13.3</c:v>
                </c:pt>
                <c:pt idx="6180">
                  <c:v>-13.3</c:v>
                </c:pt>
                <c:pt idx="6181">
                  <c:v>-13.3</c:v>
                </c:pt>
                <c:pt idx="6182">
                  <c:v>-13.3</c:v>
                </c:pt>
                <c:pt idx="6183">
                  <c:v>-13.3</c:v>
                </c:pt>
                <c:pt idx="6184">
                  <c:v>-13.3</c:v>
                </c:pt>
                <c:pt idx="6185">
                  <c:v>-13.3</c:v>
                </c:pt>
                <c:pt idx="6186">
                  <c:v>-13.3</c:v>
                </c:pt>
                <c:pt idx="6187">
                  <c:v>-13.3</c:v>
                </c:pt>
                <c:pt idx="6188">
                  <c:v>-13.3</c:v>
                </c:pt>
                <c:pt idx="6189">
                  <c:v>-13.3</c:v>
                </c:pt>
                <c:pt idx="6190">
                  <c:v>-13.3</c:v>
                </c:pt>
                <c:pt idx="6191">
                  <c:v>-13.3</c:v>
                </c:pt>
                <c:pt idx="6192">
                  <c:v>-13.3</c:v>
                </c:pt>
                <c:pt idx="6193">
                  <c:v>-13.3</c:v>
                </c:pt>
                <c:pt idx="6194">
                  <c:v>-13.3</c:v>
                </c:pt>
                <c:pt idx="6195">
                  <c:v>-13.3</c:v>
                </c:pt>
                <c:pt idx="6196">
                  <c:v>-13.3</c:v>
                </c:pt>
                <c:pt idx="6197">
                  <c:v>-13.3</c:v>
                </c:pt>
                <c:pt idx="6198">
                  <c:v>-13.3</c:v>
                </c:pt>
                <c:pt idx="6199">
                  <c:v>-13.3</c:v>
                </c:pt>
                <c:pt idx="6200">
                  <c:v>-13.3</c:v>
                </c:pt>
                <c:pt idx="6201">
                  <c:v>-13.3</c:v>
                </c:pt>
                <c:pt idx="6202">
                  <c:v>-13.3</c:v>
                </c:pt>
                <c:pt idx="6203">
                  <c:v>-13.3</c:v>
                </c:pt>
                <c:pt idx="6204">
                  <c:v>-13.3</c:v>
                </c:pt>
                <c:pt idx="6205">
                  <c:v>-13.3</c:v>
                </c:pt>
                <c:pt idx="6206">
                  <c:v>-13.3</c:v>
                </c:pt>
                <c:pt idx="6207">
                  <c:v>-13.3</c:v>
                </c:pt>
                <c:pt idx="6208">
                  <c:v>-13.3</c:v>
                </c:pt>
                <c:pt idx="6209">
                  <c:v>-13.3</c:v>
                </c:pt>
                <c:pt idx="6210">
                  <c:v>-13.3</c:v>
                </c:pt>
                <c:pt idx="6211">
                  <c:v>-13.3</c:v>
                </c:pt>
                <c:pt idx="6212">
                  <c:v>-13.3</c:v>
                </c:pt>
                <c:pt idx="6213">
                  <c:v>-13.3</c:v>
                </c:pt>
                <c:pt idx="6214">
                  <c:v>-13.3</c:v>
                </c:pt>
                <c:pt idx="6215">
                  <c:v>-13.3</c:v>
                </c:pt>
                <c:pt idx="6216">
                  <c:v>-13.3</c:v>
                </c:pt>
                <c:pt idx="6217">
                  <c:v>-13.3</c:v>
                </c:pt>
                <c:pt idx="6218">
                  <c:v>-13.3</c:v>
                </c:pt>
                <c:pt idx="6219">
                  <c:v>-13.3</c:v>
                </c:pt>
                <c:pt idx="6220">
                  <c:v>-13.3</c:v>
                </c:pt>
                <c:pt idx="6221">
                  <c:v>-13.3</c:v>
                </c:pt>
                <c:pt idx="6222">
                  <c:v>-13.3</c:v>
                </c:pt>
                <c:pt idx="6223">
                  <c:v>-13.3</c:v>
                </c:pt>
                <c:pt idx="6224">
                  <c:v>-13.3</c:v>
                </c:pt>
                <c:pt idx="6225">
                  <c:v>-13.3</c:v>
                </c:pt>
                <c:pt idx="6226">
                  <c:v>-13.3</c:v>
                </c:pt>
                <c:pt idx="6227">
                  <c:v>-13.3</c:v>
                </c:pt>
                <c:pt idx="6228">
                  <c:v>-13.3</c:v>
                </c:pt>
                <c:pt idx="6229">
                  <c:v>-13.3</c:v>
                </c:pt>
                <c:pt idx="6230">
                  <c:v>-13.3</c:v>
                </c:pt>
                <c:pt idx="6231">
                  <c:v>-13.3</c:v>
                </c:pt>
                <c:pt idx="6232">
                  <c:v>-13.3</c:v>
                </c:pt>
                <c:pt idx="6233">
                  <c:v>-13.3</c:v>
                </c:pt>
                <c:pt idx="6234">
                  <c:v>-13.3</c:v>
                </c:pt>
                <c:pt idx="6235">
                  <c:v>-13.3</c:v>
                </c:pt>
                <c:pt idx="6236">
                  <c:v>-13.3</c:v>
                </c:pt>
                <c:pt idx="6237">
                  <c:v>-13.3</c:v>
                </c:pt>
                <c:pt idx="6238">
                  <c:v>-13.3</c:v>
                </c:pt>
                <c:pt idx="6239">
                  <c:v>-13.3</c:v>
                </c:pt>
                <c:pt idx="6240">
                  <c:v>-13.3</c:v>
                </c:pt>
                <c:pt idx="6241">
                  <c:v>-13.3</c:v>
                </c:pt>
                <c:pt idx="6242">
                  <c:v>-13.3</c:v>
                </c:pt>
                <c:pt idx="6243">
                  <c:v>-13.3</c:v>
                </c:pt>
                <c:pt idx="6244">
                  <c:v>-13.3</c:v>
                </c:pt>
                <c:pt idx="6245">
                  <c:v>-13.3</c:v>
                </c:pt>
                <c:pt idx="6246">
                  <c:v>-13.3</c:v>
                </c:pt>
                <c:pt idx="6247">
                  <c:v>-13.3</c:v>
                </c:pt>
                <c:pt idx="6248">
                  <c:v>-13.3</c:v>
                </c:pt>
                <c:pt idx="6249">
                  <c:v>-13.3</c:v>
                </c:pt>
                <c:pt idx="6250">
                  <c:v>-13.3</c:v>
                </c:pt>
                <c:pt idx="6251">
                  <c:v>-13.3</c:v>
                </c:pt>
                <c:pt idx="6252">
                  <c:v>-13.3</c:v>
                </c:pt>
                <c:pt idx="6253">
                  <c:v>-13.3</c:v>
                </c:pt>
                <c:pt idx="6254">
                  <c:v>-13.3</c:v>
                </c:pt>
                <c:pt idx="6255">
                  <c:v>-13.3</c:v>
                </c:pt>
                <c:pt idx="6256">
                  <c:v>-13.3</c:v>
                </c:pt>
                <c:pt idx="6257">
                  <c:v>-13.3</c:v>
                </c:pt>
                <c:pt idx="6258">
                  <c:v>-13.3</c:v>
                </c:pt>
                <c:pt idx="6259">
                  <c:v>-13.3</c:v>
                </c:pt>
                <c:pt idx="6260">
                  <c:v>-13.3</c:v>
                </c:pt>
                <c:pt idx="6261">
                  <c:v>-13.3</c:v>
                </c:pt>
                <c:pt idx="6262">
                  <c:v>-13.3</c:v>
                </c:pt>
                <c:pt idx="6263">
                  <c:v>-13.3</c:v>
                </c:pt>
                <c:pt idx="6264">
                  <c:v>-13.3</c:v>
                </c:pt>
                <c:pt idx="6265">
                  <c:v>-13.3</c:v>
                </c:pt>
                <c:pt idx="6266">
                  <c:v>-13.3</c:v>
                </c:pt>
                <c:pt idx="6267">
                  <c:v>-13.3</c:v>
                </c:pt>
                <c:pt idx="6268">
                  <c:v>-13.3</c:v>
                </c:pt>
                <c:pt idx="6269">
                  <c:v>-13.3</c:v>
                </c:pt>
                <c:pt idx="6270">
                  <c:v>-13.3</c:v>
                </c:pt>
                <c:pt idx="6271">
                  <c:v>-13.3</c:v>
                </c:pt>
                <c:pt idx="6272">
                  <c:v>-13.3</c:v>
                </c:pt>
                <c:pt idx="6273">
                  <c:v>-13.3</c:v>
                </c:pt>
                <c:pt idx="6274">
                  <c:v>-13.3</c:v>
                </c:pt>
                <c:pt idx="6275">
                  <c:v>-13.3</c:v>
                </c:pt>
                <c:pt idx="6276">
                  <c:v>-13.3</c:v>
                </c:pt>
                <c:pt idx="6277">
                  <c:v>-13.3</c:v>
                </c:pt>
                <c:pt idx="6278">
                  <c:v>-13.3</c:v>
                </c:pt>
                <c:pt idx="6279">
                  <c:v>-13.3</c:v>
                </c:pt>
                <c:pt idx="6280">
                  <c:v>-13.3</c:v>
                </c:pt>
                <c:pt idx="6281">
                  <c:v>-13.3</c:v>
                </c:pt>
                <c:pt idx="6282">
                  <c:v>-13.3</c:v>
                </c:pt>
                <c:pt idx="6283">
                  <c:v>-13.3</c:v>
                </c:pt>
                <c:pt idx="6284">
                  <c:v>-13.3</c:v>
                </c:pt>
                <c:pt idx="6285">
                  <c:v>-13.3</c:v>
                </c:pt>
                <c:pt idx="6286">
                  <c:v>-13.3</c:v>
                </c:pt>
                <c:pt idx="6287">
                  <c:v>-13.3</c:v>
                </c:pt>
                <c:pt idx="6288">
                  <c:v>-13.3</c:v>
                </c:pt>
                <c:pt idx="6289">
                  <c:v>-13.3</c:v>
                </c:pt>
                <c:pt idx="6290">
                  <c:v>-13.3</c:v>
                </c:pt>
                <c:pt idx="6291">
                  <c:v>-13.3</c:v>
                </c:pt>
                <c:pt idx="6292">
                  <c:v>-13.3</c:v>
                </c:pt>
                <c:pt idx="6293">
                  <c:v>-13.3</c:v>
                </c:pt>
                <c:pt idx="6294">
                  <c:v>-13.3</c:v>
                </c:pt>
                <c:pt idx="6295">
                  <c:v>-13.3</c:v>
                </c:pt>
                <c:pt idx="6296">
                  <c:v>-13.3</c:v>
                </c:pt>
                <c:pt idx="6297">
                  <c:v>-13.3</c:v>
                </c:pt>
                <c:pt idx="6298">
                  <c:v>-13.3</c:v>
                </c:pt>
                <c:pt idx="6299">
                  <c:v>-13.3</c:v>
                </c:pt>
                <c:pt idx="6300">
                  <c:v>-13.3</c:v>
                </c:pt>
                <c:pt idx="6301">
                  <c:v>-13.3</c:v>
                </c:pt>
                <c:pt idx="6302">
                  <c:v>-13.3</c:v>
                </c:pt>
                <c:pt idx="6303">
                  <c:v>-13.3</c:v>
                </c:pt>
                <c:pt idx="6304">
                  <c:v>-13.3</c:v>
                </c:pt>
                <c:pt idx="6305">
                  <c:v>-13.3</c:v>
                </c:pt>
                <c:pt idx="6306">
                  <c:v>-13.3</c:v>
                </c:pt>
                <c:pt idx="6307">
                  <c:v>-13.3</c:v>
                </c:pt>
                <c:pt idx="6308">
                  <c:v>-13.3</c:v>
                </c:pt>
                <c:pt idx="6309">
                  <c:v>-13.3</c:v>
                </c:pt>
                <c:pt idx="6310">
                  <c:v>-13.3</c:v>
                </c:pt>
                <c:pt idx="6311">
                  <c:v>-13.3</c:v>
                </c:pt>
                <c:pt idx="6312">
                  <c:v>-13.3</c:v>
                </c:pt>
                <c:pt idx="6313">
                  <c:v>-13.3</c:v>
                </c:pt>
                <c:pt idx="6314">
                  <c:v>-13.3</c:v>
                </c:pt>
                <c:pt idx="6315">
                  <c:v>-13.3</c:v>
                </c:pt>
                <c:pt idx="6316">
                  <c:v>-13.3</c:v>
                </c:pt>
                <c:pt idx="6317">
                  <c:v>-13.3</c:v>
                </c:pt>
                <c:pt idx="6318">
                  <c:v>-13.3</c:v>
                </c:pt>
                <c:pt idx="6319">
                  <c:v>-13.3</c:v>
                </c:pt>
                <c:pt idx="6320">
                  <c:v>-13.3</c:v>
                </c:pt>
                <c:pt idx="6321">
                  <c:v>-13.3</c:v>
                </c:pt>
                <c:pt idx="6322">
                  <c:v>-13.3</c:v>
                </c:pt>
                <c:pt idx="6323">
                  <c:v>-13.3</c:v>
                </c:pt>
                <c:pt idx="6324">
                  <c:v>-13.3</c:v>
                </c:pt>
                <c:pt idx="6325">
                  <c:v>-13.3</c:v>
                </c:pt>
                <c:pt idx="6326">
                  <c:v>-13.3</c:v>
                </c:pt>
                <c:pt idx="6327">
                  <c:v>-13.3</c:v>
                </c:pt>
                <c:pt idx="6328">
                  <c:v>-13.3</c:v>
                </c:pt>
                <c:pt idx="6329">
                  <c:v>-13.3</c:v>
                </c:pt>
                <c:pt idx="6330">
                  <c:v>-13.3</c:v>
                </c:pt>
                <c:pt idx="6331">
                  <c:v>-13.3</c:v>
                </c:pt>
                <c:pt idx="6332">
                  <c:v>-13.3</c:v>
                </c:pt>
                <c:pt idx="6333">
                  <c:v>-13.3</c:v>
                </c:pt>
                <c:pt idx="6334">
                  <c:v>-13.3</c:v>
                </c:pt>
                <c:pt idx="6335">
                  <c:v>-13.3</c:v>
                </c:pt>
                <c:pt idx="6336">
                  <c:v>-13.3</c:v>
                </c:pt>
                <c:pt idx="6337">
                  <c:v>-13.3</c:v>
                </c:pt>
                <c:pt idx="6338">
                  <c:v>-13.3</c:v>
                </c:pt>
                <c:pt idx="6339">
                  <c:v>-13.3</c:v>
                </c:pt>
                <c:pt idx="6340">
                  <c:v>-13.3</c:v>
                </c:pt>
                <c:pt idx="6341">
                  <c:v>-13.3</c:v>
                </c:pt>
                <c:pt idx="6342">
                  <c:v>-13.3</c:v>
                </c:pt>
                <c:pt idx="6343">
                  <c:v>-13.3</c:v>
                </c:pt>
                <c:pt idx="6344">
                  <c:v>-13.3</c:v>
                </c:pt>
                <c:pt idx="6345">
                  <c:v>-13.3</c:v>
                </c:pt>
                <c:pt idx="6346">
                  <c:v>-13.3</c:v>
                </c:pt>
                <c:pt idx="6347">
                  <c:v>-13.3</c:v>
                </c:pt>
                <c:pt idx="6348">
                  <c:v>-13.3</c:v>
                </c:pt>
                <c:pt idx="6349">
                  <c:v>-13.3</c:v>
                </c:pt>
                <c:pt idx="6350">
                  <c:v>-13.3</c:v>
                </c:pt>
                <c:pt idx="6351">
                  <c:v>-13.3</c:v>
                </c:pt>
                <c:pt idx="6352">
                  <c:v>-13.3</c:v>
                </c:pt>
                <c:pt idx="6353">
                  <c:v>-13.3</c:v>
                </c:pt>
                <c:pt idx="6354">
                  <c:v>-13.3</c:v>
                </c:pt>
                <c:pt idx="6355">
                  <c:v>-13.3</c:v>
                </c:pt>
                <c:pt idx="6356">
                  <c:v>-13.3</c:v>
                </c:pt>
                <c:pt idx="6357">
                  <c:v>-13.3</c:v>
                </c:pt>
                <c:pt idx="6358">
                  <c:v>-13.3</c:v>
                </c:pt>
                <c:pt idx="6359">
                  <c:v>-13.3</c:v>
                </c:pt>
                <c:pt idx="6360">
                  <c:v>-13.3</c:v>
                </c:pt>
                <c:pt idx="6361">
                  <c:v>-13.3</c:v>
                </c:pt>
                <c:pt idx="6362">
                  <c:v>-13.3</c:v>
                </c:pt>
                <c:pt idx="6363">
                  <c:v>-13.3</c:v>
                </c:pt>
                <c:pt idx="6364">
                  <c:v>-13.3</c:v>
                </c:pt>
                <c:pt idx="6365">
                  <c:v>-13.3</c:v>
                </c:pt>
                <c:pt idx="6366">
                  <c:v>-13.3</c:v>
                </c:pt>
                <c:pt idx="6367">
                  <c:v>-13.3</c:v>
                </c:pt>
                <c:pt idx="6368">
                  <c:v>-13.3</c:v>
                </c:pt>
                <c:pt idx="6369">
                  <c:v>-13.3</c:v>
                </c:pt>
                <c:pt idx="6370">
                  <c:v>-13.3</c:v>
                </c:pt>
                <c:pt idx="6371">
                  <c:v>-13.3</c:v>
                </c:pt>
                <c:pt idx="6372">
                  <c:v>-13.3</c:v>
                </c:pt>
                <c:pt idx="6373">
                  <c:v>-13.3</c:v>
                </c:pt>
                <c:pt idx="6374">
                  <c:v>-13.3</c:v>
                </c:pt>
                <c:pt idx="6375">
                  <c:v>-13.3</c:v>
                </c:pt>
                <c:pt idx="6376">
                  <c:v>-13.3</c:v>
                </c:pt>
                <c:pt idx="6377">
                  <c:v>-13.3</c:v>
                </c:pt>
                <c:pt idx="6378">
                  <c:v>-13.3</c:v>
                </c:pt>
                <c:pt idx="6379">
                  <c:v>-13.3</c:v>
                </c:pt>
                <c:pt idx="6380">
                  <c:v>-13.3</c:v>
                </c:pt>
                <c:pt idx="6381">
                  <c:v>-13.3</c:v>
                </c:pt>
                <c:pt idx="6382">
                  <c:v>-13.3</c:v>
                </c:pt>
                <c:pt idx="6383">
                  <c:v>-13.3</c:v>
                </c:pt>
                <c:pt idx="6384">
                  <c:v>-13.3</c:v>
                </c:pt>
                <c:pt idx="6385">
                  <c:v>-13.3</c:v>
                </c:pt>
                <c:pt idx="6386">
                  <c:v>-13.3</c:v>
                </c:pt>
                <c:pt idx="6387">
                  <c:v>-13.3</c:v>
                </c:pt>
                <c:pt idx="6388">
                  <c:v>-13.3</c:v>
                </c:pt>
                <c:pt idx="6389">
                  <c:v>-13.3</c:v>
                </c:pt>
                <c:pt idx="6390">
                  <c:v>-13.3</c:v>
                </c:pt>
                <c:pt idx="6391">
                  <c:v>-13.3</c:v>
                </c:pt>
                <c:pt idx="6392">
                  <c:v>-13.3</c:v>
                </c:pt>
                <c:pt idx="6393">
                  <c:v>-13.3</c:v>
                </c:pt>
                <c:pt idx="6394">
                  <c:v>-13.3</c:v>
                </c:pt>
                <c:pt idx="6395">
                  <c:v>-13.3</c:v>
                </c:pt>
                <c:pt idx="6396">
                  <c:v>-13.3</c:v>
                </c:pt>
                <c:pt idx="6397">
                  <c:v>-13.3</c:v>
                </c:pt>
                <c:pt idx="6398">
                  <c:v>-13.3</c:v>
                </c:pt>
                <c:pt idx="6399">
                  <c:v>-13.3</c:v>
                </c:pt>
                <c:pt idx="6400">
                  <c:v>-13.3</c:v>
                </c:pt>
                <c:pt idx="6401">
                  <c:v>-13.3</c:v>
                </c:pt>
                <c:pt idx="6402">
                  <c:v>-13.3</c:v>
                </c:pt>
                <c:pt idx="6403">
                  <c:v>-13.3</c:v>
                </c:pt>
                <c:pt idx="6404">
                  <c:v>-13.3</c:v>
                </c:pt>
                <c:pt idx="6405">
                  <c:v>-13.3</c:v>
                </c:pt>
                <c:pt idx="6406">
                  <c:v>-13.3</c:v>
                </c:pt>
                <c:pt idx="6407">
                  <c:v>-13.3</c:v>
                </c:pt>
                <c:pt idx="6408">
                  <c:v>-13.3</c:v>
                </c:pt>
                <c:pt idx="6409">
                  <c:v>-13.3</c:v>
                </c:pt>
                <c:pt idx="6410">
                  <c:v>-13.3</c:v>
                </c:pt>
                <c:pt idx="6411">
                  <c:v>-13.3</c:v>
                </c:pt>
                <c:pt idx="6412">
                  <c:v>-13.3</c:v>
                </c:pt>
                <c:pt idx="6413">
                  <c:v>-13.3</c:v>
                </c:pt>
                <c:pt idx="6414">
                  <c:v>-13.3</c:v>
                </c:pt>
                <c:pt idx="6415">
                  <c:v>-13.3</c:v>
                </c:pt>
                <c:pt idx="6416">
                  <c:v>-13.3</c:v>
                </c:pt>
                <c:pt idx="6417">
                  <c:v>-13.3</c:v>
                </c:pt>
                <c:pt idx="6418">
                  <c:v>-13.3</c:v>
                </c:pt>
                <c:pt idx="6419">
                  <c:v>-13.3</c:v>
                </c:pt>
                <c:pt idx="6420">
                  <c:v>-13.3</c:v>
                </c:pt>
                <c:pt idx="6421">
                  <c:v>-13.3</c:v>
                </c:pt>
                <c:pt idx="6422">
                  <c:v>-13.3</c:v>
                </c:pt>
                <c:pt idx="6423">
                  <c:v>-13.3</c:v>
                </c:pt>
                <c:pt idx="6424">
                  <c:v>-13.3</c:v>
                </c:pt>
                <c:pt idx="6425">
                  <c:v>-13.3</c:v>
                </c:pt>
                <c:pt idx="6426">
                  <c:v>-13.3</c:v>
                </c:pt>
                <c:pt idx="6427">
                  <c:v>-13.3</c:v>
                </c:pt>
                <c:pt idx="6428">
                  <c:v>-13.3</c:v>
                </c:pt>
                <c:pt idx="6429">
                  <c:v>-13.3</c:v>
                </c:pt>
                <c:pt idx="6430">
                  <c:v>-13.3</c:v>
                </c:pt>
                <c:pt idx="6431">
                  <c:v>-13.3</c:v>
                </c:pt>
                <c:pt idx="6432">
                  <c:v>-13.3</c:v>
                </c:pt>
                <c:pt idx="6433">
                  <c:v>-13.3</c:v>
                </c:pt>
                <c:pt idx="6434">
                  <c:v>-13.3</c:v>
                </c:pt>
                <c:pt idx="6435">
                  <c:v>-13.3</c:v>
                </c:pt>
                <c:pt idx="6436">
                  <c:v>-13.3</c:v>
                </c:pt>
                <c:pt idx="6437">
                  <c:v>-13.3</c:v>
                </c:pt>
                <c:pt idx="6438">
                  <c:v>-13.3</c:v>
                </c:pt>
                <c:pt idx="6439">
                  <c:v>-13.3</c:v>
                </c:pt>
                <c:pt idx="6440">
                  <c:v>-13.3</c:v>
                </c:pt>
                <c:pt idx="6441">
                  <c:v>-13.3</c:v>
                </c:pt>
                <c:pt idx="6442">
                  <c:v>-13.3</c:v>
                </c:pt>
                <c:pt idx="6443">
                  <c:v>-13.3</c:v>
                </c:pt>
                <c:pt idx="6444">
                  <c:v>-13.3</c:v>
                </c:pt>
                <c:pt idx="6445">
                  <c:v>-13.3</c:v>
                </c:pt>
                <c:pt idx="6446">
                  <c:v>-13.3</c:v>
                </c:pt>
                <c:pt idx="6447">
                  <c:v>-13.3</c:v>
                </c:pt>
                <c:pt idx="6448">
                  <c:v>-13.3</c:v>
                </c:pt>
                <c:pt idx="6449">
                  <c:v>-13.3</c:v>
                </c:pt>
                <c:pt idx="6450">
                  <c:v>-13.3</c:v>
                </c:pt>
                <c:pt idx="6451">
                  <c:v>-13.3</c:v>
                </c:pt>
                <c:pt idx="6452">
                  <c:v>-13.3</c:v>
                </c:pt>
                <c:pt idx="6453">
                  <c:v>-13.3</c:v>
                </c:pt>
                <c:pt idx="6454">
                  <c:v>-13.3</c:v>
                </c:pt>
                <c:pt idx="6455">
                  <c:v>-13.3</c:v>
                </c:pt>
                <c:pt idx="6456">
                  <c:v>-13.3</c:v>
                </c:pt>
                <c:pt idx="6457">
                  <c:v>-13.3</c:v>
                </c:pt>
                <c:pt idx="6458">
                  <c:v>-13.3</c:v>
                </c:pt>
                <c:pt idx="6459">
                  <c:v>-13.3</c:v>
                </c:pt>
                <c:pt idx="6460">
                  <c:v>-13.3</c:v>
                </c:pt>
                <c:pt idx="6461">
                  <c:v>-13.3</c:v>
                </c:pt>
                <c:pt idx="6462">
                  <c:v>-13.3</c:v>
                </c:pt>
                <c:pt idx="6463">
                  <c:v>-13.3</c:v>
                </c:pt>
                <c:pt idx="6464">
                  <c:v>-13.3</c:v>
                </c:pt>
                <c:pt idx="6465">
                  <c:v>-13.3</c:v>
                </c:pt>
                <c:pt idx="6466">
                  <c:v>-13.3</c:v>
                </c:pt>
                <c:pt idx="6467">
                  <c:v>-13.3</c:v>
                </c:pt>
                <c:pt idx="6468">
                  <c:v>-13.3</c:v>
                </c:pt>
                <c:pt idx="6469">
                  <c:v>-13.3</c:v>
                </c:pt>
                <c:pt idx="6470">
                  <c:v>-13.3</c:v>
                </c:pt>
                <c:pt idx="6471">
                  <c:v>-13.3</c:v>
                </c:pt>
                <c:pt idx="6472">
                  <c:v>-13.3</c:v>
                </c:pt>
                <c:pt idx="6473">
                  <c:v>-13.3</c:v>
                </c:pt>
                <c:pt idx="6474">
                  <c:v>-13.3</c:v>
                </c:pt>
                <c:pt idx="6475">
                  <c:v>-13.3</c:v>
                </c:pt>
                <c:pt idx="6476">
                  <c:v>-13.3</c:v>
                </c:pt>
                <c:pt idx="6477">
                  <c:v>-13.3</c:v>
                </c:pt>
                <c:pt idx="6478">
                  <c:v>-13.3</c:v>
                </c:pt>
                <c:pt idx="6479">
                  <c:v>-13.3</c:v>
                </c:pt>
                <c:pt idx="6480">
                  <c:v>-13.3</c:v>
                </c:pt>
                <c:pt idx="6481">
                  <c:v>-13.3</c:v>
                </c:pt>
                <c:pt idx="6482">
                  <c:v>-13.3</c:v>
                </c:pt>
                <c:pt idx="6483">
                  <c:v>-13.3</c:v>
                </c:pt>
                <c:pt idx="6484">
                  <c:v>-13.3</c:v>
                </c:pt>
                <c:pt idx="6485">
                  <c:v>-13.3</c:v>
                </c:pt>
                <c:pt idx="6486">
                  <c:v>-13.3</c:v>
                </c:pt>
                <c:pt idx="6487">
                  <c:v>-13.3</c:v>
                </c:pt>
                <c:pt idx="6488">
                  <c:v>-13.3</c:v>
                </c:pt>
                <c:pt idx="6489">
                  <c:v>-13.3</c:v>
                </c:pt>
                <c:pt idx="6490">
                  <c:v>-13.3</c:v>
                </c:pt>
                <c:pt idx="6491">
                  <c:v>-13.3</c:v>
                </c:pt>
                <c:pt idx="6492">
                  <c:v>-13.3</c:v>
                </c:pt>
                <c:pt idx="6493">
                  <c:v>-13.3</c:v>
                </c:pt>
                <c:pt idx="6494">
                  <c:v>-13.3</c:v>
                </c:pt>
                <c:pt idx="6495">
                  <c:v>-13.3</c:v>
                </c:pt>
                <c:pt idx="6496">
                  <c:v>-13.3</c:v>
                </c:pt>
                <c:pt idx="6497">
                  <c:v>-13.3</c:v>
                </c:pt>
                <c:pt idx="6498">
                  <c:v>-13.3</c:v>
                </c:pt>
                <c:pt idx="6499">
                  <c:v>-13.3</c:v>
                </c:pt>
                <c:pt idx="6500">
                  <c:v>-13.3</c:v>
                </c:pt>
                <c:pt idx="6501">
                  <c:v>-13.3</c:v>
                </c:pt>
                <c:pt idx="6502">
                  <c:v>-13.3</c:v>
                </c:pt>
                <c:pt idx="6503">
                  <c:v>-13.3</c:v>
                </c:pt>
                <c:pt idx="6504">
                  <c:v>-13.3</c:v>
                </c:pt>
                <c:pt idx="6505">
                  <c:v>-13.3</c:v>
                </c:pt>
                <c:pt idx="6506">
                  <c:v>-13.3</c:v>
                </c:pt>
                <c:pt idx="6507">
                  <c:v>-13.3</c:v>
                </c:pt>
                <c:pt idx="6508">
                  <c:v>-13.3</c:v>
                </c:pt>
                <c:pt idx="6509">
                  <c:v>-13.3</c:v>
                </c:pt>
                <c:pt idx="6510">
                  <c:v>-13.3</c:v>
                </c:pt>
                <c:pt idx="6511">
                  <c:v>-13.3</c:v>
                </c:pt>
                <c:pt idx="6512">
                  <c:v>-13.3</c:v>
                </c:pt>
                <c:pt idx="6513">
                  <c:v>-13.3</c:v>
                </c:pt>
                <c:pt idx="6514">
                  <c:v>-13.3</c:v>
                </c:pt>
                <c:pt idx="6515">
                  <c:v>-13.3</c:v>
                </c:pt>
                <c:pt idx="6516">
                  <c:v>-13.3</c:v>
                </c:pt>
                <c:pt idx="6517">
                  <c:v>-13.3</c:v>
                </c:pt>
                <c:pt idx="6518">
                  <c:v>-13.3</c:v>
                </c:pt>
                <c:pt idx="6519">
                  <c:v>-13.3</c:v>
                </c:pt>
                <c:pt idx="6520">
                  <c:v>-13.3</c:v>
                </c:pt>
                <c:pt idx="6521">
                  <c:v>-13.3</c:v>
                </c:pt>
                <c:pt idx="6522">
                  <c:v>-13.3</c:v>
                </c:pt>
                <c:pt idx="6523">
                  <c:v>-13.3</c:v>
                </c:pt>
                <c:pt idx="6524">
                  <c:v>-13.3</c:v>
                </c:pt>
                <c:pt idx="6525">
                  <c:v>-13.3</c:v>
                </c:pt>
                <c:pt idx="6526">
                  <c:v>-13.3</c:v>
                </c:pt>
                <c:pt idx="6527">
                  <c:v>-13.3</c:v>
                </c:pt>
                <c:pt idx="6528">
                  <c:v>-13.3</c:v>
                </c:pt>
                <c:pt idx="6529">
                  <c:v>-13.3</c:v>
                </c:pt>
                <c:pt idx="6530">
                  <c:v>-13.3</c:v>
                </c:pt>
                <c:pt idx="6531">
                  <c:v>-13.3</c:v>
                </c:pt>
                <c:pt idx="6532">
                  <c:v>-13.3</c:v>
                </c:pt>
                <c:pt idx="6533">
                  <c:v>-13.3</c:v>
                </c:pt>
                <c:pt idx="6534">
                  <c:v>-13.3</c:v>
                </c:pt>
                <c:pt idx="6535">
                  <c:v>-13.3</c:v>
                </c:pt>
                <c:pt idx="6536">
                  <c:v>-13.3</c:v>
                </c:pt>
                <c:pt idx="6537">
                  <c:v>-13.3</c:v>
                </c:pt>
                <c:pt idx="6538">
                  <c:v>-13.3</c:v>
                </c:pt>
                <c:pt idx="6539">
                  <c:v>-13.3</c:v>
                </c:pt>
                <c:pt idx="6540">
                  <c:v>-13.3</c:v>
                </c:pt>
                <c:pt idx="6541">
                  <c:v>-13.3</c:v>
                </c:pt>
                <c:pt idx="6542">
                  <c:v>-13.3</c:v>
                </c:pt>
                <c:pt idx="6543">
                  <c:v>-13.3</c:v>
                </c:pt>
                <c:pt idx="6544">
                  <c:v>-13.3</c:v>
                </c:pt>
                <c:pt idx="6545">
                  <c:v>-13.3</c:v>
                </c:pt>
                <c:pt idx="6546">
                  <c:v>-13.3</c:v>
                </c:pt>
                <c:pt idx="6547">
                  <c:v>-13.3</c:v>
                </c:pt>
                <c:pt idx="6548">
                  <c:v>-13.3</c:v>
                </c:pt>
                <c:pt idx="6549">
                  <c:v>-13.3</c:v>
                </c:pt>
                <c:pt idx="6550">
                  <c:v>-13.3</c:v>
                </c:pt>
                <c:pt idx="6551">
                  <c:v>-13.3</c:v>
                </c:pt>
                <c:pt idx="6552">
                  <c:v>-13.3</c:v>
                </c:pt>
                <c:pt idx="6553">
                  <c:v>-13.3</c:v>
                </c:pt>
                <c:pt idx="6554">
                  <c:v>-13.3</c:v>
                </c:pt>
                <c:pt idx="6555">
                  <c:v>-13.3</c:v>
                </c:pt>
                <c:pt idx="6556">
                  <c:v>-13.3</c:v>
                </c:pt>
                <c:pt idx="6557">
                  <c:v>-13.3</c:v>
                </c:pt>
                <c:pt idx="6558">
                  <c:v>-13.3</c:v>
                </c:pt>
                <c:pt idx="6559">
                  <c:v>-13.3</c:v>
                </c:pt>
                <c:pt idx="6560">
                  <c:v>-13.3</c:v>
                </c:pt>
                <c:pt idx="6561">
                  <c:v>-13.3</c:v>
                </c:pt>
                <c:pt idx="6562">
                  <c:v>-13.3</c:v>
                </c:pt>
                <c:pt idx="6563">
                  <c:v>-13.3</c:v>
                </c:pt>
                <c:pt idx="6564">
                  <c:v>-13.3</c:v>
                </c:pt>
                <c:pt idx="6565">
                  <c:v>-13.3</c:v>
                </c:pt>
                <c:pt idx="6566">
                  <c:v>-13.3</c:v>
                </c:pt>
                <c:pt idx="6567">
                  <c:v>-13.3</c:v>
                </c:pt>
                <c:pt idx="6568">
                  <c:v>-13.3</c:v>
                </c:pt>
                <c:pt idx="6569">
                  <c:v>-13.3</c:v>
                </c:pt>
                <c:pt idx="6570">
                  <c:v>-13.3</c:v>
                </c:pt>
                <c:pt idx="6571">
                  <c:v>-13.3</c:v>
                </c:pt>
                <c:pt idx="6572">
                  <c:v>-13.3</c:v>
                </c:pt>
                <c:pt idx="6573">
                  <c:v>-13.3</c:v>
                </c:pt>
                <c:pt idx="6574">
                  <c:v>-13.3</c:v>
                </c:pt>
                <c:pt idx="6575">
                  <c:v>-13.3</c:v>
                </c:pt>
                <c:pt idx="6576">
                  <c:v>-13.3</c:v>
                </c:pt>
                <c:pt idx="6577">
                  <c:v>-13.3</c:v>
                </c:pt>
                <c:pt idx="6578">
                  <c:v>-13.3</c:v>
                </c:pt>
                <c:pt idx="6579">
                  <c:v>-13.3</c:v>
                </c:pt>
                <c:pt idx="6580">
                  <c:v>-13.3</c:v>
                </c:pt>
                <c:pt idx="6581">
                  <c:v>-13.3</c:v>
                </c:pt>
                <c:pt idx="6582">
                  <c:v>-13.3</c:v>
                </c:pt>
                <c:pt idx="6583">
                  <c:v>-13.3</c:v>
                </c:pt>
                <c:pt idx="6584">
                  <c:v>-13.3</c:v>
                </c:pt>
                <c:pt idx="6585">
                  <c:v>-13.3</c:v>
                </c:pt>
                <c:pt idx="6586">
                  <c:v>-13.3</c:v>
                </c:pt>
                <c:pt idx="6587">
                  <c:v>-13.3</c:v>
                </c:pt>
                <c:pt idx="6588">
                  <c:v>-13.3</c:v>
                </c:pt>
                <c:pt idx="6589">
                  <c:v>-13.3</c:v>
                </c:pt>
                <c:pt idx="6590">
                  <c:v>-13.3</c:v>
                </c:pt>
                <c:pt idx="6591">
                  <c:v>-13.3</c:v>
                </c:pt>
                <c:pt idx="6592">
                  <c:v>-13.3</c:v>
                </c:pt>
                <c:pt idx="6593">
                  <c:v>-13.3</c:v>
                </c:pt>
                <c:pt idx="6594">
                  <c:v>-13.3</c:v>
                </c:pt>
                <c:pt idx="6595">
                  <c:v>-13.3</c:v>
                </c:pt>
                <c:pt idx="6596">
                  <c:v>-13.3</c:v>
                </c:pt>
                <c:pt idx="6597">
                  <c:v>-13.3</c:v>
                </c:pt>
                <c:pt idx="6598">
                  <c:v>-13.3</c:v>
                </c:pt>
                <c:pt idx="6599">
                  <c:v>-13.3</c:v>
                </c:pt>
                <c:pt idx="6600">
                  <c:v>-13.3</c:v>
                </c:pt>
                <c:pt idx="6601">
                  <c:v>-13.3</c:v>
                </c:pt>
                <c:pt idx="6602">
                  <c:v>-13.3</c:v>
                </c:pt>
                <c:pt idx="6603">
                  <c:v>-13.3</c:v>
                </c:pt>
                <c:pt idx="6604">
                  <c:v>-13.3</c:v>
                </c:pt>
                <c:pt idx="6605">
                  <c:v>-13.3</c:v>
                </c:pt>
                <c:pt idx="6606">
                  <c:v>-13.3</c:v>
                </c:pt>
                <c:pt idx="6607">
                  <c:v>-13.3</c:v>
                </c:pt>
                <c:pt idx="6608">
                  <c:v>-13.3</c:v>
                </c:pt>
                <c:pt idx="6609">
                  <c:v>-13.3</c:v>
                </c:pt>
                <c:pt idx="6610">
                  <c:v>-13.3</c:v>
                </c:pt>
                <c:pt idx="6611">
                  <c:v>-13.3</c:v>
                </c:pt>
                <c:pt idx="6612">
                  <c:v>-13.3</c:v>
                </c:pt>
                <c:pt idx="6613">
                  <c:v>-13.3</c:v>
                </c:pt>
                <c:pt idx="6614">
                  <c:v>-13.3</c:v>
                </c:pt>
                <c:pt idx="6615">
                  <c:v>-13.3</c:v>
                </c:pt>
                <c:pt idx="6616">
                  <c:v>-13.3</c:v>
                </c:pt>
                <c:pt idx="6617">
                  <c:v>-13.3</c:v>
                </c:pt>
                <c:pt idx="6618">
                  <c:v>-13.3</c:v>
                </c:pt>
                <c:pt idx="6619">
                  <c:v>-13.3</c:v>
                </c:pt>
                <c:pt idx="6620">
                  <c:v>-13.3</c:v>
                </c:pt>
                <c:pt idx="6621">
                  <c:v>-13.3</c:v>
                </c:pt>
                <c:pt idx="6622">
                  <c:v>-13.3</c:v>
                </c:pt>
                <c:pt idx="6623">
                  <c:v>-13.3</c:v>
                </c:pt>
                <c:pt idx="6624">
                  <c:v>-13.3</c:v>
                </c:pt>
                <c:pt idx="6625">
                  <c:v>-13.3</c:v>
                </c:pt>
                <c:pt idx="6626">
                  <c:v>-13.3</c:v>
                </c:pt>
                <c:pt idx="6627">
                  <c:v>-13.3</c:v>
                </c:pt>
                <c:pt idx="6628">
                  <c:v>-13.3</c:v>
                </c:pt>
                <c:pt idx="6629">
                  <c:v>-13.3</c:v>
                </c:pt>
                <c:pt idx="6630">
                  <c:v>-13.3</c:v>
                </c:pt>
                <c:pt idx="6631">
                  <c:v>-13.3</c:v>
                </c:pt>
                <c:pt idx="6632">
                  <c:v>-13.3</c:v>
                </c:pt>
                <c:pt idx="6633">
                  <c:v>-13.3</c:v>
                </c:pt>
                <c:pt idx="6634">
                  <c:v>-13.3</c:v>
                </c:pt>
                <c:pt idx="6635">
                  <c:v>-13.3</c:v>
                </c:pt>
                <c:pt idx="6636">
                  <c:v>-13.3</c:v>
                </c:pt>
                <c:pt idx="6637">
                  <c:v>-13.3</c:v>
                </c:pt>
                <c:pt idx="6638">
                  <c:v>-13.3</c:v>
                </c:pt>
                <c:pt idx="6639">
                  <c:v>-13.3</c:v>
                </c:pt>
                <c:pt idx="6640">
                  <c:v>-13.3</c:v>
                </c:pt>
                <c:pt idx="6641">
                  <c:v>-13.3</c:v>
                </c:pt>
                <c:pt idx="6642">
                  <c:v>-13.3</c:v>
                </c:pt>
                <c:pt idx="6643">
                  <c:v>-13.3</c:v>
                </c:pt>
                <c:pt idx="6644">
                  <c:v>-13.3</c:v>
                </c:pt>
                <c:pt idx="6645">
                  <c:v>-13.3</c:v>
                </c:pt>
                <c:pt idx="6646">
                  <c:v>-13.3</c:v>
                </c:pt>
                <c:pt idx="6647">
                  <c:v>-13.3</c:v>
                </c:pt>
                <c:pt idx="6648">
                  <c:v>-13.3</c:v>
                </c:pt>
                <c:pt idx="6649">
                  <c:v>-13.3</c:v>
                </c:pt>
                <c:pt idx="6650">
                  <c:v>-13.3</c:v>
                </c:pt>
                <c:pt idx="6651">
                  <c:v>-13.3</c:v>
                </c:pt>
                <c:pt idx="6652">
                  <c:v>-13.3</c:v>
                </c:pt>
                <c:pt idx="6653">
                  <c:v>-13.3</c:v>
                </c:pt>
                <c:pt idx="6654">
                  <c:v>-13.3</c:v>
                </c:pt>
                <c:pt idx="6655">
                  <c:v>-13.3</c:v>
                </c:pt>
                <c:pt idx="6656">
                  <c:v>-13.3</c:v>
                </c:pt>
                <c:pt idx="6657">
                  <c:v>-13.3</c:v>
                </c:pt>
                <c:pt idx="6658">
                  <c:v>-13.3</c:v>
                </c:pt>
                <c:pt idx="6659">
                  <c:v>-13.3</c:v>
                </c:pt>
                <c:pt idx="6660">
                  <c:v>-13.3</c:v>
                </c:pt>
                <c:pt idx="6661">
                  <c:v>-13.3</c:v>
                </c:pt>
                <c:pt idx="6662">
                  <c:v>-13.3</c:v>
                </c:pt>
                <c:pt idx="6663">
                  <c:v>-13.3</c:v>
                </c:pt>
                <c:pt idx="6664">
                  <c:v>-13.3</c:v>
                </c:pt>
                <c:pt idx="6665">
                  <c:v>-13.3</c:v>
                </c:pt>
                <c:pt idx="6666">
                  <c:v>-13.3</c:v>
                </c:pt>
                <c:pt idx="6667">
                  <c:v>-13.3</c:v>
                </c:pt>
                <c:pt idx="6668">
                  <c:v>-13.3</c:v>
                </c:pt>
                <c:pt idx="6669">
                  <c:v>-13.3</c:v>
                </c:pt>
                <c:pt idx="6670">
                  <c:v>-13.3</c:v>
                </c:pt>
                <c:pt idx="6671">
                  <c:v>-13.3</c:v>
                </c:pt>
                <c:pt idx="6672">
                  <c:v>-13.3</c:v>
                </c:pt>
                <c:pt idx="6673">
                  <c:v>-13.3</c:v>
                </c:pt>
                <c:pt idx="6674">
                  <c:v>-13.3</c:v>
                </c:pt>
                <c:pt idx="6675">
                  <c:v>-13.3</c:v>
                </c:pt>
                <c:pt idx="6676">
                  <c:v>-13.3</c:v>
                </c:pt>
                <c:pt idx="6677">
                  <c:v>-13.3</c:v>
                </c:pt>
                <c:pt idx="6678">
                  <c:v>-13.3</c:v>
                </c:pt>
                <c:pt idx="6679">
                  <c:v>-13.3</c:v>
                </c:pt>
                <c:pt idx="6680">
                  <c:v>-13.3</c:v>
                </c:pt>
                <c:pt idx="6681">
                  <c:v>-13.3</c:v>
                </c:pt>
                <c:pt idx="6682">
                  <c:v>-13.3</c:v>
                </c:pt>
                <c:pt idx="6683">
                  <c:v>-13.3</c:v>
                </c:pt>
                <c:pt idx="6684">
                  <c:v>-13.3</c:v>
                </c:pt>
                <c:pt idx="6685">
                  <c:v>-13.3</c:v>
                </c:pt>
                <c:pt idx="6686">
                  <c:v>-13.3</c:v>
                </c:pt>
                <c:pt idx="6687">
                  <c:v>-13.3</c:v>
                </c:pt>
                <c:pt idx="6688">
                  <c:v>-13.3</c:v>
                </c:pt>
                <c:pt idx="6689">
                  <c:v>-13.3</c:v>
                </c:pt>
                <c:pt idx="6690">
                  <c:v>-13.3</c:v>
                </c:pt>
                <c:pt idx="6691">
                  <c:v>-13.3</c:v>
                </c:pt>
                <c:pt idx="6692">
                  <c:v>-13.3</c:v>
                </c:pt>
                <c:pt idx="6693">
                  <c:v>-13.3</c:v>
                </c:pt>
                <c:pt idx="6694">
                  <c:v>-13.3</c:v>
                </c:pt>
                <c:pt idx="6695">
                  <c:v>-13.3</c:v>
                </c:pt>
                <c:pt idx="6696">
                  <c:v>-13.3</c:v>
                </c:pt>
                <c:pt idx="6697">
                  <c:v>-13.3</c:v>
                </c:pt>
                <c:pt idx="6698">
                  <c:v>-13.3</c:v>
                </c:pt>
                <c:pt idx="6699">
                  <c:v>-13.3</c:v>
                </c:pt>
                <c:pt idx="6700">
                  <c:v>-13.3</c:v>
                </c:pt>
                <c:pt idx="6701">
                  <c:v>-13.3</c:v>
                </c:pt>
                <c:pt idx="6702">
                  <c:v>-13.3</c:v>
                </c:pt>
                <c:pt idx="6703">
                  <c:v>-13.3</c:v>
                </c:pt>
                <c:pt idx="6704">
                  <c:v>-13.3</c:v>
                </c:pt>
                <c:pt idx="6705">
                  <c:v>-13.3</c:v>
                </c:pt>
                <c:pt idx="6706">
                  <c:v>-13.3</c:v>
                </c:pt>
                <c:pt idx="6707">
                  <c:v>-13.3</c:v>
                </c:pt>
                <c:pt idx="6708">
                  <c:v>-13.3</c:v>
                </c:pt>
                <c:pt idx="6709">
                  <c:v>-13.3</c:v>
                </c:pt>
                <c:pt idx="6710">
                  <c:v>-13.3</c:v>
                </c:pt>
                <c:pt idx="6711">
                  <c:v>-13.3</c:v>
                </c:pt>
                <c:pt idx="6712">
                  <c:v>-13.3</c:v>
                </c:pt>
                <c:pt idx="6713">
                  <c:v>-13.3</c:v>
                </c:pt>
                <c:pt idx="6714">
                  <c:v>-13.3</c:v>
                </c:pt>
                <c:pt idx="6715">
                  <c:v>-13.3</c:v>
                </c:pt>
                <c:pt idx="6716">
                  <c:v>-13.3</c:v>
                </c:pt>
                <c:pt idx="6717">
                  <c:v>-13.3</c:v>
                </c:pt>
                <c:pt idx="6718">
                  <c:v>-13.3</c:v>
                </c:pt>
                <c:pt idx="6719">
                  <c:v>-13.3</c:v>
                </c:pt>
                <c:pt idx="6720">
                  <c:v>-13.3</c:v>
                </c:pt>
                <c:pt idx="6721">
                  <c:v>-13.3</c:v>
                </c:pt>
                <c:pt idx="6722">
                  <c:v>-13.3</c:v>
                </c:pt>
                <c:pt idx="6723">
                  <c:v>-13.3</c:v>
                </c:pt>
                <c:pt idx="6724">
                  <c:v>-13.3</c:v>
                </c:pt>
                <c:pt idx="6725">
                  <c:v>-13.3</c:v>
                </c:pt>
                <c:pt idx="6726">
                  <c:v>-13.3</c:v>
                </c:pt>
                <c:pt idx="6727">
                  <c:v>-13.3</c:v>
                </c:pt>
                <c:pt idx="6728">
                  <c:v>-13.3</c:v>
                </c:pt>
                <c:pt idx="6729">
                  <c:v>-13.3</c:v>
                </c:pt>
                <c:pt idx="6730">
                  <c:v>-13.3</c:v>
                </c:pt>
                <c:pt idx="6731">
                  <c:v>-13.3</c:v>
                </c:pt>
                <c:pt idx="6732">
                  <c:v>-13.3</c:v>
                </c:pt>
                <c:pt idx="6733">
                  <c:v>-13.3</c:v>
                </c:pt>
                <c:pt idx="6734">
                  <c:v>-13.3</c:v>
                </c:pt>
                <c:pt idx="6735">
                  <c:v>-13.3</c:v>
                </c:pt>
                <c:pt idx="6736">
                  <c:v>-13.3</c:v>
                </c:pt>
                <c:pt idx="6737">
                  <c:v>-13.3</c:v>
                </c:pt>
                <c:pt idx="6738">
                  <c:v>-13.3</c:v>
                </c:pt>
                <c:pt idx="6739">
                  <c:v>-13.3</c:v>
                </c:pt>
                <c:pt idx="6740">
                  <c:v>-13.3</c:v>
                </c:pt>
                <c:pt idx="6741">
                  <c:v>-13.3</c:v>
                </c:pt>
                <c:pt idx="6742">
                  <c:v>-13.3</c:v>
                </c:pt>
                <c:pt idx="6743">
                  <c:v>-13.3</c:v>
                </c:pt>
                <c:pt idx="6744">
                  <c:v>-13.3</c:v>
                </c:pt>
                <c:pt idx="6745">
                  <c:v>-13.3</c:v>
                </c:pt>
                <c:pt idx="6746">
                  <c:v>-13.3</c:v>
                </c:pt>
                <c:pt idx="6747">
                  <c:v>-13.3</c:v>
                </c:pt>
                <c:pt idx="6748">
                  <c:v>-13.3</c:v>
                </c:pt>
                <c:pt idx="6749">
                  <c:v>-13.3</c:v>
                </c:pt>
                <c:pt idx="6750">
                  <c:v>-13.3</c:v>
                </c:pt>
                <c:pt idx="6751">
                  <c:v>-13.3</c:v>
                </c:pt>
                <c:pt idx="6752">
                  <c:v>-13.3</c:v>
                </c:pt>
                <c:pt idx="6753">
                  <c:v>-13.3</c:v>
                </c:pt>
                <c:pt idx="6754">
                  <c:v>-13.3</c:v>
                </c:pt>
                <c:pt idx="6755">
                  <c:v>-13.3</c:v>
                </c:pt>
                <c:pt idx="6756">
                  <c:v>-13.3</c:v>
                </c:pt>
                <c:pt idx="6757">
                  <c:v>-13.3</c:v>
                </c:pt>
                <c:pt idx="6758">
                  <c:v>-13.3</c:v>
                </c:pt>
                <c:pt idx="6759">
                  <c:v>-13.3</c:v>
                </c:pt>
                <c:pt idx="6760">
                  <c:v>-13.3</c:v>
                </c:pt>
                <c:pt idx="6761">
                  <c:v>-13.3</c:v>
                </c:pt>
                <c:pt idx="6762">
                  <c:v>-13.3</c:v>
                </c:pt>
                <c:pt idx="6763">
                  <c:v>-13.3</c:v>
                </c:pt>
                <c:pt idx="6764">
                  <c:v>-13.3</c:v>
                </c:pt>
                <c:pt idx="6765">
                  <c:v>-13.3</c:v>
                </c:pt>
                <c:pt idx="6766">
                  <c:v>-13.3</c:v>
                </c:pt>
                <c:pt idx="6767">
                  <c:v>-13.3</c:v>
                </c:pt>
                <c:pt idx="6768">
                  <c:v>-13.3</c:v>
                </c:pt>
                <c:pt idx="6769">
                  <c:v>-13.3</c:v>
                </c:pt>
                <c:pt idx="6770">
                  <c:v>-13.3</c:v>
                </c:pt>
                <c:pt idx="6771">
                  <c:v>-13.3</c:v>
                </c:pt>
                <c:pt idx="6772">
                  <c:v>-13.3</c:v>
                </c:pt>
                <c:pt idx="6773">
                  <c:v>-13.3</c:v>
                </c:pt>
                <c:pt idx="6774">
                  <c:v>-13.3</c:v>
                </c:pt>
                <c:pt idx="6775">
                  <c:v>-13.3</c:v>
                </c:pt>
                <c:pt idx="6776">
                  <c:v>-13.3</c:v>
                </c:pt>
                <c:pt idx="6777">
                  <c:v>-13.3</c:v>
                </c:pt>
                <c:pt idx="6778">
                  <c:v>-13.3</c:v>
                </c:pt>
                <c:pt idx="6779">
                  <c:v>-13.3</c:v>
                </c:pt>
                <c:pt idx="6780">
                  <c:v>-13.3</c:v>
                </c:pt>
                <c:pt idx="6781">
                  <c:v>-13.3</c:v>
                </c:pt>
                <c:pt idx="6782">
                  <c:v>-13.3</c:v>
                </c:pt>
                <c:pt idx="6783">
                  <c:v>-13.3</c:v>
                </c:pt>
                <c:pt idx="6784">
                  <c:v>-13.3</c:v>
                </c:pt>
                <c:pt idx="6785">
                  <c:v>-13.3</c:v>
                </c:pt>
                <c:pt idx="6786">
                  <c:v>-13.3</c:v>
                </c:pt>
                <c:pt idx="6787">
                  <c:v>-13.3</c:v>
                </c:pt>
                <c:pt idx="6788">
                  <c:v>-13.3</c:v>
                </c:pt>
                <c:pt idx="6789">
                  <c:v>-13.3</c:v>
                </c:pt>
                <c:pt idx="6790">
                  <c:v>-13.3</c:v>
                </c:pt>
                <c:pt idx="6791">
                  <c:v>-13.3</c:v>
                </c:pt>
                <c:pt idx="6792">
                  <c:v>-13.3</c:v>
                </c:pt>
                <c:pt idx="6793">
                  <c:v>-13.3</c:v>
                </c:pt>
                <c:pt idx="6794">
                  <c:v>-13.3</c:v>
                </c:pt>
                <c:pt idx="6795">
                  <c:v>-13.3</c:v>
                </c:pt>
                <c:pt idx="6796">
                  <c:v>-13.3</c:v>
                </c:pt>
                <c:pt idx="6797">
                  <c:v>-13.3</c:v>
                </c:pt>
                <c:pt idx="6798">
                  <c:v>-13.3</c:v>
                </c:pt>
                <c:pt idx="6799">
                  <c:v>-13.3</c:v>
                </c:pt>
                <c:pt idx="6800">
                  <c:v>-13.3</c:v>
                </c:pt>
                <c:pt idx="6801">
                  <c:v>-13.3</c:v>
                </c:pt>
                <c:pt idx="6802">
                  <c:v>-13.3</c:v>
                </c:pt>
                <c:pt idx="6803">
                  <c:v>-13.3</c:v>
                </c:pt>
                <c:pt idx="6804">
                  <c:v>-13.3</c:v>
                </c:pt>
                <c:pt idx="6805">
                  <c:v>-13.3</c:v>
                </c:pt>
                <c:pt idx="6806">
                  <c:v>-13.3</c:v>
                </c:pt>
                <c:pt idx="6807">
                  <c:v>-13.3</c:v>
                </c:pt>
                <c:pt idx="6808">
                  <c:v>-13.3</c:v>
                </c:pt>
                <c:pt idx="6809">
                  <c:v>-13.3</c:v>
                </c:pt>
                <c:pt idx="6810">
                  <c:v>-13.3</c:v>
                </c:pt>
                <c:pt idx="6811">
                  <c:v>-13.3</c:v>
                </c:pt>
                <c:pt idx="6812">
                  <c:v>-13.3</c:v>
                </c:pt>
                <c:pt idx="6813">
                  <c:v>-13.3</c:v>
                </c:pt>
                <c:pt idx="6814">
                  <c:v>-13.3</c:v>
                </c:pt>
                <c:pt idx="6815">
                  <c:v>-13.3</c:v>
                </c:pt>
                <c:pt idx="6816">
                  <c:v>-13.3</c:v>
                </c:pt>
                <c:pt idx="6817">
                  <c:v>-13.3</c:v>
                </c:pt>
                <c:pt idx="6818">
                  <c:v>-13.3</c:v>
                </c:pt>
                <c:pt idx="6819">
                  <c:v>-13.3</c:v>
                </c:pt>
                <c:pt idx="6820">
                  <c:v>-13.3</c:v>
                </c:pt>
                <c:pt idx="6821">
                  <c:v>-13.3</c:v>
                </c:pt>
                <c:pt idx="6822">
                  <c:v>-13.3</c:v>
                </c:pt>
                <c:pt idx="6823">
                  <c:v>-13.3</c:v>
                </c:pt>
                <c:pt idx="6824">
                  <c:v>-13.3</c:v>
                </c:pt>
                <c:pt idx="6825">
                  <c:v>-13.3</c:v>
                </c:pt>
                <c:pt idx="6826">
                  <c:v>-13.3</c:v>
                </c:pt>
                <c:pt idx="6827">
                  <c:v>-13.3</c:v>
                </c:pt>
                <c:pt idx="6828">
                  <c:v>-13.3</c:v>
                </c:pt>
                <c:pt idx="6829">
                  <c:v>-13.3</c:v>
                </c:pt>
                <c:pt idx="6830">
                  <c:v>-13.3</c:v>
                </c:pt>
                <c:pt idx="6831">
                  <c:v>-13.3</c:v>
                </c:pt>
                <c:pt idx="6832">
                  <c:v>-13.3</c:v>
                </c:pt>
                <c:pt idx="6833">
                  <c:v>-13.3</c:v>
                </c:pt>
                <c:pt idx="6834">
                  <c:v>-13.3</c:v>
                </c:pt>
                <c:pt idx="6835">
                  <c:v>-13.3</c:v>
                </c:pt>
                <c:pt idx="6836">
                  <c:v>-13.3</c:v>
                </c:pt>
                <c:pt idx="6837">
                  <c:v>-13.3</c:v>
                </c:pt>
                <c:pt idx="6838">
                  <c:v>-13.3</c:v>
                </c:pt>
                <c:pt idx="6839">
                  <c:v>-13.3</c:v>
                </c:pt>
                <c:pt idx="6840">
                  <c:v>-13.3</c:v>
                </c:pt>
                <c:pt idx="6841">
                  <c:v>-13.3</c:v>
                </c:pt>
                <c:pt idx="6842">
                  <c:v>-13.3</c:v>
                </c:pt>
                <c:pt idx="6843">
                  <c:v>-13.3</c:v>
                </c:pt>
                <c:pt idx="6844">
                  <c:v>-13.3</c:v>
                </c:pt>
                <c:pt idx="6845">
                  <c:v>-13.3</c:v>
                </c:pt>
                <c:pt idx="6846">
                  <c:v>-13.3</c:v>
                </c:pt>
                <c:pt idx="6847">
                  <c:v>-13.3</c:v>
                </c:pt>
                <c:pt idx="6848">
                  <c:v>-13.3</c:v>
                </c:pt>
                <c:pt idx="6849">
                  <c:v>-13.3</c:v>
                </c:pt>
                <c:pt idx="6850">
                  <c:v>-13.3</c:v>
                </c:pt>
                <c:pt idx="6851">
                  <c:v>-13.3</c:v>
                </c:pt>
                <c:pt idx="6852">
                  <c:v>-13.3</c:v>
                </c:pt>
                <c:pt idx="6853">
                  <c:v>-13.3</c:v>
                </c:pt>
                <c:pt idx="6854">
                  <c:v>-13.3</c:v>
                </c:pt>
                <c:pt idx="6855">
                  <c:v>-13.3</c:v>
                </c:pt>
                <c:pt idx="6856">
                  <c:v>-13.3</c:v>
                </c:pt>
                <c:pt idx="6857">
                  <c:v>-13.3</c:v>
                </c:pt>
                <c:pt idx="6858">
                  <c:v>-13.3</c:v>
                </c:pt>
                <c:pt idx="6859">
                  <c:v>-13.3</c:v>
                </c:pt>
                <c:pt idx="6860">
                  <c:v>-13.3</c:v>
                </c:pt>
                <c:pt idx="6861">
                  <c:v>-13.3</c:v>
                </c:pt>
                <c:pt idx="6862">
                  <c:v>-13.3</c:v>
                </c:pt>
                <c:pt idx="6863">
                  <c:v>-13.3</c:v>
                </c:pt>
                <c:pt idx="6864">
                  <c:v>-13.3</c:v>
                </c:pt>
                <c:pt idx="6865">
                  <c:v>-13.3</c:v>
                </c:pt>
                <c:pt idx="6866">
                  <c:v>-13.3</c:v>
                </c:pt>
                <c:pt idx="6867">
                  <c:v>-13.3</c:v>
                </c:pt>
                <c:pt idx="6868">
                  <c:v>-13.3</c:v>
                </c:pt>
                <c:pt idx="6869">
                  <c:v>-13.3</c:v>
                </c:pt>
                <c:pt idx="6870">
                  <c:v>-13.3</c:v>
                </c:pt>
                <c:pt idx="6871">
                  <c:v>-13.3</c:v>
                </c:pt>
                <c:pt idx="6872">
                  <c:v>-13.3</c:v>
                </c:pt>
                <c:pt idx="6873">
                  <c:v>-13.3</c:v>
                </c:pt>
                <c:pt idx="6874">
                  <c:v>-13.3</c:v>
                </c:pt>
                <c:pt idx="6875">
                  <c:v>-13.3</c:v>
                </c:pt>
                <c:pt idx="6876">
                  <c:v>-13.3</c:v>
                </c:pt>
                <c:pt idx="6877">
                  <c:v>-13.3</c:v>
                </c:pt>
                <c:pt idx="6878">
                  <c:v>-13.3</c:v>
                </c:pt>
                <c:pt idx="6879">
                  <c:v>-13.3</c:v>
                </c:pt>
                <c:pt idx="6880">
                  <c:v>-13.3</c:v>
                </c:pt>
                <c:pt idx="6881">
                  <c:v>-13.3</c:v>
                </c:pt>
                <c:pt idx="6882">
                  <c:v>-13.3</c:v>
                </c:pt>
                <c:pt idx="6883">
                  <c:v>-13.3</c:v>
                </c:pt>
                <c:pt idx="6884">
                  <c:v>-13.3</c:v>
                </c:pt>
                <c:pt idx="6885">
                  <c:v>-13.3</c:v>
                </c:pt>
                <c:pt idx="6886">
                  <c:v>-13.3</c:v>
                </c:pt>
              </c:numCache>
            </c:numRef>
          </c:xVal>
          <c:yVal>
            <c:numRef>
              <c:f>santoro_gmctdh!$M$2:$M$1002</c:f>
              <c:numCache>
                <c:formatCode>General</c:formatCode>
                <c:ptCount val="1001"/>
                <c:pt idx="0">
                  <c:v>4.2824526899173742E-5</c:v>
                </c:pt>
                <c:pt idx="1">
                  <c:v>4.2490286144227672E-5</c:v>
                </c:pt>
                <c:pt idx="2">
                  <c:v>4.2225190415116261E-5</c:v>
                </c:pt>
                <c:pt idx="3">
                  <c:v>4.2172632467192831E-5</c:v>
                </c:pt>
                <c:pt idx="4">
                  <c:v>4.225257501931078E-5</c:v>
                </c:pt>
                <c:pt idx="5">
                  <c:v>4.2834351224240091E-5</c:v>
                </c:pt>
                <c:pt idx="6">
                  <c:v>4.3233592089299292E-5</c:v>
                </c:pt>
                <c:pt idx="7">
                  <c:v>4.2981590128123458E-5</c:v>
                </c:pt>
                <c:pt idx="8">
                  <c:v>4.2370766353817674E-5</c:v>
                </c:pt>
                <c:pt idx="9">
                  <c:v>4.1003288339519172E-5</c:v>
                </c:pt>
                <c:pt idx="10">
                  <c:v>3.9354865021594349E-5</c:v>
                </c:pt>
                <c:pt idx="11">
                  <c:v>3.8297529847098619E-5</c:v>
                </c:pt>
                <c:pt idx="12">
                  <c:v>3.7497293755365197E-5</c:v>
                </c:pt>
                <c:pt idx="13">
                  <c:v>3.7320698600442084E-5</c:v>
                </c:pt>
                <c:pt idx="14">
                  <c:v>3.778768071877327E-5</c:v>
                </c:pt>
                <c:pt idx="15">
                  <c:v>3.763462810194422E-5</c:v>
                </c:pt>
                <c:pt idx="16">
                  <c:v>3.703062681725863E-5</c:v>
                </c:pt>
                <c:pt idx="17">
                  <c:v>3.6314561591568454E-5</c:v>
                </c:pt>
                <c:pt idx="18">
                  <c:v>3.5221152903117421E-5</c:v>
                </c:pt>
                <c:pt idx="19">
                  <c:v>3.466172450077571E-5</c:v>
                </c:pt>
                <c:pt idx="20">
                  <c:v>3.4582622262626939E-5</c:v>
                </c:pt>
                <c:pt idx="21">
                  <c:v>3.4183559441485278E-5</c:v>
                </c:pt>
                <c:pt idx="22">
                  <c:v>3.3575719423294771E-5</c:v>
                </c:pt>
                <c:pt idx="23">
                  <c:v>3.1763332404064059E-5</c:v>
                </c:pt>
                <c:pt idx="24">
                  <c:v>2.8520814990675323E-5</c:v>
                </c:pt>
                <c:pt idx="25">
                  <c:v>2.5390275787270526E-5</c:v>
                </c:pt>
                <c:pt idx="26">
                  <c:v>2.2615298318719953E-5</c:v>
                </c:pt>
                <c:pt idx="27">
                  <c:v>2.108789860828635E-5</c:v>
                </c:pt>
                <c:pt idx="28">
                  <c:v>2.1898283611561695E-5</c:v>
                </c:pt>
                <c:pt idx="29">
                  <c:v>2.3384920387862233E-5</c:v>
                </c:pt>
                <c:pt idx="30">
                  <c:v>2.4773432120663543E-5</c:v>
                </c:pt>
                <c:pt idx="31">
                  <c:v>2.5590091051667752E-5</c:v>
                </c:pt>
                <c:pt idx="32">
                  <c:v>2.3511379725311293E-5</c:v>
                </c:pt>
                <c:pt idx="33">
                  <c:v>1.9049728556801107E-5</c:v>
                </c:pt>
                <c:pt idx="34">
                  <c:v>1.4197532723045274E-5</c:v>
                </c:pt>
                <c:pt idx="35">
                  <c:v>9.5765259247494642E-6</c:v>
                </c:pt>
                <c:pt idx="36">
                  <c:v>6.6311373572340113E-6</c:v>
                </c:pt>
                <c:pt idx="37">
                  <c:v>4.9820020969207781E-6</c:v>
                </c:pt>
                <c:pt idx="38">
                  <c:v>3.03661402179632E-6</c:v>
                </c:pt>
                <c:pt idx="39">
                  <c:v>8.5840370360875252E-7</c:v>
                </c:pt>
                <c:pt idx="40">
                  <c:v>-3.3271253826649724E-6</c:v>
                </c:pt>
                <c:pt idx="41">
                  <c:v>-9.5342046522719006E-6</c:v>
                </c:pt>
                <c:pt idx="42">
                  <c:v>-1.4013187500518168E-5</c:v>
                </c:pt>
                <c:pt idx="43">
                  <c:v>-1.6706835049089743E-5</c:v>
                </c:pt>
                <c:pt idx="44">
                  <c:v>-1.8087044103292136E-5</c:v>
                </c:pt>
                <c:pt idx="45">
                  <c:v>-1.7226656503050047E-5</c:v>
                </c:pt>
                <c:pt idx="46">
                  <c:v>-1.7778547740654806E-5</c:v>
                </c:pt>
                <c:pt idx="47">
                  <c:v>-2.1997330234372721E-5</c:v>
                </c:pt>
                <c:pt idx="48">
                  <c:v>-2.8734785871266852E-5</c:v>
                </c:pt>
                <c:pt idx="49">
                  <c:v>-3.8468965894157935E-5</c:v>
                </c:pt>
                <c:pt idx="50">
                  <c:v>-4.8855392521065197E-5</c:v>
                </c:pt>
                <c:pt idx="51">
                  <c:v>-5.7592733226736434E-5</c:v>
                </c:pt>
                <c:pt idx="52">
                  <c:v>-6.5810775645960541E-5</c:v>
                </c:pt>
                <c:pt idx="53">
                  <c:v>-7.2213172017445855E-5</c:v>
                </c:pt>
                <c:pt idx="54">
                  <c:v>-7.7867114083616379E-5</c:v>
                </c:pt>
                <c:pt idx="55">
                  <c:v>-8.4461557439260201E-5</c:v>
                </c:pt>
                <c:pt idx="56">
                  <c:v>-8.7400544299001727E-5</c:v>
                </c:pt>
                <c:pt idx="57">
                  <c:v>-8.7880527789056727E-5</c:v>
                </c:pt>
                <c:pt idx="58">
                  <c:v>-9.1068471784045264E-5</c:v>
                </c:pt>
                <c:pt idx="59">
                  <c:v>-9.5643160278069739E-5</c:v>
                </c:pt>
                <c:pt idx="60">
                  <c:v>-1.0401720566096775E-4</c:v>
                </c:pt>
                <c:pt idx="61">
                  <c:v>-1.1888221830730557E-4</c:v>
                </c:pt>
                <c:pt idx="62">
                  <c:v>-1.3634945936581193E-4</c:v>
                </c:pt>
                <c:pt idx="63">
                  <c:v>-1.5517174819045621E-4</c:v>
                </c:pt>
                <c:pt idx="64">
                  <c:v>-1.702549852757222E-4</c:v>
                </c:pt>
                <c:pt idx="65">
                  <c:v>-1.7514353703591213E-4</c:v>
                </c:pt>
                <c:pt idx="66">
                  <c:v>-1.7322894814238786E-4</c:v>
                </c:pt>
                <c:pt idx="67">
                  <c:v>-1.6365053188612471E-4</c:v>
                </c:pt>
                <c:pt idx="68">
                  <c:v>-1.4731505202549496E-4</c:v>
                </c:pt>
                <c:pt idx="69">
                  <c:v>-1.3802899254655758E-4</c:v>
                </c:pt>
                <c:pt idx="70">
                  <c:v>-1.4337144207172557E-4</c:v>
                </c:pt>
                <c:pt idx="71">
                  <c:v>-1.6938893650376446E-4</c:v>
                </c:pt>
                <c:pt idx="72">
                  <c:v>-2.1773787989380443E-4</c:v>
                </c:pt>
                <c:pt idx="73">
                  <c:v>-2.6395299042709675E-4</c:v>
                </c:pt>
                <c:pt idx="74">
                  <c:v>-2.8841343781210352E-4</c:v>
                </c:pt>
                <c:pt idx="75">
                  <c:v>-2.9043098866165265E-4</c:v>
                </c:pt>
                <c:pt idx="76">
                  <c:v>-2.6901618702397618E-4</c:v>
                </c:pt>
                <c:pt idx="77">
                  <c:v>-2.4462989947128029E-4</c:v>
                </c:pt>
                <c:pt idx="78">
                  <c:v>-2.4664495012432911E-4</c:v>
                </c:pt>
                <c:pt idx="79">
                  <c:v>-2.8359518948796312E-4</c:v>
                </c:pt>
                <c:pt idx="80">
                  <c:v>-3.600516033759156E-4</c:v>
                </c:pt>
                <c:pt idx="81">
                  <c:v>-4.5325817157283174E-4</c:v>
                </c:pt>
                <c:pt idx="82">
                  <c:v>-5.1582154113766904E-4</c:v>
                </c:pt>
                <c:pt idx="83">
                  <c:v>-5.3336668444997973E-4</c:v>
                </c:pt>
                <c:pt idx="84">
                  <c:v>-5.0302809338311654E-4</c:v>
                </c:pt>
                <c:pt idx="85">
                  <c:v>-4.3120427641927557E-4</c:v>
                </c:pt>
                <c:pt idx="86">
                  <c:v>-3.5786659959751458E-4</c:v>
                </c:pt>
                <c:pt idx="87">
                  <c:v>-2.9813573046664999E-4</c:v>
                </c:pt>
                <c:pt idx="88">
                  <c:v>-2.6566781829421643E-4</c:v>
                </c:pt>
                <c:pt idx="89">
                  <c:v>-3.0739134143635441E-4</c:v>
                </c:pt>
                <c:pt idx="90">
                  <c:v>-4.2292014538091523E-4</c:v>
                </c:pt>
                <c:pt idx="91">
                  <c:v>-5.8565875540058244E-4</c:v>
                </c:pt>
                <c:pt idx="92">
                  <c:v>-7.5710783957370551E-4</c:v>
                </c:pt>
                <c:pt idx="93">
                  <c:v>-8.4744657515857481E-4</c:v>
                </c:pt>
                <c:pt idx="94">
                  <c:v>-8.3628195680969649E-4</c:v>
                </c:pt>
                <c:pt idx="95">
                  <c:v>-7.6388584904102462E-4</c:v>
                </c:pt>
                <c:pt idx="96">
                  <c:v>-6.6014345329195147E-4</c:v>
                </c:pt>
                <c:pt idx="97">
                  <c:v>-6.6545732939277569E-4</c:v>
                </c:pt>
                <c:pt idx="98">
                  <c:v>-8.6049207711273853E-4</c:v>
                </c:pt>
                <c:pt idx="99">
                  <c:v>-1.1268750620815687E-3</c:v>
                </c:pt>
                <c:pt idx="100">
                  <c:v>-1.418754700037619E-3</c:v>
                </c:pt>
                <c:pt idx="101">
                  <c:v>-1.6536882323648981E-3</c:v>
                </c:pt>
                <c:pt idx="102">
                  <c:v>-1.6467564069497381E-3</c:v>
                </c:pt>
                <c:pt idx="103">
                  <c:v>-1.441866041091158E-3</c:v>
                </c:pt>
                <c:pt idx="104">
                  <c:v>-1.0744177627096468E-3</c:v>
                </c:pt>
                <c:pt idx="105">
                  <c:v>-5.6003371583590383E-4</c:v>
                </c:pt>
                <c:pt idx="106">
                  <c:v>-1.9083148416562337E-4</c:v>
                </c:pt>
                <c:pt idx="107">
                  <c:v>1.9954982832679708E-5</c:v>
                </c:pt>
                <c:pt idx="108">
                  <c:v>8.0896969576632692E-5</c:v>
                </c:pt>
                <c:pt idx="109">
                  <c:v>-3.948014978574005E-4</c:v>
                </c:pt>
                <c:pt idx="110">
                  <c:v>-1.0297935492295876E-3</c:v>
                </c:pt>
                <c:pt idx="111">
                  <c:v>-1.375129905303739E-3</c:v>
                </c:pt>
                <c:pt idx="112">
                  <c:v>-1.6793548102337235E-3</c:v>
                </c:pt>
                <c:pt idx="113">
                  <c:v>-1.0627022863111007E-3</c:v>
                </c:pt>
                <c:pt idx="114">
                  <c:v>2.2138333785320767E-4</c:v>
                </c:pt>
                <c:pt idx="115">
                  <c:v>1.4819239563030768E-4</c:v>
                </c:pt>
                <c:pt idx="116">
                  <c:v>1.0569409342736182E-3</c:v>
                </c:pt>
                <c:pt idx="117">
                  <c:v>2.8248696482950863E-3</c:v>
                </c:pt>
                <c:pt idx="118">
                  <c:v>-1.4748275789834956E-3</c:v>
                </c:pt>
                <c:pt idx="119">
                  <c:v>6.5941451216676022E-3</c:v>
                </c:pt>
                <c:pt idx="120">
                  <c:v>7.4819553510195022E-2</c:v>
                </c:pt>
                <c:pt idx="121">
                  <c:v>0.20280477332226995</c:v>
                </c:pt>
                <c:pt idx="122">
                  <c:v>0.30886025624432201</c:v>
                </c:pt>
                <c:pt idx="123">
                  <c:v>0.32655387668639446</c:v>
                </c:pt>
                <c:pt idx="124">
                  <c:v>0.27909467082403627</c:v>
                </c:pt>
                <c:pt idx="125">
                  <c:v>0.22308330975917723</c:v>
                </c:pt>
                <c:pt idx="126">
                  <c:v>0.18137333561752766</c:v>
                </c:pt>
                <c:pt idx="127">
                  <c:v>0.15738230481190496</c:v>
                </c:pt>
                <c:pt idx="128">
                  <c:v>0.16276298187416524</c:v>
                </c:pt>
                <c:pt idx="129">
                  <c:v>0.20332361271030913</c:v>
                </c:pt>
                <c:pt idx="130">
                  <c:v>0.2580161647364102</c:v>
                </c:pt>
                <c:pt idx="131">
                  <c:v>0.29158172140956001</c:v>
                </c:pt>
                <c:pt idx="132">
                  <c:v>0.2901081926230466</c:v>
                </c:pt>
                <c:pt idx="133">
                  <c:v>0.27140869736405576</c:v>
                </c:pt>
                <c:pt idx="134">
                  <c:v>0.25545628144977189</c:v>
                </c:pt>
                <c:pt idx="135">
                  <c:v>0.24295028955752201</c:v>
                </c:pt>
                <c:pt idx="136">
                  <c:v>0.22911773459312143</c:v>
                </c:pt>
                <c:pt idx="137">
                  <c:v>0.21707509237336262</c:v>
                </c:pt>
                <c:pt idx="138">
                  <c:v>0.2099882325301119</c:v>
                </c:pt>
                <c:pt idx="139">
                  <c:v>0.20533815122673604</c:v>
                </c:pt>
                <c:pt idx="140">
                  <c:v>0.20047762076312137</c:v>
                </c:pt>
                <c:pt idx="141">
                  <c:v>0.19580117079730597</c:v>
                </c:pt>
                <c:pt idx="142">
                  <c:v>0.19436801882207311</c:v>
                </c:pt>
                <c:pt idx="143">
                  <c:v>0.20133655635981165</c:v>
                </c:pt>
                <c:pt idx="144">
                  <c:v>0.21732202895592465</c:v>
                </c:pt>
                <c:pt idx="145">
                  <c:v>0.23220817417388095</c:v>
                </c:pt>
                <c:pt idx="146">
                  <c:v>0.23474395929543126</c:v>
                </c:pt>
                <c:pt idx="147">
                  <c:v>0.22706825056301974</c:v>
                </c:pt>
                <c:pt idx="148">
                  <c:v>0.22124214561069933</c:v>
                </c:pt>
                <c:pt idx="149">
                  <c:v>0.22667201853185737</c:v>
                </c:pt>
                <c:pt idx="150">
                  <c:v>0.24774546548948623</c:v>
                </c:pt>
                <c:pt idx="151">
                  <c:v>0.28135491794487805</c:v>
                </c:pt>
                <c:pt idx="152">
                  <c:v>0.31180573666650241</c:v>
                </c:pt>
                <c:pt idx="153">
                  <c:v>0.32788237008120541</c:v>
                </c:pt>
                <c:pt idx="154">
                  <c:v>0.34193484910826732</c:v>
                </c:pt>
                <c:pt idx="155">
                  <c:v>0.36458864895342302</c:v>
                </c:pt>
                <c:pt idx="156">
                  <c:v>0.38270469587766481</c:v>
                </c:pt>
                <c:pt idx="157">
                  <c:v>0.40392275357100749</c:v>
                </c:pt>
                <c:pt idx="158">
                  <c:v>0.47904495283072995</c:v>
                </c:pt>
                <c:pt idx="159">
                  <c:v>0.62033237176870681</c:v>
                </c:pt>
                <c:pt idx="160">
                  <c:v>0.7482682714993848</c:v>
                </c:pt>
                <c:pt idx="161">
                  <c:v>0.78135777856158761</c:v>
                </c:pt>
                <c:pt idx="162">
                  <c:v>0.73095495936370858</c:v>
                </c:pt>
                <c:pt idx="163">
                  <c:v>0.66203264255850869</c:v>
                </c:pt>
                <c:pt idx="164">
                  <c:v>0.61085572473251937</c:v>
                </c:pt>
                <c:pt idx="165">
                  <c:v>0.58073837968565922</c:v>
                </c:pt>
                <c:pt idx="166">
                  <c:v>0.57895356731188452</c:v>
                </c:pt>
                <c:pt idx="167">
                  <c:v>0.61481704526547654</c:v>
                </c:pt>
                <c:pt idx="168">
                  <c:v>0.67041508933148608</c:v>
                </c:pt>
                <c:pt idx="169">
                  <c:v>0.70520720196661058</c:v>
                </c:pt>
                <c:pt idx="170">
                  <c:v>0.69863897105798978</c:v>
                </c:pt>
                <c:pt idx="171">
                  <c:v>0.66858604924895204</c:v>
                </c:pt>
                <c:pt idx="172">
                  <c:v>0.64048916940645384</c:v>
                </c:pt>
                <c:pt idx="173">
                  <c:v>0.61950437757213206</c:v>
                </c:pt>
                <c:pt idx="174">
                  <c:v>0.60008381944384193</c:v>
                </c:pt>
                <c:pt idx="175">
                  <c:v>0.58177646237231873</c:v>
                </c:pt>
                <c:pt idx="176">
                  <c:v>0.56699557210275897</c:v>
                </c:pt>
                <c:pt idx="177">
                  <c:v>0.55630707834822757</c:v>
                </c:pt>
                <c:pt idx="178">
                  <c:v>0.54982175408552614</c:v>
                </c:pt>
                <c:pt idx="179">
                  <c:v>0.54703312393943937</c:v>
                </c:pt>
                <c:pt idx="180">
                  <c:v>0.54812680931663649</c:v>
                </c:pt>
                <c:pt idx="181">
                  <c:v>0.55739230559790598</c:v>
                </c:pt>
                <c:pt idx="182">
                  <c:v>0.57612210164883171</c:v>
                </c:pt>
                <c:pt idx="183">
                  <c:v>0.59321469764719814</c:v>
                </c:pt>
                <c:pt idx="184">
                  <c:v>0.59682684798032692</c:v>
                </c:pt>
                <c:pt idx="185">
                  <c:v>0.59187519418982215</c:v>
                </c:pt>
                <c:pt idx="186">
                  <c:v>0.592265377809997</c:v>
                </c:pt>
                <c:pt idx="187">
                  <c:v>0.60481910363478952</c:v>
                </c:pt>
                <c:pt idx="188">
                  <c:v>0.63132005928697488</c:v>
                </c:pt>
                <c:pt idx="189">
                  <c:v>0.66961104483286726</c:v>
                </c:pt>
                <c:pt idx="190">
                  <c:v>0.70569596626274889</c:v>
                </c:pt>
                <c:pt idx="191">
                  <c:v>0.72619310605469878</c:v>
                </c:pt>
                <c:pt idx="192">
                  <c:v>0.73875624479563651</c:v>
                </c:pt>
                <c:pt idx="193">
                  <c:v>0.75676065643397694</c:v>
                </c:pt>
                <c:pt idx="194">
                  <c:v>0.7755334379686688</c:v>
                </c:pt>
                <c:pt idx="195">
                  <c:v>0.79271632647785351</c:v>
                </c:pt>
                <c:pt idx="196">
                  <c:v>0.83100628725061265</c:v>
                </c:pt>
                <c:pt idx="197">
                  <c:v>0.90349127534273632</c:v>
                </c:pt>
                <c:pt idx="198">
                  <c:v>0.97591334986282385</c:v>
                </c:pt>
                <c:pt idx="199">
                  <c:v>1</c:v>
                </c:pt>
                <c:pt idx="200">
                  <c:v>0.97033691438805048</c:v>
                </c:pt>
                <c:pt idx="201">
                  <c:v>0.92097362005755767</c:v>
                </c:pt>
                <c:pt idx="202">
                  <c:v>0.88003709268832775</c:v>
                </c:pt>
                <c:pt idx="203">
                  <c:v>0.85258862929777446</c:v>
                </c:pt>
                <c:pt idx="204">
                  <c:v>0.83908294921899451</c:v>
                </c:pt>
                <c:pt idx="205">
                  <c:v>0.84445935897596147</c:v>
                </c:pt>
                <c:pt idx="206">
                  <c:v>0.86379987982310513</c:v>
                </c:pt>
                <c:pt idx="207">
                  <c:v>0.87700538385560844</c:v>
                </c:pt>
                <c:pt idx="208">
                  <c:v>0.86877444854064589</c:v>
                </c:pt>
                <c:pt idx="209">
                  <c:v>0.84400294251857788</c:v>
                </c:pt>
                <c:pt idx="210">
                  <c:v>0.81637928791229375</c:v>
                </c:pt>
                <c:pt idx="211">
                  <c:v>0.79241461077243058</c:v>
                </c:pt>
                <c:pt idx="212">
                  <c:v>0.77226383430170265</c:v>
                </c:pt>
                <c:pt idx="213">
                  <c:v>0.75550301985270751</c:v>
                </c:pt>
                <c:pt idx="214">
                  <c:v>0.74127280267376194</c:v>
                </c:pt>
                <c:pt idx="215">
                  <c:v>0.72955006288320368</c:v>
                </c:pt>
                <c:pt idx="216">
                  <c:v>0.72230787867604895</c:v>
                </c:pt>
                <c:pt idx="217">
                  <c:v>0.7194225424389985</c:v>
                </c:pt>
                <c:pt idx="218">
                  <c:v>0.71844392658742218</c:v>
                </c:pt>
                <c:pt idx="219">
                  <c:v>0.72040695200794702</c:v>
                </c:pt>
                <c:pt idx="220">
                  <c:v>0.72764222274562296</c:v>
                </c:pt>
                <c:pt idx="221">
                  <c:v>0.73611597930421169</c:v>
                </c:pt>
                <c:pt idx="222">
                  <c:v>0.73936378029790817</c:v>
                </c:pt>
                <c:pt idx="223">
                  <c:v>0.73784557390223549</c:v>
                </c:pt>
                <c:pt idx="224">
                  <c:v>0.73705141971407506</c:v>
                </c:pt>
                <c:pt idx="225">
                  <c:v>0.74124454642920012</c:v>
                </c:pt>
                <c:pt idx="226">
                  <c:v>0.75308862685706479</c:v>
                </c:pt>
                <c:pt idx="227">
                  <c:v>0.77161908453801731</c:v>
                </c:pt>
                <c:pt idx="228">
                  <c:v>0.78895772106731565</c:v>
                </c:pt>
                <c:pt idx="229">
                  <c:v>0.7978301043769177</c:v>
                </c:pt>
                <c:pt idx="230">
                  <c:v>0.80135220464555501</c:v>
                </c:pt>
                <c:pt idx="231">
                  <c:v>0.80641094722847506</c:v>
                </c:pt>
                <c:pt idx="232">
                  <c:v>0.81172738776157882</c:v>
                </c:pt>
                <c:pt idx="233">
                  <c:v>0.8138585734543623</c:v>
                </c:pt>
                <c:pt idx="234">
                  <c:v>0.81946325017701771</c:v>
                </c:pt>
                <c:pt idx="235">
                  <c:v>0.83677175587675445</c:v>
                </c:pt>
                <c:pt idx="236">
                  <c:v>0.85767567561474312</c:v>
                </c:pt>
                <c:pt idx="237">
                  <c:v>0.8630343218042531</c:v>
                </c:pt>
                <c:pt idx="238">
                  <c:v>0.84573955056394723</c:v>
                </c:pt>
                <c:pt idx="239">
                  <c:v>0.81694171090168621</c:v>
                </c:pt>
                <c:pt idx="240">
                  <c:v>0.78983369464209585</c:v>
                </c:pt>
                <c:pt idx="241">
                  <c:v>0.76811510275826367</c:v>
                </c:pt>
                <c:pt idx="242">
                  <c:v>0.75141068582384563</c:v>
                </c:pt>
                <c:pt idx="243">
                  <c:v>0.74144821134135264</c:v>
                </c:pt>
                <c:pt idx="244">
                  <c:v>0.73773649055138046</c:v>
                </c:pt>
                <c:pt idx="245">
                  <c:v>0.73370414324250866</c:v>
                </c:pt>
                <c:pt idx="246">
                  <c:v>0.72285829182421024</c:v>
                </c:pt>
                <c:pt idx="247">
                  <c:v>0.70549752019523537</c:v>
                </c:pt>
                <c:pt idx="248">
                  <c:v>0.68619529337046548</c:v>
                </c:pt>
                <c:pt idx="249">
                  <c:v>0.66830039748725323</c:v>
                </c:pt>
                <c:pt idx="250">
                  <c:v>0.65298459313830959</c:v>
                </c:pt>
                <c:pt idx="251">
                  <c:v>0.64011067069944383</c:v>
                </c:pt>
                <c:pt idx="252">
                  <c:v>0.6287073252005787</c:v>
                </c:pt>
                <c:pt idx="253">
                  <c:v>0.61862173797309317</c:v>
                </c:pt>
                <c:pt idx="254">
                  <c:v>0.61091128493246338</c:v>
                </c:pt>
                <c:pt idx="255">
                  <c:v>0.60551827635018585</c:v>
                </c:pt>
                <c:pt idx="256">
                  <c:v>0.60106760415112392</c:v>
                </c:pt>
                <c:pt idx="257">
                  <c:v>0.59749279305174219</c:v>
                </c:pt>
                <c:pt idx="258">
                  <c:v>0.5957624636163984</c:v>
                </c:pt>
                <c:pt idx="259">
                  <c:v>0.59513745698192966</c:v>
                </c:pt>
                <c:pt idx="260">
                  <c:v>0.59360858044843878</c:v>
                </c:pt>
                <c:pt idx="261">
                  <c:v>0.5904519167785337</c:v>
                </c:pt>
                <c:pt idx="262">
                  <c:v>0.58650921212434692</c:v>
                </c:pt>
                <c:pt idx="263">
                  <c:v>0.58329357650979829</c:v>
                </c:pt>
                <c:pt idx="264">
                  <c:v>0.58259255420386891</c:v>
                </c:pt>
                <c:pt idx="265">
                  <c:v>0.5847553578969803</c:v>
                </c:pt>
                <c:pt idx="266">
                  <c:v>0.58704732299601681</c:v>
                </c:pt>
                <c:pt idx="267">
                  <c:v>0.58620630168341759</c:v>
                </c:pt>
                <c:pt idx="268">
                  <c:v>0.58253693151775821</c:v>
                </c:pt>
                <c:pt idx="269">
                  <c:v>0.57868737124303582</c:v>
                </c:pt>
                <c:pt idx="270">
                  <c:v>0.57497582041543682</c:v>
                </c:pt>
                <c:pt idx="271">
                  <c:v>0.56970981371716478</c:v>
                </c:pt>
                <c:pt idx="272">
                  <c:v>0.56382492402875617</c:v>
                </c:pt>
                <c:pt idx="273">
                  <c:v>0.56046210849726563</c:v>
                </c:pt>
                <c:pt idx="274">
                  <c:v>0.55906659493954569</c:v>
                </c:pt>
                <c:pt idx="275">
                  <c:v>0.55440003803357996</c:v>
                </c:pt>
                <c:pt idx="276">
                  <c:v>0.54304721634962649</c:v>
                </c:pt>
                <c:pt idx="277">
                  <c:v>0.52737429106100908</c:v>
                </c:pt>
                <c:pt idx="278">
                  <c:v>0.5116482725263074</c:v>
                </c:pt>
                <c:pt idx="279">
                  <c:v>0.49751321927973269</c:v>
                </c:pt>
                <c:pt idx="280">
                  <c:v>0.48488054093364669</c:v>
                </c:pt>
                <c:pt idx="281">
                  <c:v>0.47426704807522951</c:v>
                </c:pt>
                <c:pt idx="282">
                  <c:v>0.46589980293687627</c:v>
                </c:pt>
                <c:pt idx="283">
                  <c:v>0.45820633363634372</c:v>
                </c:pt>
                <c:pt idx="284">
                  <c:v>0.44917222612964885</c:v>
                </c:pt>
                <c:pt idx="285">
                  <c:v>0.43842556275285388</c:v>
                </c:pt>
                <c:pt idx="286">
                  <c:v>0.42706276827670192</c:v>
                </c:pt>
                <c:pt idx="287">
                  <c:v>0.41628974573536465</c:v>
                </c:pt>
                <c:pt idx="288">
                  <c:v>0.40673862268686306</c:v>
                </c:pt>
                <c:pt idx="289">
                  <c:v>0.39834249894172802</c:v>
                </c:pt>
                <c:pt idx="290">
                  <c:v>0.39062227806352656</c:v>
                </c:pt>
                <c:pt idx="291">
                  <c:v>0.38342031245267838</c:v>
                </c:pt>
                <c:pt idx="292">
                  <c:v>0.37705215725079738</c:v>
                </c:pt>
                <c:pt idx="293">
                  <c:v>0.37158493759755229</c:v>
                </c:pt>
                <c:pt idx="294">
                  <c:v>0.36663391366760745</c:v>
                </c:pt>
                <c:pt idx="295">
                  <c:v>0.36201106958438767</c:v>
                </c:pt>
                <c:pt idx="296">
                  <c:v>0.35787139103677379</c:v>
                </c:pt>
                <c:pt idx="297">
                  <c:v>0.35414216162290446</c:v>
                </c:pt>
                <c:pt idx="298">
                  <c:v>0.35039820796872434</c:v>
                </c:pt>
                <c:pt idx="299">
                  <c:v>0.3463084458704821</c:v>
                </c:pt>
                <c:pt idx="300">
                  <c:v>0.34186265509075936</c:v>
                </c:pt>
                <c:pt idx="301">
                  <c:v>0.33735402572240047</c:v>
                </c:pt>
                <c:pt idx="302">
                  <c:v>0.33332608993689455</c:v>
                </c:pt>
                <c:pt idx="303">
                  <c:v>0.33009773713770812</c:v>
                </c:pt>
                <c:pt idx="304">
                  <c:v>0.32713081646202458</c:v>
                </c:pt>
                <c:pt idx="305">
                  <c:v>0.32341525902141965</c:v>
                </c:pt>
                <c:pt idx="306">
                  <c:v>0.31868511869171123</c:v>
                </c:pt>
                <c:pt idx="307">
                  <c:v>0.31358735224799095</c:v>
                </c:pt>
                <c:pt idx="308">
                  <c:v>0.30847787589663928</c:v>
                </c:pt>
                <c:pt idx="309">
                  <c:v>0.30298295987488549</c:v>
                </c:pt>
                <c:pt idx="310">
                  <c:v>0.29708601785465227</c:v>
                </c:pt>
                <c:pt idx="311">
                  <c:v>0.29154941606139878</c:v>
                </c:pt>
                <c:pt idx="312">
                  <c:v>0.28662451884745621</c:v>
                </c:pt>
                <c:pt idx="313">
                  <c:v>0.28129478375753475</c:v>
                </c:pt>
                <c:pt idx="314">
                  <c:v>0.27454293099957794</c:v>
                </c:pt>
                <c:pt idx="315">
                  <c:v>0.26666452514076305</c:v>
                </c:pt>
                <c:pt idx="316">
                  <c:v>0.25869987087583585</c:v>
                </c:pt>
                <c:pt idx="317">
                  <c:v>0.25120493262400334</c:v>
                </c:pt>
                <c:pt idx="318">
                  <c:v>0.24419655940518747</c:v>
                </c:pt>
                <c:pt idx="319">
                  <c:v>0.23775544885434399</c:v>
                </c:pt>
                <c:pt idx="320">
                  <c:v>0.2319876062537585</c:v>
                </c:pt>
                <c:pt idx="321">
                  <c:v>0.22663746193208381</c:v>
                </c:pt>
                <c:pt idx="322">
                  <c:v>0.2212429524320832</c:v>
                </c:pt>
                <c:pt idx="323">
                  <c:v>0.21560383258453283</c:v>
                </c:pt>
                <c:pt idx="324">
                  <c:v>0.20988793798356936</c:v>
                </c:pt>
                <c:pt idx="325">
                  <c:v>0.20439666515527627</c:v>
                </c:pt>
                <c:pt idx="326">
                  <c:v>0.19933615246422706</c:v>
                </c:pt>
                <c:pt idx="327">
                  <c:v>0.19471051524935781</c:v>
                </c:pt>
                <c:pt idx="328">
                  <c:v>0.19038042910465375</c:v>
                </c:pt>
                <c:pt idx="329">
                  <c:v>0.18625520835633605</c:v>
                </c:pt>
                <c:pt idx="330">
                  <c:v>0.1823750391079047</c:v>
                </c:pt>
                <c:pt idx="331">
                  <c:v>0.17877809740785058</c:v>
                </c:pt>
                <c:pt idx="332">
                  <c:v>0.17540224001360016</c:v>
                </c:pt>
                <c:pt idx="333">
                  <c:v>0.17217440984871166</c:v>
                </c:pt>
                <c:pt idx="334">
                  <c:v>0.16908678814412365</c:v>
                </c:pt>
                <c:pt idx="335">
                  <c:v>0.16612547622675922</c:v>
                </c:pt>
                <c:pt idx="336">
                  <c:v>0.16321105867780225</c:v>
                </c:pt>
                <c:pt idx="337">
                  <c:v>0.160254523952851</c:v>
                </c:pt>
                <c:pt idx="338">
                  <c:v>0.15722295009025164</c:v>
                </c:pt>
                <c:pt idx="339">
                  <c:v>0.15415748223118994</c:v>
                </c:pt>
                <c:pt idx="340">
                  <c:v>0.15116869039739811</c:v>
                </c:pt>
                <c:pt idx="341">
                  <c:v>0.14835137460181219</c:v>
                </c:pt>
                <c:pt idx="342">
                  <c:v>0.14563468827862214</c:v>
                </c:pt>
                <c:pt idx="343">
                  <c:v>0.1428015804791096</c:v>
                </c:pt>
                <c:pt idx="344">
                  <c:v>0.13973677497341444</c:v>
                </c:pt>
                <c:pt idx="345">
                  <c:v>0.13654512279935188</c:v>
                </c:pt>
                <c:pt idx="346">
                  <c:v>0.13334303118639837</c:v>
                </c:pt>
                <c:pt idx="347">
                  <c:v>0.13009391373414272</c:v>
                </c:pt>
                <c:pt idx="348">
                  <c:v>0.12677276847758251</c:v>
                </c:pt>
                <c:pt idx="349">
                  <c:v>0.1235146395203164</c:v>
                </c:pt>
                <c:pt idx="350">
                  <c:v>0.1204206282302708</c:v>
                </c:pt>
                <c:pt idx="351">
                  <c:v>0.11734946113292072</c:v>
                </c:pt>
                <c:pt idx="352">
                  <c:v>0.11408552946027425</c:v>
                </c:pt>
                <c:pt idx="353">
                  <c:v>0.1106298132453692</c:v>
                </c:pt>
                <c:pt idx="354">
                  <c:v>0.10717476213322202</c:v>
                </c:pt>
                <c:pt idx="355">
                  <c:v>0.10386644203739566</c:v>
                </c:pt>
                <c:pt idx="356">
                  <c:v>0.10073030682284978</c:v>
                </c:pt>
                <c:pt idx="357">
                  <c:v>9.7771399873067599E-2</c:v>
                </c:pt>
                <c:pt idx="358">
                  <c:v>9.5006061570574341E-2</c:v>
                </c:pt>
                <c:pt idx="359">
                  <c:v>9.2400981039814936E-2</c:v>
                </c:pt>
                <c:pt idx="360">
                  <c:v>8.987360105751388E-2</c:v>
                </c:pt>
                <c:pt idx="361">
                  <c:v>8.7368380919411098E-2</c:v>
                </c:pt>
                <c:pt idx="362">
                  <c:v>8.4898168531205132E-2</c:v>
                </c:pt>
                <c:pt idx="363">
                  <c:v>8.2515782449791797E-2</c:v>
                </c:pt>
                <c:pt idx="364">
                  <c:v>8.0265595351837013E-2</c:v>
                </c:pt>
                <c:pt idx="365">
                  <c:v>7.8153701888091759E-2</c:v>
                </c:pt>
                <c:pt idx="366">
                  <c:v>7.6151849563164078E-2</c:v>
                </c:pt>
                <c:pt idx="367">
                  <c:v>7.4231627416743412E-2</c:v>
                </c:pt>
                <c:pt idx="368">
                  <c:v>7.2389526725599673E-2</c:v>
                </c:pt>
                <c:pt idx="369">
                  <c:v>7.0632272750877731E-2</c:v>
                </c:pt>
                <c:pt idx="370">
                  <c:v>6.8952266674822849E-2</c:v>
                </c:pt>
                <c:pt idx="371">
                  <c:v>6.733191789168734E-2</c:v>
                </c:pt>
                <c:pt idx="372">
                  <c:v>6.5760377553216315E-2</c:v>
                </c:pt>
                <c:pt idx="373">
                  <c:v>6.4231184839722219E-2</c:v>
                </c:pt>
                <c:pt idx="374">
                  <c:v>6.2730781502763955E-2</c:v>
                </c:pt>
                <c:pt idx="375">
                  <c:v>6.1240714627493968E-2</c:v>
                </c:pt>
                <c:pt idx="376">
                  <c:v>5.9749057354310263E-2</c:v>
                </c:pt>
                <c:pt idx="377">
                  <c:v>5.8258931991988283E-2</c:v>
                </c:pt>
                <c:pt idx="378">
                  <c:v>5.6790273877193383E-2</c:v>
                </c:pt>
                <c:pt idx="379">
                  <c:v>5.536421283215269E-2</c:v>
                </c:pt>
                <c:pt idx="380">
                  <c:v>5.3973656926895375E-2</c:v>
                </c:pt>
                <c:pt idx="381">
                  <c:v>5.2581112211925747E-2</c:v>
                </c:pt>
                <c:pt idx="382">
                  <c:v>5.1160226021262842E-2</c:v>
                </c:pt>
                <c:pt idx="383">
                  <c:v>4.972418468568382E-2</c:v>
                </c:pt>
                <c:pt idx="384">
                  <c:v>4.8297583260273877E-2</c:v>
                </c:pt>
                <c:pt idx="385">
                  <c:v>4.6882386560057367E-2</c:v>
                </c:pt>
                <c:pt idx="386">
                  <c:v>4.5475106857156188E-2</c:v>
                </c:pt>
                <c:pt idx="387">
                  <c:v>4.4095426544233061E-2</c:v>
                </c:pt>
                <c:pt idx="388">
                  <c:v>4.2764963835393709E-2</c:v>
                </c:pt>
                <c:pt idx="389">
                  <c:v>4.1469684587551799E-2</c:v>
                </c:pt>
                <c:pt idx="390">
                  <c:v>4.0174688527017159E-2</c:v>
                </c:pt>
                <c:pt idx="391">
                  <c:v>3.8871672741909211E-2</c:v>
                </c:pt>
                <c:pt idx="392">
                  <c:v>3.7587668248034077E-2</c:v>
                </c:pt>
                <c:pt idx="393">
                  <c:v>3.6351210478146323E-2</c:v>
                </c:pt>
                <c:pt idx="394">
                  <c:v>3.5171512392657728E-2</c:v>
                </c:pt>
                <c:pt idx="395">
                  <c:v>3.4048686716612951E-2</c:v>
                </c:pt>
                <c:pt idx="396">
                  <c:v>3.2983289576895239E-2</c:v>
                </c:pt>
                <c:pt idx="397">
                  <c:v>3.1970339576298745E-2</c:v>
                </c:pt>
                <c:pt idx="398">
                  <c:v>3.0996644135429689E-2</c:v>
                </c:pt>
                <c:pt idx="399">
                  <c:v>3.0050620068602662E-2</c:v>
                </c:pt>
                <c:pt idx="400">
                  <c:v>2.9130811948023909E-2</c:v>
                </c:pt>
                <c:pt idx="401">
                  <c:v>2.8243806815437682E-2</c:v>
                </c:pt>
                <c:pt idx="402">
                  <c:v>2.7396536886172794E-2</c:v>
                </c:pt>
                <c:pt idx="403">
                  <c:v>2.6590137658849735E-2</c:v>
                </c:pt>
                <c:pt idx="404">
                  <c:v>2.5819425281082709E-2</c:v>
                </c:pt>
                <c:pt idx="405">
                  <c:v>2.5077897442369462E-2</c:v>
                </c:pt>
                <c:pt idx="406">
                  <c:v>2.4362520839230305E-2</c:v>
                </c:pt>
                <c:pt idx="407">
                  <c:v>2.3673109387860942E-2</c:v>
                </c:pt>
                <c:pt idx="408">
                  <c:v>2.3008521316029755E-2</c:v>
                </c:pt>
                <c:pt idx="409">
                  <c:v>2.2365409139811099E-2</c:v>
                </c:pt>
                <c:pt idx="410">
                  <c:v>2.1740201499841461E-2</c:v>
                </c:pt>
                <c:pt idx="411">
                  <c:v>2.1130363457311913E-2</c:v>
                </c:pt>
                <c:pt idx="412">
                  <c:v>2.0533604294347307E-2</c:v>
                </c:pt>
                <c:pt idx="413">
                  <c:v>1.9947097611662985E-2</c:v>
                </c:pt>
                <c:pt idx="414">
                  <c:v>1.9368053876812615E-2</c:v>
                </c:pt>
                <c:pt idx="415">
                  <c:v>1.8795761847252849E-2</c:v>
                </c:pt>
                <c:pt idx="416">
                  <c:v>1.8233228507289981E-2</c:v>
                </c:pt>
                <c:pt idx="417">
                  <c:v>1.7684659825796117E-2</c:v>
                </c:pt>
                <c:pt idx="418">
                  <c:v>1.7149887814960803E-2</c:v>
                </c:pt>
                <c:pt idx="419">
                  <c:v>1.6623353355475781E-2</c:v>
                </c:pt>
                <c:pt idx="420">
                  <c:v>1.6100377358209492E-2</c:v>
                </c:pt>
                <c:pt idx="421">
                  <c:v>1.558230085128179E-2</c:v>
                </c:pt>
                <c:pt idx="422">
                  <c:v>1.5073245122311708E-2</c:v>
                </c:pt>
                <c:pt idx="423">
                  <c:v>1.457455009966256E-2</c:v>
                </c:pt>
                <c:pt idx="424">
                  <c:v>1.4086030299397244E-2</c:v>
                </c:pt>
                <c:pt idx="425">
                  <c:v>1.361024622966406E-2</c:v>
                </c:pt>
                <c:pt idx="426">
                  <c:v>1.3150661098769301E-2</c:v>
                </c:pt>
                <c:pt idx="427">
                  <c:v>1.2706321442793189E-2</c:v>
                </c:pt>
                <c:pt idx="428">
                  <c:v>1.2272484761642253E-2</c:v>
                </c:pt>
                <c:pt idx="429">
                  <c:v>1.1846842966287015E-2</c:v>
                </c:pt>
                <c:pt idx="430">
                  <c:v>1.1432255673658326E-2</c:v>
                </c:pt>
                <c:pt idx="431">
                  <c:v>1.1032977416877008E-2</c:v>
                </c:pt>
                <c:pt idx="432">
                  <c:v>1.0650844139497288E-2</c:v>
                </c:pt>
                <c:pt idx="433">
                  <c:v>1.0285773934651911E-2</c:v>
                </c:pt>
                <c:pt idx="434">
                  <c:v>9.9373623918702827E-3</c:v>
                </c:pt>
                <c:pt idx="435">
                  <c:v>9.6046056583878308E-3</c:v>
                </c:pt>
                <c:pt idx="436">
                  <c:v>9.2854347672376419E-3</c:v>
                </c:pt>
                <c:pt idx="437">
                  <c:v>8.9776813484588741E-3</c:v>
                </c:pt>
                <c:pt idx="438">
                  <c:v>8.6803963871468232E-3</c:v>
                </c:pt>
                <c:pt idx="439">
                  <c:v>8.3939965910496822E-3</c:v>
                </c:pt>
                <c:pt idx="440">
                  <c:v>8.1191962020467998E-3</c:v>
                </c:pt>
                <c:pt idx="441">
                  <c:v>7.8559399573723872E-3</c:v>
                </c:pt>
                <c:pt idx="442">
                  <c:v>7.6032481489166715E-3</c:v>
                </c:pt>
                <c:pt idx="443">
                  <c:v>7.3598181150661404E-3</c:v>
                </c:pt>
                <c:pt idx="444">
                  <c:v>7.1247122633873511E-3</c:v>
                </c:pt>
                <c:pt idx="445">
                  <c:v>6.8974983645683063E-3</c:v>
                </c:pt>
                <c:pt idx="446">
                  <c:v>6.6778380685137964E-3</c:v>
                </c:pt>
                <c:pt idx="447">
                  <c:v>6.4651514786027873E-3</c:v>
                </c:pt>
                <c:pt idx="448">
                  <c:v>6.2586635664130079E-3</c:v>
                </c:pt>
                <c:pt idx="449">
                  <c:v>6.0576606649378438E-3</c:v>
                </c:pt>
                <c:pt idx="450">
                  <c:v>5.8616781520365062E-3</c:v>
                </c:pt>
                <c:pt idx="451">
                  <c:v>5.6703504336451235E-3</c:v>
                </c:pt>
                <c:pt idx="452">
                  <c:v>5.4831975410203748E-3</c:v>
                </c:pt>
                <c:pt idx="453">
                  <c:v>5.2999043189321136E-3</c:v>
                </c:pt>
                <c:pt idx="454">
                  <c:v>5.1207681765391569E-3</c:v>
                </c:pt>
                <c:pt idx="455">
                  <c:v>4.9464561911622597E-3</c:v>
                </c:pt>
                <c:pt idx="456">
                  <c:v>4.777124778173796E-3</c:v>
                </c:pt>
                <c:pt idx="457">
                  <c:v>4.6120593957608173E-3</c:v>
                </c:pt>
                <c:pt idx="458">
                  <c:v>4.4504920889351209E-3</c:v>
                </c:pt>
                <c:pt idx="459">
                  <c:v>4.2924812447708294E-3</c:v>
                </c:pt>
                <c:pt idx="460">
                  <c:v>4.138590363518848E-3</c:v>
                </c:pt>
                <c:pt idx="461">
                  <c:v>3.9890784128482678E-3</c:v>
                </c:pt>
                <c:pt idx="462">
                  <c:v>3.8439260720363566E-3</c:v>
                </c:pt>
                <c:pt idx="463">
                  <c:v>3.7033760873433435E-3</c:v>
                </c:pt>
                <c:pt idx="464">
                  <c:v>3.5678578137175545E-3</c:v>
                </c:pt>
                <c:pt idx="465">
                  <c:v>3.4373452819081271E-3</c:v>
                </c:pt>
                <c:pt idx="466">
                  <c:v>3.3112337008052309E-3</c:v>
                </c:pt>
                <c:pt idx="467">
                  <c:v>3.1890416019975452E-3</c:v>
                </c:pt>
                <c:pt idx="468">
                  <c:v>3.0709253758629779E-3</c:v>
                </c:pt>
                <c:pt idx="469">
                  <c:v>2.9573488197249171E-3</c:v>
                </c:pt>
                <c:pt idx="470">
                  <c:v>2.848544657062458E-3</c:v>
                </c:pt>
                <c:pt idx="471">
                  <c:v>2.7444405039001446E-3</c:v>
                </c:pt>
                <c:pt idx="472">
                  <c:v>2.6448530758139436E-3</c:v>
                </c:pt>
                <c:pt idx="473">
                  <c:v>2.5495489494796915E-3</c:v>
                </c:pt>
                <c:pt idx="474">
                  <c:v>2.4581834736971341E-3</c:v>
                </c:pt>
                <c:pt idx="475">
                  <c:v>2.3703533452505451E-3</c:v>
                </c:pt>
                <c:pt idx="476">
                  <c:v>2.2857820028657503E-3</c:v>
                </c:pt>
                <c:pt idx="477">
                  <c:v>2.2043950005237963E-3</c:v>
                </c:pt>
                <c:pt idx="478">
                  <c:v>2.1261877542394967E-3</c:v>
                </c:pt>
                <c:pt idx="479">
                  <c:v>2.0510725934215863E-3</c:v>
                </c:pt>
                <c:pt idx="480">
                  <c:v>1.9788482076366727E-3</c:v>
                </c:pt>
                <c:pt idx="481">
                  <c:v>1.9092620602919371E-3</c:v>
                </c:pt>
                <c:pt idx="482">
                  <c:v>1.8420957997266172E-3</c:v>
                </c:pt>
                <c:pt idx="483">
                  <c:v>1.777202016074676E-3</c:v>
                </c:pt>
                <c:pt idx="484">
                  <c:v>1.7144732581239332E-3</c:v>
                </c:pt>
                <c:pt idx="485">
                  <c:v>1.653798592933E-3</c:v>
                </c:pt>
                <c:pt idx="486">
                  <c:v>1.5950379840035062E-3</c:v>
                </c:pt>
                <c:pt idx="487">
                  <c:v>1.5380392075351377E-3</c:v>
                </c:pt>
                <c:pt idx="488">
                  <c:v>1.4826971567966853E-3</c:v>
                </c:pt>
                <c:pt idx="489">
                  <c:v>1.4289518100759058E-3</c:v>
                </c:pt>
                <c:pt idx="490">
                  <c:v>1.3767262968905785E-3</c:v>
                </c:pt>
                <c:pt idx="491">
                  <c:v>1.3259454938717029E-3</c:v>
                </c:pt>
                <c:pt idx="492">
                  <c:v>1.2766089111277319E-3</c:v>
                </c:pt>
                <c:pt idx="493">
                  <c:v>1.2287846460830884E-3</c:v>
                </c:pt>
                <c:pt idx="494">
                  <c:v>1.1825093881153857E-3</c:v>
                </c:pt>
                <c:pt idx="495">
                  <c:v>1.1377008904326236E-3</c:v>
                </c:pt>
                <c:pt idx="496">
                  <c:v>1.0942301540929115E-3</c:v>
                </c:pt>
                <c:pt idx="497">
                  <c:v>1.0520695727078198E-3</c:v>
                </c:pt>
                <c:pt idx="498">
                  <c:v>1.011271674648487E-3</c:v>
                </c:pt>
                <c:pt idx="499">
                  <c:v>9.7185861001126907E-4</c:v>
                </c:pt>
                <c:pt idx="500">
                  <c:v>9.3381983613012793E-4</c:v>
                </c:pt>
                <c:pt idx="501">
                  <c:v>8.9715413827398357E-4</c:v>
                </c:pt>
                <c:pt idx="502">
                  <c:v>8.6188089965173287E-4</c:v>
                </c:pt>
                <c:pt idx="503">
                  <c:v>8.2799948290447579E-4</c:v>
                </c:pt>
                <c:pt idx="504">
                  <c:v>7.9542902593366608E-4</c:v>
                </c:pt>
                <c:pt idx="505">
                  <c:v>7.6407044817400707E-4</c:v>
                </c:pt>
                <c:pt idx="506">
                  <c:v>7.3390201693673558E-4</c:v>
                </c:pt>
                <c:pt idx="507">
                  <c:v>7.0494201817366165E-4</c:v>
                </c:pt>
                <c:pt idx="508">
                  <c:v>6.7719611563093129E-4</c:v>
                </c:pt>
                <c:pt idx="509">
                  <c:v>6.5064198675036824E-4</c:v>
                </c:pt>
                <c:pt idx="510">
                  <c:v>6.2521827511520934E-4</c:v>
                </c:pt>
                <c:pt idx="511">
                  <c:v>6.0086636870113096E-4</c:v>
                </c:pt>
                <c:pt idx="512">
                  <c:v>5.7753076979435601E-4</c:v>
                </c:pt>
                <c:pt idx="513">
                  <c:v>5.5512599232000509E-4</c:v>
                </c:pt>
                <c:pt idx="514">
                  <c:v>5.3358964009150248E-4</c:v>
                </c:pt>
                <c:pt idx="515">
                  <c:v>5.1289255706348587E-4</c:v>
                </c:pt>
                <c:pt idx="516">
                  <c:v>4.9299788639541498E-4</c:v>
                </c:pt>
                <c:pt idx="517">
                  <c:v>4.7388011623516758E-4</c:v>
                </c:pt>
                <c:pt idx="518">
                  <c:v>4.5550205481634958E-4</c:v>
                </c:pt>
                <c:pt idx="519">
                  <c:v>4.3780087104866507E-4</c:v>
                </c:pt>
                <c:pt idx="520">
                  <c:v>4.207403879410666E-4</c:v>
                </c:pt>
                <c:pt idx="521">
                  <c:v>4.0428701792925316E-4</c:v>
                </c:pt>
                <c:pt idx="522">
                  <c:v>3.8840074237265164E-4</c:v>
                </c:pt>
                <c:pt idx="523">
                  <c:v>3.730712360570836E-4</c:v>
                </c:pt>
                <c:pt idx="524">
                  <c:v>3.5827006277782704E-4</c:v>
                </c:pt>
                <c:pt idx="525">
                  <c:v>3.4395740385004215E-4</c:v>
                </c:pt>
                <c:pt idx="526">
                  <c:v>3.3012516106653014E-4</c:v>
                </c:pt>
                <c:pt idx="527">
                  <c:v>3.1675027203290166E-4</c:v>
                </c:pt>
                <c:pt idx="528">
                  <c:v>3.0381148645360019E-4</c:v>
                </c:pt>
                <c:pt idx="529">
                  <c:v>2.913099465757522E-4</c:v>
                </c:pt>
                <c:pt idx="530">
                  <c:v>2.7922292743026814E-4</c:v>
                </c:pt>
                <c:pt idx="531">
                  <c:v>2.6754873439230841E-4</c:v>
                </c:pt>
                <c:pt idx="532">
                  <c:v>2.5630428371691E-4</c:v>
                </c:pt>
                <c:pt idx="533">
                  <c:v>2.454598857268481E-4</c:v>
                </c:pt>
                <c:pt idx="534">
                  <c:v>2.3499806429103207E-4</c:v>
                </c:pt>
                <c:pt idx="535">
                  <c:v>2.2491898012388272E-4</c:v>
                </c:pt>
                <c:pt idx="536">
                  <c:v>2.1520043555624214E-4</c:v>
                </c:pt>
                <c:pt idx="537">
                  <c:v>2.0585116915354488E-4</c:v>
                </c:pt>
                <c:pt idx="538">
                  <c:v>1.9687406152807375E-4</c:v>
                </c:pt>
                <c:pt idx="539">
                  <c:v>1.8824037337554118E-4</c:v>
                </c:pt>
                <c:pt idx="540">
                  <c:v>1.7995929016244563E-4</c:v>
                </c:pt>
                <c:pt idx="541">
                  <c:v>1.7202598045838117E-4</c:v>
                </c:pt>
                <c:pt idx="542">
                  <c:v>1.6440857406885119E-4</c:v>
                </c:pt>
                <c:pt idx="543">
                  <c:v>1.5711085590594239E-4</c:v>
                </c:pt>
                <c:pt idx="544">
                  <c:v>1.5011463299726048E-4</c:v>
                </c:pt>
                <c:pt idx="545">
                  <c:v>1.4339882800895828E-4</c:v>
                </c:pt>
                <c:pt idx="546">
                  <c:v>1.3698238199781737E-4</c:v>
                </c:pt>
                <c:pt idx="547">
                  <c:v>1.3084228164191773E-4</c:v>
                </c:pt>
                <c:pt idx="548">
                  <c:v>1.2495529358471798E-4</c:v>
                </c:pt>
                <c:pt idx="549">
                  <c:v>1.1933180302711633E-4</c:v>
                </c:pt>
                <c:pt idx="550">
                  <c:v>1.1393845601976019E-4</c:v>
                </c:pt>
                <c:pt idx="551">
                  <c:v>1.0876034936195735E-4</c:v>
                </c:pt>
                <c:pt idx="552">
                  <c:v>1.0380724689216488E-4</c:v>
                </c:pt>
                <c:pt idx="553">
                  <c:v>9.9044026135883953E-5</c:v>
                </c:pt>
                <c:pt idx="554">
                  <c:v>9.4470004244285379E-5</c:v>
                </c:pt>
                <c:pt idx="555">
                  <c:v>9.0093504874657075E-5</c:v>
                </c:pt>
                <c:pt idx="556">
                  <c:v>8.5876741642243375E-5</c:v>
                </c:pt>
                <c:pt idx="557">
                  <c:v>8.1826824223086428E-5</c:v>
                </c:pt>
                <c:pt idx="558">
                  <c:v>7.7944423968560764E-5</c:v>
                </c:pt>
                <c:pt idx="559">
                  <c:v>7.4194361666728305E-5</c:v>
                </c:pt>
                <c:pt idx="560">
                  <c:v>7.0595960039876478E-5</c:v>
                </c:pt>
                <c:pt idx="561">
                  <c:v>6.7143952503934779E-5</c:v>
                </c:pt>
                <c:pt idx="562">
                  <c:v>6.3807827813559055E-5</c:v>
                </c:pt>
                <c:pt idx="563">
                  <c:v>6.0611564910231257E-5</c:v>
                </c:pt>
                <c:pt idx="564">
                  <c:v>5.7537516700709001E-5</c:v>
                </c:pt>
                <c:pt idx="565">
                  <c:v>5.4562199383894889E-5</c:v>
                </c:pt>
                <c:pt idx="566">
                  <c:v>5.1715759035975215E-5</c:v>
                </c:pt>
                <c:pt idx="567">
                  <c:v>4.897454339314726E-5</c:v>
                </c:pt>
                <c:pt idx="568">
                  <c:v>4.6327925558020145E-5</c:v>
                </c:pt>
                <c:pt idx="569">
                  <c:v>4.3807204101637964E-5</c:v>
                </c:pt>
                <c:pt idx="570">
                  <c:v>4.1380585062627367E-5</c:v>
                </c:pt>
                <c:pt idx="571">
                  <c:v>3.9047920723690385E-5</c:v>
                </c:pt>
                <c:pt idx="572">
                  <c:v>3.6833176279352339E-5</c:v>
                </c:pt>
                <c:pt idx="573">
                  <c:v>3.4696368581182571E-5</c:v>
                </c:pt>
                <c:pt idx="574">
                  <c:v>3.2650137330972319E-5</c:v>
                </c:pt>
                <c:pt idx="575">
                  <c:v>3.0712326078471929E-5</c:v>
                </c:pt>
                <c:pt idx="576">
                  <c:v>2.8842536017270157E-5</c:v>
                </c:pt>
                <c:pt idx="577">
                  <c:v>2.7064861813229633E-5</c:v>
                </c:pt>
                <c:pt idx="578">
                  <c:v>2.538300414708441E-5</c:v>
                </c:pt>
                <c:pt idx="579">
                  <c:v>2.3756078444963657E-5</c:v>
                </c:pt>
                <c:pt idx="580">
                  <c:v>2.2217336503834774E-5</c:v>
                </c:pt>
                <c:pt idx="581">
                  <c:v>2.0757651569201477E-5</c:v>
                </c:pt>
                <c:pt idx="582">
                  <c:v>1.9344163940626414E-5</c:v>
                </c:pt>
                <c:pt idx="583">
                  <c:v>1.8018785539543626E-5</c:v>
                </c:pt>
                <c:pt idx="584">
                  <c:v>1.6760777023947161E-5</c:v>
                </c:pt>
                <c:pt idx="585">
                  <c:v>1.5549226423381326E-5</c:v>
                </c:pt>
                <c:pt idx="586">
                  <c:v>1.442615092764226E-5</c:v>
                </c:pt>
                <c:pt idx="587">
                  <c:v>1.3353751129857159E-5</c:v>
                </c:pt>
                <c:pt idx="588">
                  <c:v>1.232217557763185E-5</c:v>
                </c:pt>
                <c:pt idx="589">
                  <c:v>1.1369792010353599E-5</c:v>
                </c:pt>
                <c:pt idx="590">
                  <c:v>1.0449976408097834E-5</c:v>
                </c:pt>
                <c:pt idx="591">
                  <c:v>9.5710944771769061E-6</c:v>
                </c:pt>
                <c:pt idx="592">
                  <c:v>8.7645151813845229E-6</c:v>
                </c:pt>
                <c:pt idx="593">
                  <c:v>7.9777803423766876E-6</c:v>
                </c:pt>
                <c:pt idx="594">
                  <c:v>7.2346836509799698E-6</c:v>
                </c:pt>
                <c:pt idx="595">
                  <c:v>6.5518756460564529E-6</c:v>
                </c:pt>
                <c:pt idx="596">
                  <c:v>5.8761645200081482E-6</c:v>
                </c:pt>
                <c:pt idx="597">
                  <c:v>5.2487123519377466E-6</c:v>
                </c:pt>
                <c:pt idx="598">
                  <c:v>4.6732994132926364E-6</c:v>
                </c:pt>
                <c:pt idx="599">
                  <c:v>4.1057997561188244E-6</c:v>
                </c:pt>
                <c:pt idx="600">
                  <c:v>3.6004940886174267E-6</c:v>
                </c:pt>
                <c:pt idx="601">
                  <c:v>3.1402134117043834E-6</c:v>
                </c:pt>
                <c:pt idx="602">
                  <c:v>2.6865881447333819E-6</c:v>
                </c:pt>
                <c:pt idx="603">
                  <c:v>2.2947542615646889E-6</c:v>
                </c:pt>
                <c:pt idx="604">
                  <c:v>1.9264399174149828E-6</c:v>
                </c:pt>
                <c:pt idx="605">
                  <c:v>1.5605106744122885E-6</c:v>
                </c:pt>
                <c:pt idx="606">
                  <c:v>1.255256954743883E-6</c:v>
                </c:pt>
                <c:pt idx="607">
                  <c:v>9.6065729978533017E-7</c:v>
                </c:pt>
                <c:pt idx="608">
                  <c:v>6.7921497952312894E-7</c:v>
                </c:pt>
                <c:pt idx="609">
                  <c:v>4.6276132857351033E-7</c:v>
                </c:pt>
                <c:pt idx="610">
                  <c:v>2.4727614630520722E-7</c:v>
                </c:pt>
                <c:pt idx="611">
                  <c:v>5.2722982387684891E-8</c:v>
                </c:pt>
                <c:pt idx="612">
                  <c:v>-8.6341079595946349E-8</c:v>
                </c:pt>
                <c:pt idx="613">
                  <c:v>-2.3704867123920604E-7</c:v>
                </c:pt>
                <c:pt idx="614">
                  <c:v>-3.5144051971914326E-7</c:v>
                </c:pt>
                <c:pt idx="615">
                  <c:v>-4.0915267575775906E-7</c:v>
                </c:pt>
                <c:pt idx="616">
                  <c:v>-4.7395232691565315E-7</c:v>
                </c:pt>
                <c:pt idx="617">
                  <c:v>-4.8417798730005988E-7</c:v>
                </c:pt>
                <c:pt idx="618">
                  <c:v>-4.5321738476898301E-7</c:v>
                </c:pt>
                <c:pt idx="619">
                  <c:v>-4.4594704679457966E-7</c:v>
                </c:pt>
                <c:pt idx="620">
                  <c:v>-3.9358458059491973E-7</c:v>
                </c:pt>
                <c:pt idx="621">
                  <c:v>-3.3040334614788804E-7</c:v>
                </c:pt>
                <c:pt idx="622">
                  <c:v>-2.9236239774814716E-7</c:v>
                </c:pt>
                <c:pt idx="623">
                  <c:v>-1.9366059276715505E-7</c:v>
                </c:pt>
                <c:pt idx="624">
                  <c:v>-8.4413655377271754E-8</c:v>
                </c:pt>
                <c:pt idx="625">
                  <c:v>2.1840277719717713E-8</c:v>
                </c:pt>
                <c:pt idx="626">
                  <c:v>1.9585038665177705E-7</c:v>
                </c:pt>
                <c:pt idx="627">
                  <c:v>3.5714397207460215E-7</c:v>
                </c:pt>
                <c:pt idx="628">
                  <c:v>5.1625895763464475E-7</c:v>
                </c:pt>
                <c:pt idx="629">
                  <c:v>7.3401092032743053E-7</c:v>
                </c:pt>
                <c:pt idx="630">
                  <c:v>9.289889897616408E-7</c:v>
                </c:pt>
                <c:pt idx="631">
                  <c:v>1.1538403374414962E-6</c:v>
                </c:pt>
                <c:pt idx="632">
                  <c:v>1.4487536946185341E-6</c:v>
                </c:pt>
                <c:pt idx="633">
                  <c:v>1.7161520597999547E-6</c:v>
                </c:pt>
                <c:pt idx="634">
                  <c:v>2.0163789581519636E-6</c:v>
                </c:pt>
                <c:pt idx="635">
                  <c:v>2.344404359068645E-6</c:v>
                </c:pt>
                <c:pt idx="636">
                  <c:v>2.6050776314012663E-6</c:v>
                </c:pt>
                <c:pt idx="637">
                  <c:v>2.8926539420386762E-6</c:v>
                </c:pt>
                <c:pt idx="638">
                  <c:v>3.1960921411315658E-6</c:v>
                </c:pt>
                <c:pt idx="639">
                  <c:v>3.4633905659380362E-6</c:v>
                </c:pt>
                <c:pt idx="640">
                  <c:v>3.8086544138975489E-6</c:v>
                </c:pt>
                <c:pt idx="641">
                  <c:v>4.177439921239969E-6</c:v>
                </c:pt>
                <c:pt idx="642">
                  <c:v>4.5262220069898702E-6</c:v>
                </c:pt>
                <c:pt idx="643">
                  <c:v>4.9486985030869733E-6</c:v>
                </c:pt>
                <c:pt idx="644">
                  <c:v>5.3501082046703787E-6</c:v>
                </c:pt>
                <c:pt idx="645">
                  <c:v>5.7323643715111903E-6</c:v>
                </c:pt>
                <c:pt idx="646">
                  <c:v>6.1984378410013317E-6</c:v>
                </c:pt>
                <c:pt idx="647">
                  <c:v>6.6462129280997782E-6</c:v>
                </c:pt>
                <c:pt idx="648">
                  <c:v>7.1156496030350889E-6</c:v>
                </c:pt>
                <c:pt idx="649">
                  <c:v>7.6612885331246473E-6</c:v>
                </c:pt>
                <c:pt idx="650">
                  <c:v>8.1324791614320433E-6</c:v>
                </c:pt>
                <c:pt idx="651">
                  <c:v>8.5882260253852688E-6</c:v>
                </c:pt>
                <c:pt idx="652">
                  <c:v>9.0624232714134487E-6</c:v>
                </c:pt>
                <c:pt idx="653">
                  <c:v>9.4458652590676169E-6</c:v>
                </c:pt>
                <c:pt idx="654">
                  <c:v>9.8792715188396449E-6</c:v>
                </c:pt>
                <c:pt idx="655">
                  <c:v>1.0392073426804591E-5</c:v>
                </c:pt>
                <c:pt idx="656">
                  <c:v>1.0896877796951116E-5</c:v>
                </c:pt>
                <c:pt idx="657">
                  <c:v>1.1518401927385311E-5</c:v>
                </c:pt>
                <c:pt idx="658">
                  <c:v>1.2177959862800673E-5</c:v>
                </c:pt>
                <c:pt idx="659">
                  <c:v>1.2774596627862032E-5</c:v>
                </c:pt>
                <c:pt idx="660">
                  <c:v>1.3431523137495678E-5</c:v>
                </c:pt>
                <c:pt idx="661">
                  <c:v>1.4045915380138356E-5</c:v>
                </c:pt>
                <c:pt idx="662">
                  <c:v>1.4606434216077159E-5</c:v>
                </c:pt>
                <c:pt idx="663">
                  <c:v>1.5269482595435984E-5</c:v>
                </c:pt>
                <c:pt idx="664">
                  <c:v>1.5893341642293874E-5</c:v>
                </c:pt>
                <c:pt idx="665">
                  <c:v>1.6482861058011824E-5</c:v>
                </c:pt>
                <c:pt idx="666">
                  <c:v>1.7128026654639128E-5</c:v>
                </c:pt>
                <c:pt idx="667">
                  <c:v>1.7640433883312495E-5</c:v>
                </c:pt>
                <c:pt idx="668">
                  <c:v>1.8109925237809375E-5</c:v>
                </c:pt>
                <c:pt idx="669">
                  <c:v>1.8666033325210715E-5</c:v>
                </c:pt>
                <c:pt idx="670">
                  <c:v>1.9189338574586345E-5</c:v>
                </c:pt>
                <c:pt idx="671">
                  <c:v>1.9841970426648688E-5</c:v>
                </c:pt>
                <c:pt idx="672">
                  <c:v>2.0653947552455967E-5</c:v>
                </c:pt>
                <c:pt idx="673">
                  <c:v>2.1425041179154486E-5</c:v>
                </c:pt>
                <c:pt idx="674">
                  <c:v>2.2244547804728953E-5</c:v>
                </c:pt>
                <c:pt idx="675">
                  <c:v>2.2998695341328596E-5</c:v>
                </c:pt>
                <c:pt idx="676">
                  <c:v>2.353957629974982E-5</c:v>
                </c:pt>
                <c:pt idx="677">
                  <c:v>2.4089928761345988E-5</c:v>
                </c:pt>
                <c:pt idx="678">
                  <c:v>2.4589662912283651E-5</c:v>
                </c:pt>
                <c:pt idx="679">
                  <c:v>2.5025257096020937E-5</c:v>
                </c:pt>
                <c:pt idx="680">
                  <c:v>2.5637953205824411E-5</c:v>
                </c:pt>
                <c:pt idx="681">
                  <c:v>2.6228949369616182E-5</c:v>
                </c:pt>
                <c:pt idx="682">
                  <c:v>2.6735695434905379E-5</c:v>
                </c:pt>
                <c:pt idx="683">
                  <c:v>2.7324383359700865E-5</c:v>
                </c:pt>
                <c:pt idx="684">
                  <c:v>2.7791688656486002E-5</c:v>
                </c:pt>
                <c:pt idx="685">
                  <c:v>2.8257951184121976E-5</c:v>
                </c:pt>
                <c:pt idx="686">
                  <c:v>2.8948914466943018E-5</c:v>
                </c:pt>
                <c:pt idx="687">
                  <c:v>2.965604167135469E-5</c:v>
                </c:pt>
                <c:pt idx="688">
                  <c:v>3.0468948208073325E-5</c:v>
                </c:pt>
                <c:pt idx="689">
                  <c:v>3.1365986119577883E-5</c:v>
                </c:pt>
                <c:pt idx="690">
                  <c:v>3.2008529121801687E-5</c:v>
                </c:pt>
                <c:pt idx="691">
                  <c:v>3.2531236153612227E-5</c:v>
                </c:pt>
                <c:pt idx="692">
                  <c:v>3.2912840173160359E-5</c:v>
                </c:pt>
                <c:pt idx="693">
                  <c:v>3.3058158002336042E-5</c:v>
                </c:pt>
                <c:pt idx="694">
                  <c:v>3.3408214755896805E-5</c:v>
                </c:pt>
                <c:pt idx="695">
                  <c:v>3.3942438738056066E-5</c:v>
                </c:pt>
                <c:pt idx="696">
                  <c:v>3.4500024298370761E-5</c:v>
                </c:pt>
                <c:pt idx="697">
                  <c:v>3.5318715054564425E-5</c:v>
                </c:pt>
                <c:pt idx="698">
                  <c:v>3.6063287469261832E-5</c:v>
                </c:pt>
                <c:pt idx="699">
                  <c:v>3.6538836441041587E-5</c:v>
                </c:pt>
                <c:pt idx="700">
                  <c:v>3.705613741965769E-5</c:v>
                </c:pt>
                <c:pt idx="701">
                  <c:v>3.745858457490034E-5</c:v>
                </c:pt>
                <c:pt idx="702">
                  <c:v>3.7902540790763384E-5</c:v>
                </c:pt>
                <c:pt idx="703">
                  <c:v>3.8699377135141377E-5</c:v>
                </c:pt>
                <c:pt idx="704">
                  <c:v>3.9465147190385452E-5</c:v>
                </c:pt>
                <c:pt idx="705">
                  <c:v>4.0182741744175822E-5</c:v>
                </c:pt>
                <c:pt idx="706">
                  <c:v>4.0827421273409935E-5</c:v>
                </c:pt>
                <c:pt idx="707">
                  <c:v>4.0971172699359883E-5</c:v>
                </c:pt>
                <c:pt idx="708">
                  <c:v>4.095308470372558E-5</c:v>
                </c:pt>
                <c:pt idx="709">
                  <c:v>4.0953838286895451E-5</c:v>
                </c:pt>
                <c:pt idx="710">
                  <c:v>4.0836291559683785E-5</c:v>
                </c:pt>
                <c:pt idx="711">
                  <c:v>4.1180019464340928E-5</c:v>
                </c:pt>
                <c:pt idx="712">
                  <c:v>4.185000539118148E-5</c:v>
                </c:pt>
                <c:pt idx="713">
                  <c:v>4.2280423854066125E-5</c:v>
                </c:pt>
                <c:pt idx="714">
                  <c:v>4.2695978357571251E-5</c:v>
                </c:pt>
                <c:pt idx="715">
                  <c:v>4.2786522562668769E-5</c:v>
                </c:pt>
                <c:pt idx="716">
                  <c:v>4.2398570948367018E-5</c:v>
                </c:pt>
                <c:pt idx="717">
                  <c:v>4.2209295350672022E-5</c:v>
                </c:pt>
                <c:pt idx="718">
                  <c:v>4.2162463218486532E-5</c:v>
                </c:pt>
                <c:pt idx="719">
                  <c:v>4.2344865087904672E-5</c:v>
                </c:pt>
                <c:pt idx="720">
                  <c:v>4.2981591127902128E-5</c:v>
                </c:pt>
                <c:pt idx="721">
                  <c:v>4.3219890122674916E-5</c:v>
                </c:pt>
                <c:pt idx="722">
                  <c:v>4.2878454210610718E-5</c:v>
                </c:pt>
                <c:pt idx="723">
                  <c:v>4.21369666129888E-5</c:v>
                </c:pt>
                <c:pt idx="724">
                  <c:v>4.0602869485246181E-5</c:v>
                </c:pt>
                <c:pt idx="725">
                  <c:v>3.9061510465159438E-5</c:v>
                </c:pt>
                <c:pt idx="726">
                  <c:v>3.8101754938237385E-5</c:v>
                </c:pt>
                <c:pt idx="727">
                  <c:v>3.7370477080357753E-5</c:v>
                </c:pt>
                <c:pt idx="728">
                  <c:v>3.7414362114979079E-5</c:v>
                </c:pt>
                <c:pt idx="729">
                  <c:v>3.7834966000639361E-5</c:v>
                </c:pt>
                <c:pt idx="730">
                  <c:v>3.7501594303299151E-5</c:v>
                </c:pt>
                <c:pt idx="731">
                  <c:v>3.6895460240773245E-5</c:v>
                </c:pt>
                <c:pt idx="732">
                  <c:v>3.6081279736088821E-5</c:v>
                </c:pt>
                <c:pt idx="733">
                  <c:v>3.5011470323171177E-5</c:v>
                </c:pt>
                <c:pt idx="734">
                  <c:v>3.4643860455562691E-5</c:v>
                </c:pt>
                <c:pt idx="735">
                  <c:v>3.4519887900916778E-5</c:v>
                </c:pt>
                <c:pt idx="736">
                  <c:v>3.4072453954962313E-5</c:v>
                </c:pt>
                <c:pt idx="737">
                  <c:v>3.3320295219743514E-5</c:v>
                </c:pt>
                <c:pt idx="738">
                  <c:v>3.1095589230717129E-5</c:v>
                </c:pt>
                <c:pt idx="739">
                  <c:v>2.7759242839422097E-5</c:v>
                </c:pt>
                <c:pt idx="740">
                  <c:v>2.472970497608813E-5</c:v>
                </c:pt>
                <c:pt idx="741">
                  <c:v>2.2082578486901458E-5</c:v>
                </c:pt>
                <c:pt idx="742">
                  <c:v>2.1091967257558603E-5</c:v>
                </c:pt>
                <c:pt idx="743">
                  <c:v>2.2252018292560344E-5</c:v>
                </c:pt>
                <c:pt idx="744">
                  <c:v>2.3692365674855985E-5</c:v>
                </c:pt>
                <c:pt idx="745">
                  <c:v>2.5088257898745729E-5</c:v>
                </c:pt>
                <c:pt idx="746">
                  <c:v>2.5425744435132585E-5</c:v>
                </c:pt>
                <c:pt idx="747">
                  <c:v>2.2607153730122672E-5</c:v>
                </c:pt>
                <c:pt idx="748">
                  <c:v>1.7946307243303377E-5</c:v>
                </c:pt>
                <c:pt idx="749">
                  <c:v>1.3083720526573857E-5</c:v>
                </c:pt>
                <c:pt idx="750">
                  <c:v>8.7093929094908814E-6</c:v>
                </c:pt>
                <c:pt idx="751">
                  <c:v>6.2204571246506008E-6</c:v>
                </c:pt>
                <c:pt idx="752">
                  <c:v>4.5713641299804946E-6</c:v>
                </c:pt>
                <c:pt idx="753">
                  <c:v>2.5772352702127924E-6</c:v>
                </c:pt>
                <c:pt idx="754">
                  <c:v>1.7037926192971251E-7</c:v>
                </c:pt>
                <c:pt idx="755">
                  <c:v>-4.6942382527999991E-6</c:v>
                </c:pt>
                <c:pt idx="756">
                  <c:v>-1.0802476204145067E-5</c:v>
                </c:pt>
                <c:pt idx="757">
                  <c:v>-1.4710376421758475E-5</c:v>
                </c:pt>
                <c:pt idx="758">
                  <c:v>-1.7203525723799785E-5</c:v>
                </c:pt>
                <c:pt idx="759">
                  <c:v>-1.8033928787093623E-5</c:v>
                </c:pt>
                <c:pt idx="760">
                  <c:v>-1.7049214077364518E-5</c:v>
                </c:pt>
                <c:pt idx="761">
                  <c:v>-1.8462991050217156E-5</c:v>
                </c:pt>
                <c:pt idx="762">
                  <c:v>-2.3316310002000983E-5</c:v>
                </c:pt>
                <c:pt idx="763">
                  <c:v>-3.070017301894663E-5</c:v>
                </c:pt>
                <c:pt idx="764">
                  <c:v>-4.0942800147213076E-5</c:v>
                </c:pt>
                <c:pt idx="765">
                  <c:v>-5.0968362746434281E-5</c:v>
                </c:pt>
                <c:pt idx="766">
                  <c:v>-5.9512897885883783E-5</c:v>
                </c:pt>
                <c:pt idx="767">
                  <c:v>-6.7496928111312392E-5</c:v>
                </c:pt>
                <c:pt idx="768">
                  <c:v>-7.3422641012176108E-5</c:v>
                </c:pt>
                <c:pt idx="769">
                  <c:v>-7.9394649414026087E-5</c:v>
                </c:pt>
                <c:pt idx="770">
                  <c:v>-8.5606321508528628E-5</c:v>
                </c:pt>
                <c:pt idx="771">
                  <c:v>-8.7469177604788907E-5</c:v>
                </c:pt>
                <c:pt idx="772">
                  <c:v>-8.8342418534528773E-5</c:v>
                </c:pt>
                <c:pt idx="773">
                  <c:v>-9.2044071303384666E-5</c:v>
                </c:pt>
                <c:pt idx="774">
                  <c:v>-9.7003881038306024E-5</c:v>
                </c:pt>
                <c:pt idx="775">
                  <c:v>-1.0693910430374145E-4</c:v>
                </c:pt>
                <c:pt idx="776">
                  <c:v>-1.2276079465837653E-4</c:v>
                </c:pt>
                <c:pt idx="777">
                  <c:v>-1.4056006271191668E-4</c:v>
                </c:pt>
                <c:pt idx="778">
                  <c:v>-1.5930696172654558E-4</c:v>
                </c:pt>
                <c:pt idx="779">
                  <c:v>-1.7226599107423099E-4</c:v>
                </c:pt>
                <c:pt idx="780">
                  <c:v>-1.7515837600082498E-4</c:v>
                </c:pt>
                <c:pt idx="781">
                  <c:v>-1.7190772813737562E-4</c:v>
                </c:pt>
                <c:pt idx="782">
                  <c:v>-1.6012242994615242E-4</c:v>
                </c:pt>
                <c:pt idx="783">
                  <c:v>-1.440880714225283E-4</c:v>
                </c:pt>
                <c:pt idx="784">
                  <c:v>-1.3786862055011105E-4</c:v>
                </c:pt>
                <c:pt idx="785">
                  <c:v>-1.4713186816252982E-4</c:v>
                </c:pt>
                <c:pt idx="786">
                  <c:v>-1.7896390577313017E-4</c:v>
                </c:pt>
                <c:pt idx="787">
                  <c:v>-2.2963500082942884E-4</c:v>
                </c:pt>
                <c:pt idx="788">
                  <c:v>-2.7158529576825962E-4</c:v>
                </c:pt>
                <c:pt idx="789">
                  <c:v>-2.9091728600393117E-4</c:v>
                </c:pt>
                <c:pt idx="790">
                  <c:v>-2.8739820256742005E-4</c:v>
                </c:pt>
                <c:pt idx="791">
                  <c:v>-2.6240183132657631E-4</c:v>
                </c:pt>
                <c:pt idx="792">
                  <c:v>-2.421820926228799E-4</c:v>
                </c:pt>
                <c:pt idx="793">
                  <c:v>-2.5184967822194438E-4</c:v>
                </c:pt>
                <c:pt idx="794">
                  <c:v>-2.9762864272700143E-4</c:v>
                </c:pt>
                <c:pt idx="795">
                  <c:v>-3.8167516129860375E-4</c:v>
                </c:pt>
                <c:pt idx="796">
                  <c:v>-4.7148205962293551E-4</c:v>
                </c:pt>
                <c:pt idx="797">
                  <c:v>-5.2369889722888425E-4</c:v>
                </c:pt>
                <c:pt idx="798">
                  <c:v>-5.3098135252072553E-4</c:v>
                </c:pt>
                <c:pt idx="799">
                  <c:v>-4.8911300144095847E-4</c:v>
                </c:pt>
                <c:pt idx="800">
                  <c:v>-4.1323350983250948E-4</c:v>
                </c:pt>
                <c:pt idx="801">
                  <c:v>-3.4321654036425278E-4</c:v>
                </c:pt>
                <c:pt idx="802">
                  <c:v>-2.8670219665094993E-4</c:v>
                </c:pt>
                <c:pt idx="803">
                  <c:v>-2.6747698027741371E-4</c:v>
                </c:pt>
                <c:pt idx="804">
                  <c:v>-3.2849878611748235E-4</c:v>
                </c:pt>
                <c:pt idx="805">
                  <c:v>-4.5655624143787989E-4</c:v>
                </c:pt>
                <c:pt idx="806">
                  <c:v>-6.2689559128676188E-4</c:v>
                </c:pt>
                <c:pt idx="807">
                  <c:v>-7.8778822247383817E-4</c:v>
                </c:pt>
                <c:pt idx="808">
                  <c:v>-8.5212930098502464E-4</c:v>
                </c:pt>
                <c:pt idx="809">
                  <c:v>-8.2456011432049123E-4</c:v>
                </c:pt>
                <c:pt idx="810">
                  <c:v>-7.4008532056152071E-4</c:v>
                </c:pt>
                <c:pt idx="811">
                  <c:v>-6.4510602481546121E-4</c:v>
                </c:pt>
                <c:pt idx="812">
                  <c:v>-6.9591412679082562E-4</c:v>
                </c:pt>
                <c:pt idx="813">
                  <c:v>-9.193668757626265E-4</c:v>
                </c:pt>
                <c:pt idx="814">
                  <c:v>-1.1909672181998167E-3</c:v>
                </c:pt>
                <c:pt idx="815">
                  <c:v>-1.4851322252151513E-3</c:v>
                </c:pt>
                <c:pt idx="816">
                  <c:v>-1.6763344063982753E-3</c:v>
                </c:pt>
                <c:pt idx="817">
                  <c:v>-1.6124206432869374E-3</c:v>
                </c:pt>
                <c:pt idx="818">
                  <c:v>-1.3753448027292098E-3</c:v>
                </c:pt>
                <c:pt idx="819">
                  <c:v>-9.6198969731583399E-4</c:v>
                </c:pt>
                <c:pt idx="820">
                  <c:v>-4.5341459944243896E-4</c:v>
                </c:pt>
                <c:pt idx="821">
                  <c:v>-1.3710320025077049E-4</c:v>
                </c:pt>
                <c:pt idx="822">
                  <c:v>6.0454118266162936E-5</c:v>
                </c:pt>
                <c:pt idx="823">
                  <c:v>2.5076782189266985E-5</c:v>
                </c:pt>
                <c:pt idx="824">
                  <c:v>-5.5779211208774565E-4</c:v>
                </c:pt>
                <c:pt idx="825">
                  <c:v>-1.1250719837515568E-3</c:v>
                </c:pt>
                <c:pt idx="826">
                  <c:v>-1.4554630342881447E-3</c:v>
                </c:pt>
                <c:pt idx="827">
                  <c:v>-1.6653835107349345E-3</c:v>
                </c:pt>
                <c:pt idx="828">
                  <c:v>-7.4226231361335646E-4</c:v>
                </c:pt>
                <c:pt idx="829">
                  <c:v>3.3450966541399645E-4</c:v>
                </c:pt>
                <c:pt idx="830">
                  <c:v>1.1127816504496027E-4</c:v>
                </c:pt>
                <c:pt idx="831">
                  <c:v>1.6413637607872276E-3</c:v>
                </c:pt>
                <c:pt idx="832">
                  <c:v>2.4245335731962318E-3</c:v>
                </c:pt>
                <c:pt idx="833">
                  <c:v>-2.3264959994993908E-3</c:v>
                </c:pt>
                <c:pt idx="834">
                  <c:v>1.5448967518948234E-2</c:v>
                </c:pt>
                <c:pt idx="835">
                  <c:v>0.10080773468167682</c:v>
                </c:pt>
                <c:pt idx="836">
                  <c:v>0.23257319736413451</c:v>
                </c:pt>
                <c:pt idx="837">
                  <c:v>0.3212609034580402</c:v>
                </c:pt>
                <c:pt idx="838">
                  <c:v>0.31921902549408854</c:v>
                </c:pt>
                <c:pt idx="839">
                  <c:v>0.26553979163707792</c:v>
                </c:pt>
                <c:pt idx="840">
                  <c:v>0.21216885369541341</c:v>
                </c:pt>
                <c:pt idx="841">
                  <c:v>0.17406585936488914</c:v>
                </c:pt>
                <c:pt idx="842">
                  <c:v>0.15550271342054617</c:v>
                </c:pt>
                <c:pt idx="843">
                  <c:v>0.16921701956316657</c:v>
                </c:pt>
                <c:pt idx="844">
                  <c:v>0.2158670100716428</c:v>
                </c:pt>
                <c:pt idx="845">
                  <c:v>0.26862834038643441</c:v>
                </c:pt>
                <c:pt idx="846">
                  <c:v>0.29407702399323582</c:v>
                </c:pt>
                <c:pt idx="847">
                  <c:v>0.28639087557198861</c:v>
                </c:pt>
                <c:pt idx="848">
                  <c:v>0.26719326558688122</c:v>
                </c:pt>
                <c:pt idx="849">
                  <c:v>0.25255021730151822</c:v>
                </c:pt>
                <c:pt idx="850">
                  <c:v>0.23991297246637294</c:v>
                </c:pt>
                <c:pt idx="851">
                  <c:v>0.22600202810601278</c:v>
                </c:pt>
                <c:pt idx="852">
                  <c:v>0.21503939754057394</c:v>
                </c:pt>
                <c:pt idx="853">
                  <c:v>0.20885179461757805</c:v>
                </c:pt>
                <c:pt idx="854">
                  <c:v>0.20427570651673538</c:v>
                </c:pt>
                <c:pt idx="855">
                  <c:v>0.19932732366876788</c:v>
                </c:pt>
                <c:pt idx="856">
                  <c:v>0.19501556671630144</c:v>
                </c:pt>
                <c:pt idx="857">
                  <c:v>0.19505019380047092</c:v>
                </c:pt>
                <c:pt idx="858">
                  <c:v>0.20439510400088848</c:v>
                </c:pt>
                <c:pt idx="859">
                  <c:v>0.22134221120792721</c:v>
                </c:pt>
                <c:pt idx="860">
                  <c:v>0.23406514057401687</c:v>
                </c:pt>
                <c:pt idx="861">
                  <c:v>0.23350916890641457</c:v>
                </c:pt>
                <c:pt idx="862">
                  <c:v>0.22513411224739535</c:v>
                </c:pt>
                <c:pt idx="863">
                  <c:v>0.22126920986914614</c:v>
                </c:pt>
                <c:pt idx="864">
                  <c:v>0.2300405887893523</c:v>
                </c:pt>
                <c:pt idx="865">
                  <c:v>0.25470791712453716</c:v>
                </c:pt>
                <c:pt idx="866">
                  <c:v>0.28929673726506239</c:v>
                </c:pt>
                <c:pt idx="867">
                  <c:v>0.31666665054523563</c:v>
                </c:pt>
                <c:pt idx="868">
                  <c:v>0.33052717706722295</c:v>
                </c:pt>
                <c:pt idx="869">
                  <c:v>0.34655777567322699</c:v>
                </c:pt>
                <c:pt idx="870">
                  <c:v>0.36966991405025273</c:v>
                </c:pt>
                <c:pt idx="871">
                  <c:v>0.38584898228767867</c:v>
                </c:pt>
                <c:pt idx="872">
                  <c:v>0.41447387273786856</c:v>
                </c:pt>
                <c:pt idx="873">
                  <c:v>0.50712230449642481</c:v>
                </c:pt>
                <c:pt idx="874">
                  <c:v>0.65468537661461157</c:v>
                </c:pt>
                <c:pt idx="875">
                  <c:v>0.76544829814213655</c:v>
                </c:pt>
                <c:pt idx="876">
                  <c:v>0.77498485941436057</c:v>
                </c:pt>
                <c:pt idx="877">
                  <c:v>0.71471965357629208</c:v>
                </c:pt>
                <c:pt idx="878">
                  <c:v>0.6484130352012345</c:v>
                </c:pt>
                <c:pt idx="879">
                  <c:v>0.60208971037469294</c:v>
                </c:pt>
                <c:pt idx="880">
                  <c:v>0.57731243562971923</c:v>
                </c:pt>
                <c:pt idx="881">
                  <c:v>0.58388966204689174</c:v>
                </c:pt>
                <c:pt idx="882">
                  <c:v>0.62713934982288777</c:v>
                </c:pt>
                <c:pt idx="883">
                  <c:v>0.68158142230077734</c:v>
                </c:pt>
                <c:pt idx="884">
                  <c:v>0.70722156852110685</c:v>
                </c:pt>
                <c:pt idx="885">
                  <c:v>0.69272641499443244</c:v>
                </c:pt>
                <c:pt idx="886">
                  <c:v>0.66143948137401465</c:v>
                </c:pt>
                <c:pt idx="887">
                  <c:v>0.63525946717100901</c:v>
                </c:pt>
                <c:pt idx="888">
                  <c:v>0.61506154113836897</c:v>
                </c:pt>
                <c:pt idx="889">
                  <c:v>0.59569895767550241</c:v>
                </c:pt>
                <c:pt idx="890">
                  <c:v>0.57803789502570457</c:v>
                </c:pt>
                <c:pt idx="891">
                  <c:v>0.56419138040172812</c:v>
                </c:pt>
                <c:pt idx="892">
                  <c:v>0.55445182656850467</c:v>
                </c:pt>
                <c:pt idx="893">
                  <c:v>0.54889702880352098</c:v>
                </c:pt>
                <c:pt idx="894">
                  <c:v>0.54685144915905648</c:v>
                </c:pt>
                <c:pt idx="895">
                  <c:v>0.54932659870426237</c:v>
                </c:pt>
                <c:pt idx="896">
                  <c:v>0.56103821345770921</c:v>
                </c:pt>
                <c:pt idx="897">
                  <c:v>0.58076022734896882</c:v>
                </c:pt>
                <c:pt idx="898">
                  <c:v>0.59536466418223166</c:v>
                </c:pt>
                <c:pt idx="899">
                  <c:v>0.59593697248318911</c:v>
                </c:pt>
                <c:pt idx="900">
                  <c:v>0.5910874460834673</c:v>
                </c:pt>
                <c:pt idx="901">
                  <c:v>0.59398155537831654</c:v>
                </c:pt>
                <c:pt idx="902">
                  <c:v>0.60959832059978969</c:v>
                </c:pt>
                <c:pt idx="903">
                  <c:v>0.63933207556678073</c:v>
                </c:pt>
                <c:pt idx="904">
                  <c:v>0.67874925429321142</c:v>
                </c:pt>
                <c:pt idx="905">
                  <c:v>0.71185674237473118</c:v>
                </c:pt>
                <c:pt idx="906">
                  <c:v>0.72911472675900324</c:v>
                </c:pt>
                <c:pt idx="907">
                  <c:v>0.74225165097387824</c:v>
                </c:pt>
                <c:pt idx="908">
                  <c:v>0.76140620299126627</c:v>
                </c:pt>
                <c:pt idx="909">
                  <c:v>0.77913531307655282</c:v>
                </c:pt>
                <c:pt idx="910">
                  <c:v>0.79855115724843029</c:v>
                </c:pt>
                <c:pt idx="911">
                  <c:v>0.84501763788278128</c:v>
                </c:pt>
                <c:pt idx="912">
                  <c:v>0.92206847517579438</c:v>
                </c:pt>
                <c:pt idx="913">
                  <c:v>0.98679898747315575</c:v>
                </c:pt>
                <c:pt idx="914">
                  <c:v>0.99705484450588611</c:v>
                </c:pt>
                <c:pt idx="915">
                  <c:v>0.95938610370589616</c:v>
                </c:pt>
                <c:pt idx="916">
                  <c:v>0.91039551686448772</c:v>
                </c:pt>
                <c:pt idx="917">
                  <c:v>0.87264583148421138</c:v>
                </c:pt>
                <c:pt idx="918">
                  <c:v>0.8481093934222107</c:v>
                </c:pt>
                <c:pt idx="919">
                  <c:v>0.83853778490883235</c:v>
                </c:pt>
                <c:pt idx="920">
                  <c:v>0.84821164078643352</c:v>
                </c:pt>
                <c:pt idx="921">
                  <c:v>0.86817951024957218</c:v>
                </c:pt>
                <c:pt idx="922">
                  <c:v>0.87716021707824265</c:v>
                </c:pt>
                <c:pt idx="923">
                  <c:v>0.86406070208162133</c:v>
                </c:pt>
                <c:pt idx="924">
                  <c:v>0.83753923597009283</c:v>
                </c:pt>
                <c:pt idx="925">
                  <c:v>0.81052963042409254</c:v>
                </c:pt>
                <c:pt idx="926">
                  <c:v>0.78749250544041438</c:v>
                </c:pt>
                <c:pt idx="927">
                  <c:v>0.76815124725650408</c:v>
                </c:pt>
                <c:pt idx="928">
                  <c:v>0.75206545336976927</c:v>
                </c:pt>
                <c:pt idx="929">
                  <c:v>0.73831650714585673</c:v>
                </c:pt>
                <c:pt idx="930">
                  <c:v>0.72743516858379098</c:v>
                </c:pt>
                <c:pt idx="931">
                  <c:v>0.72135482966442177</c:v>
                </c:pt>
                <c:pt idx="932">
                  <c:v>0.71907961085804917</c:v>
                </c:pt>
                <c:pt idx="933">
                  <c:v>0.71850351089649889</c:v>
                </c:pt>
                <c:pt idx="934">
                  <c:v>0.72161413975770505</c:v>
                </c:pt>
                <c:pt idx="935">
                  <c:v>0.72974840897285054</c:v>
                </c:pt>
                <c:pt idx="936">
                  <c:v>0.737446334786789</c:v>
                </c:pt>
                <c:pt idx="937">
                  <c:v>0.73925996328117882</c:v>
                </c:pt>
                <c:pt idx="938">
                  <c:v>0.73740697350068896</c:v>
                </c:pt>
                <c:pt idx="939">
                  <c:v>0.73745646254468078</c:v>
                </c:pt>
                <c:pt idx="940">
                  <c:v>0.7432143603468705</c:v>
                </c:pt>
                <c:pt idx="941">
                  <c:v>0.75691655692033755</c:v>
                </c:pt>
                <c:pt idx="942">
                  <c:v>0.77605984893049407</c:v>
                </c:pt>
                <c:pt idx="943">
                  <c:v>0.79180511820341926</c:v>
                </c:pt>
                <c:pt idx="944">
                  <c:v>0.79880435619461465</c:v>
                </c:pt>
                <c:pt idx="945">
                  <c:v>0.80225649195217019</c:v>
                </c:pt>
                <c:pt idx="946">
                  <c:v>0.80781248445266063</c:v>
                </c:pt>
                <c:pt idx="947">
                  <c:v>0.81244515885961854</c:v>
                </c:pt>
                <c:pt idx="948">
                  <c:v>0.81440729947602375</c:v>
                </c:pt>
                <c:pt idx="949">
                  <c:v>0.82234827398323473</c:v>
                </c:pt>
                <c:pt idx="950">
                  <c:v>0.84190619420196211</c:v>
                </c:pt>
                <c:pt idx="951">
                  <c:v>0.86086533198064263</c:v>
                </c:pt>
                <c:pt idx="952">
                  <c:v>0.86089363571469146</c:v>
                </c:pt>
                <c:pt idx="953">
                  <c:v>0.83958437821139054</c:v>
                </c:pt>
                <c:pt idx="954">
                  <c:v>0.81030513262397674</c:v>
                </c:pt>
                <c:pt idx="955">
                  <c:v>0.78441789360566883</c:v>
                </c:pt>
                <c:pt idx="956">
                  <c:v>0.7638254499123347</c:v>
                </c:pt>
                <c:pt idx="957">
                  <c:v>0.74846462553003856</c:v>
                </c:pt>
                <c:pt idx="958">
                  <c:v>0.7402016398104746</c:v>
                </c:pt>
                <c:pt idx="959">
                  <c:v>0.73714999039225182</c:v>
                </c:pt>
                <c:pt idx="960">
                  <c:v>0.73193697446275086</c:v>
                </c:pt>
                <c:pt idx="961">
                  <c:v>0.71931896536914908</c:v>
                </c:pt>
                <c:pt idx="962">
                  <c:v>0.70109232042937253</c:v>
                </c:pt>
                <c:pt idx="963">
                  <c:v>0.68191224906152215</c:v>
                </c:pt>
                <c:pt idx="964">
                  <c:v>0.66455775354312618</c:v>
                </c:pt>
                <c:pt idx="965">
                  <c:v>0.64985549336623982</c:v>
                </c:pt>
                <c:pt idx="966">
                  <c:v>0.63740719170238291</c:v>
                </c:pt>
                <c:pt idx="967">
                  <c:v>0.62625463318366914</c:v>
                </c:pt>
                <c:pt idx="968">
                  <c:v>0.61661675934027538</c:v>
                </c:pt>
                <c:pt idx="969">
                  <c:v>0.609519962946803</c:v>
                </c:pt>
                <c:pt idx="970">
                  <c:v>0.60445636143956349</c:v>
                </c:pt>
                <c:pt idx="971">
                  <c:v>0.60013371089874679</c:v>
                </c:pt>
                <c:pt idx="972">
                  <c:v>0.59692104212739117</c:v>
                </c:pt>
                <c:pt idx="973">
                  <c:v>0.5955945432910198</c:v>
                </c:pt>
                <c:pt idx="974">
                  <c:v>0.59492670613847831</c:v>
                </c:pt>
                <c:pt idx="975">
                  <c:v>0.59301686644356455</c:v>
                </c:pt>
                <c:pt idx="976">
                  <c:v>0.58957318381463408</c:v>
                </c:pt>
                <c:pt idx="977">
                  <c:v>0.58564483598209804</c:v>
                </c:pt>
                <c:pt idx="978">
                  <c:v>0.58285648577403804</c:v>
                </c:pt>
                <c:pt idx="979">
                  <c:v>0.58288488448706</c:v>
                </c:pt>
                <c:pt idx="980">
                  <c:v>0.58541338222191019</c:v>
                </c:pt>
                <c:pt idx="981">
                  <c:v>0.58719294825713242</c:v>
                </c:pt>
                <c:pt idx="982">
                  <c:v>0.58552345785309179</c:v>
                </c:pt>
                <c:pt idx="983">
                  <c:v>0.5815998039813951</c:v>
                </c:pt>
                <c:pt idx="984">
                  <c:v>0.57788790823015612</c:v>
                </c:pt>
                <c:pt idx="985">
                  <c:v>0.57394377139302954</c:v>
                </c:pt>
                <c:pt idx="986">
                  <c:v>0.56830381997957335</c:v>
                </c:pt>
                <c:pt idx="987">
                  <c:v>0.56275535581244185</c:v>
                </c:pt>
                <c:pt idx="988">
                  <c:v>0.56011587264782348</c:v>
                </c:pt>
                <c:pt idx="989">
                  <c:v>0.55849571632208139</c:v>
                </c:pt>
                <c:pt idx="990">
                  <c:v>0.5523951143885889</c:v>
                </c:pt>
                <c:pt idx="991">
                  <c:v>0.53967521785108408</c:v>
                </c:pt>
                <c:pt idx="992">
                  <c:v>0.52367099840519549</c:v>
                </c:pt>
                <c:pt idx="993">
                  <c:v>0.50827579913289844</c:v>
                </c:pt>
                <c:pt idx="994">
                  <c:v>0.49448931871839885</c:v>
                </c:pt>
                <c:pt idx="995">
                  <c:v>0.4822461041518476</c:v>
                </c:pt>
                <c:pt idx="996">
                  <c:v>0.47218373178499806</c:v>
                </c:pt>
                <c:pt idx="997">
                  <c:v>0.46416678159747293</c:v>
                </c:pt>
                <c:pt idx="998">
                  <c:v>0.45630647923086159</c:v>
                </c:pt>
                <c:pt idx="999">
                  <c:v>0.44684042235019905</c:v>
                </c:pt>
                <c:pt idx="1000">
                  <c:v>0.435832551800101</c:v>
                </c:pt>
              </c:numCache>
            </c:numRef>
          </c:yVal>
          <c:smooth val="1"/>
          <c:extLst>
            <c:ext xmlns:c16="http://schemas.microsoft.com/office/drawing/2014/chart" uri="{C3380CC4-5D6E-409C-BE32-E72D297353CC}">
              <c16:uniqueId val="{00000001-5C1D-4F4B-83D2-D33046DE2B41}"/>
            </c:ext>
          </c:extLst>
        </c:ser>
        <c:ser>
          <c:idx val="7"/>
          <c:order val="7"/>
          <c:tx>
            <c:v>Experimental</c:v>
          </c:tx>
          <c:spPr>
            <a:ln w="19050" cap="rnd">
              <a:solidFill>
                <a:schemeClr val="accent2">
                  <a:lumMod val="60000"/>
                </a:schemeClr>
              </a:solidFill>
              <a:round/>
            </a:ln>
            <a:effectLst/>
          </c:spPr>
          <c:marker>
            <c:symbol val="none"/>
          </c:marker>
          <c:xVal>
            <c:numRef>
              <c:f>Expt!$A$2:$A$71</c:f>
              <c:numCache>
                <c:formatCode>General</c:formatCode>
                <c:ptCount val="70"/>
                <c:pt idx="0">
                  <c:v>210</c:v>
                </c:pt>
                <c:pt idx="1">
                  <c:v>212</c:v>
                </c:pt>
                <c:pt idx="2">
                  <c:v>214</c:v>
                </c:pt>
                <c:pt idx="3">
                  <c:v>216</c:v>
                </c:pt>
                <c:pt idx="4">
                  <c:v>218</c:v>
                </c:pt>
                <c:pt idx="5">
                  <c:v>220</c:v>
                </c:pt>
                <c:pt idx="6">
                  <c:v>222</c:v>
                </c:pt>
                <c:pt idx="7">
                  <c:v>224</c:v>
                </c:pt>
                <c:pt idx="8">
                  <c:v>226</c:v>
                </c:pt>
                <c:pt idx="9">
                  <c:v>228</c:v>
                </c:pt>
                <c:pt idx="10">
                  <c:v>230</c:v>
                </c:pt>
                <c:pt idx="11">
                  <c:v>232</c:v>
                </c:pt>
                <c:pt idx="12">
                  <c:v>236</c:v>
                </c:pt>
                <c:pt idx="13">
                  <c:v>238</c:v>
                </c:pt>
                <c:pt idx="14">
                  <c:v>240</c:v>
                </c:pt>
                <c:pt idx="15">
                  <c:v>242</c:v>
                </c:pt>
                <c:pt idx="16">
                  <c:v>244</c:v>
                </c:pt>
                <c:pt idx="17">
                  <c:v>246</c:v>
                </c:pt>
                <c:pt idx="18">
                  <c:v>248</c:v>
                </c:pt>
                <c:pt idx="19">
                  <c:v>250</c:v>
                </c:pt>
                <c:pt idx="20">
                  <c:v>252</c:v>
                </c:pt>
                <c:pt idx="21">
                  <c:v>254</c:v>
                </c:pt>
                <c:pt idx="22">
                  <c:v>256</c:v>
                </c:pt>
                <c:pt idx="23">
                  <c:v>258</c:v>
                </c:pt>
                <c:pt idx="24">
                  <c:v>260</c:v>
                </c:pt>
                <c:pt idx="25">
                  <c:v>262</c:v>
                </c:pt>
                <c:pt idx="26">
                  <c:v>264</c:v>
                </c:pt>
                <c:pt idx="27">
                  <c:v>266</c:v>
                </c:pt>
                <c:pt idx="28">
                  <c:v>268</c:v>
                </c:pt>
                <c:pt idx="29">
                  <c:v>270</c:v>
                </c:pt>
                <c:pt idx="30">
                  <c:v>272</c:v>
                </c:pt>
                <c:pt idx="31">
                  <c:v>274</c:v>
                </c:pt>
                <c:pt idx="32">
                  <c:v>276</c:v>
                </c:pt>
                <c:pt idx="33">
                  <c:v>278</c:v>
                </c:pt>
                <c:pt idx="34">
                  <c:v>280</c:v>
                </c:pt>
                <c:pt idx="35">
                  <c:v>282</c:v>
                </c:pt>
                <c:pt idx="36">
                  <c:v>284</c:v>
                </c:pt>
                <c:pt idx="37">
                  <c:v>286</c:v>
                </c:pt>
                <c:pt idx="38">
                  <c:v>288</c:v>
                </c:pt>
                <c:pt idx="39">
                  <c:v>290</c:v>
                </c:pt>
                <c:pt idx="40">
                  <c:v>292</c:v>
                </c:pt>
                <c:pt idx="41">
                  <c:v>294</c:v>
                </c:pt>
                <c:pt idx="42">
                  <c:v>296</c:v>
                </c:pt>
                <c:pt idx="43">
                  <c:v>298</c:v>
                </c:pt>
                <c:pt idx="44">
                  <c:v>300</c:v>
                </c:pt>
                <c:pt idx="45">
                  <c:v>302</c:v>
                </c:pt>
                <c:pt idx="46">
                  <c:v>304</c:v>
                </c:pt>
                <c:pt idx="47">
                  <c:v>306</c:v>
                </c:pt>
                <c:pt idx="48">
                  <c:v>308</c:v>
                </c:pt>
                <c:pt idx="49">
                  <c:v>310</c:v>
                </c:pt>
                <c:pt idx="50">
                  <c:v>312</c:v>
                </c:pt>
                <c:pt idx="51">
                  <c:v>314</c:v>
                </c:pt>
                <c:pt idx="52">
                  <c:v>316</c:v>
                </c:pt>
                <c:pt idx="53">
                  <c:v>318</c:v>
                </c:pt>
                <c:pt idx="54">
                  <c:v>320</c:v>
                </c:pt>
                <c:pt idx="55">
                  <c:v>322</c:v>
                </c:pt>
                <c:pt idx="56">
                  <c:v>324</c:v>
                </c:pt>
                <c:pt idx="57">
                  <c:v>326</c:v>
                </c:pt>
                <c:pt idx="58">
                  <c:v>328</c:v>
                </c:pt>
                <c:pt idx="59">
                  <c:v>330</c:v>
                </c:pt>
                <c:pt idx="60">
                  <c:v>332</c:v>
                </c:pt>
                <c:pt idx="61">
                  <c:v>334</c:v>
                </c:pt>
                <c:pt idx="62">
                  <c:v>336</c:v>
                </c:pt>
                <c:pt idx="63">
                  <c:v>338</c:v>
                </c:pt>
                <c:pt idx="64">
                  <c:v>340</c:v>
                </c:pt>
                <c:pt idx="65">
                  <c:v>342</c:v>
                </c:pt>
                <c:pt idx="66">
                  <c:v>344</c:v>
                </c:pt>
                <c:pt idx="67">
                  <c:v>346</c:v>
                </c:pt>
                <c:pt idx="68">
                  <c:v>348</c:v>
                </c:pt>
                <c:pt idx="69">
                  <c:v>350</c:v>
                </c:pt>
              </c:numCache>
            </c:numRef>
          </c:xVal>
          <c:yVal>
            <c:numRef>
              <c:f>Expt!$C$2:$C$71</c:f>
              <c:numCache>
                <c:formatCode>General</c:formatCode>
                <c:ptCount val="70"/>
                <c:pt idx="0">
                  <c:v>0.44172938873415268</c:v>
                </c:pt>
                <c:pt idx="1">
                  <c:v>0.36349446195008112</c:v>
                </c:pt>
                <c:pt idx="2">
                  <c:v>0.47454378024510435</c:v>
                </c:pt>
                <c:pt idx="3">
                  <c:v>0.58386331118015145</c:v>
                </c:pt>
                <c:pt idx="4">
                  <c:v>0.65324235863013691</c:v>
                </c:pt>
                <c:pt idx="5">
                  <c:v>0.52592837387346603</c:v>
                </c:pt>
                <c:pt idx="6">
                  <c:v>0.75164433531335184</c:v>
                </c:pt>
                <c:pt idx="7">
                  <c:v>0.66271570646651257</c:v>
                </c:pt>
                <c:pt idx="8">
                  <c:v>0.6480589105633674</c:v>
                </c:pt>
                <c:pt idx="9">
                  <c:v>0.68042077165258152</c:v>
                </c:pt>
                <c:pt idx="10">
                  <c:v>0.46941574782196893</c:v>
                </c:pt>
                <c:pt idx="11">
                  <c:v>0.52578080647731829</c:v>
                </c:pt>
                <c:pt idx="12">
                  <c:v>0.45243969735117573</c:v>
                </c:pt>
                <c:pt idx="13">
                  <c:v>0.47922893441903108</c:v>
                </c:pt>
                <c:pt idx="14">
                  <c:v>0.48749888965754651</c:v>
                </c:pt>
                <c:pt idx="15">
                  <c:v>0.5009124948363135</c:v>
                </c:pt>
                <c:pt idx="16">
                  <c:v>0.52222286174849608</c:v>
                </c:pt>
                <c:pt idx="17">
                  <c:v>0.51973221351389076</c:v>
                </c:pt>
                <c:pt idx="18">
                  <c:v>0.53117188690774653</c:v>
                </c:pt>
                <c:pt idx="19">
                  <c:v>0.58759846128112503</c:v>
                </c:pt>
                <c:pt idx="20">
                  <c:v>0.62513175086638828</c:v>
                </c:pt>
                <c:pt idx="21">
                  <c:v>0.68889385227200062</c:v>
                </c:pt>
                <c:pt idx="22">
                  <c:v>0.66704791905890171</c:v>
                </c:pt>
                <c:pt idx="23">
                  <c:v>0.71016184234244306</c:v>
                </c:pt>
                <c:pt idx="24">
                  <c:v>0.73696084090124347</c:v>
                </c:pt>
                <c:pt idx="25">
                  <c:v>0.77907159971683437</c:v>
                </c:pt>
                <c:pt idx="26">
                  <c:v>0.78644352784124416</c:v>
                </c:pt>
                <c:pt idx="27">
                  <c:v>0.84787148763625053</c:v>
                </c:pt>
                <c:pt idx="28">
                  <c:v>0.86165005297650532</c:v>
                </c:pt>
                <c:pt idx="29">
                  <c:v>0.89114358090649171</c:v>
                </c:pt>
                <c:pt idx="30">
                  <c:v>1</c:v>
                </c:pt>
                <c:pt idx="31">
                  <c:v>0.90781479707371038</c:v>
                </c:pt>
                <c:pt idx="32">
                  <c:v>0.91513530723417191</c:v>
                </c:pt>
                <c:pt idx="33">
                  <c:v>0.84500403030902038</c:v>
                </c:pt>
                <c:pt idx="34">
                  <c:v>0.7957114997676018</c:v>
                </c:pt>
                <c:pt idx="35">
                  <c:v>0.75969952451292899</c:v>
                </c:pt>
                <c:pt idx="36">
                  <c:v>0.62639725480362884</c:v>
                </c:pt>
                <c:pt idx="37">
                  <c:v>0.51006317199188089</c:v>
                </c:pt>
                <c:pt idx="38">
                  <c:v>0.3658349086397058</c:v>
                </c:pt>
                <c:pt idx="39">
                  <c:v>0.25364786007651824</c:v>
                </c:pt>
                <c:pt idx="40">
                  <c:v>0.23074367644152527</c:v>
                </c:pt>
                <c:pt idx="41">
                  <c:v>0.11933404901950179</c:v>
                </c:pt>
                <c:pt idx="42">
                  <c:v>0.10451807777001008</c:v>
                </c:pt>
                <c:pt idx="43">
                  <c:v>6.244627897925533E-2</c:v>
                </c:pt>
                <c:pt idx="44">
                  <c:v>3.1882021628679896E-2</c:v>
                </c:pt>
                <c:pt idx="45">
                  <c:v>3.1719570927506442E-2</c:v>
                </c:pt>
                <c:pt idx="46">
                  <c:v>3.4915877320652704E-2</c:v>
                </c:pt>
                <c:pt idx="47">
                  <c:v>2.0162308028437683E-2</c:v>
                </c:pt>
                <c:pt idx="48">
                  <c:v>1.6604436735452029E-2</c:v>
                </c:pt>
                <c:pt idx="49">
                  <c:v>2.0604347757293306E-2</c:v>
                </c:pt>
                <c:pt idx="50">
                  <c:v>1.6308262569918335E-2</c:v>
                </c:pt>
                <c:pt idx="51">
                  <c:v>1.66770171016754E-2</c:v>
                </c:pt>
                <c:pt idx="52">
                  <c:v>1.993537924622512E-2</c:v>
                </c:pt>
                <c:pt idx="53">
                  <c:v>1.3277357948734993E-2</c:v>
                </c:pt>
                <c:pt idx="54">
                  <c:v>1.4358918966257492E-2</c:v>
                </c:pt>
                <c:pt idx="55">
                  <c:v>1.4590166708940771E-2</c:v>
                </c:pt>
                <c:pt idx="56">
                  <c:v>1.1926899068761541E-2</c:v>
                </c:pt>
                <c:pt idx="57">
                  <c:v>1.5183811608706585E-2</c:v>
                </c:pt>
                <c:pt idx="58">
                  <c:v>1.3739533362418265E-2</c:v>
                </c:pt>
                <c:pt idx="59">
                  <c:v>1.1469449807418012E-2</c:v>
                </c:pt>
                <c:pt idx="60">
                  <c:v>9.4963977989049961E-3</c:v>
                </c:pt>
                <c:pt idx="61">
                  <c:v>9.5181599082335248E-3</c:v>
                </c:pt>
                <c:pt idx="62">
                  <c:v>7.1375517963256589E-3</c:v>
                </c:pt>
                <c:pt idx="63">
                  <c:v>7.5441481494883328E-3</c:v>
                </c:pt>
                <c:pt idx="64">
                  <c:v>8.371283119859952E-3</c:v>
                </c:pt>
                <c:pt idx="65">
                  <c:v>5.4574235665966865E-3</c:v>
                </c:pt>
                <c:pt idx="66">
                  <c:v>8.7002549292377312E-3</c:v>
                </c:pt>
                <c:pt idx="67">
                  <c:v>7.5344056056952571E-3</c:v>
                </c:pt>
                <c:pt idx="68">
                  <c:v>6.0171938169365242E-3</c:v>
                </c:pt>
                <c:pt idx="69">
                  <c:v>7.1273418500155282E-3</c:v>
                </c:pt>
              </c:numCache>
            </c:numRef>
          </c:yVal>
          <c:smooth val="1"/>
          <c:extLst>
            <c:ext xmlns:c16="http://schemas.microsoft.com/office/drawing/2014/chart" uri="{C3380CC4-5D6E-409C-BE32-E72D297353CC}">
              <c16:uniqueId val="{00000002-5C1D-4F4B-83D2-D33046DE2B41}"/>
            </c:ext>
          </c:extLst>
        </c:ser>
        <c:dLbls>
          <c:showLegendKey val="0"/>
          <c:showVal val="0"/>
          <c:showCatName val="0"/>
          <c:showSerName val="0"/>
          <c:showPercent val="0"/>
          <c:showBubbleSize val="0"/>
        </c:dLbls>
        <c:axId val="607328"/>
        <c:axId val="600192"/>
        <c:extLst>
          <c:ext xmlns:c15="http://schemas.microsoft.com/office/drawing/2012/chart" uri="{02D57815-91ED-43cb-92C2-25804820EDAC}">
            <c15:filteredScatterSeries>
              <c15:ser>
                <c:idx val="0"/>
                <c:order val="0"/>
                <c:tx>
                  <c:v>TD-DFT (avogadro)</c:v>
                </c:tx>
                <c:spPr>
                  <a:ln w="19050" cap="rnd">
                    <a:solidFill>
                      <a:schemeClr val="accent1"/>
                    </a:solidFill>
                    <a:round/>
                  </a:ln>
                  <a:effectLst/>
                </c:spPr>
                <c:marker>
                  <c:symbol val="none"/>
                </c:marker>
                <c:xVal>
                  <c:numRef>
                    <c:extLst>
                      <c:ext uri="{02D57815-91ED-43cb-92C2-25804820EDAC}">
                        <c15:formulaRef>
                          <c15:sqref>Avogadro!$A$2:$A$11</c15:sqref>
                        </c15:formulaRef>
                      </c:ext>
                    </c:extLst>
                    <c:numCache>
                      <c:formatCode>General</c:formatCode>
                      <c:ptCount val="10"/>
                      <c:pt idx="0">
                        <c:v>244.2</c:v>
                      </c:pt>
                      <c:pt idx="1">
                        <c:v>241.9</c:v>
                      </c:pt>
                      <c:pt idx="2">
                        <c:v>218.5</c:v>
                      </c:pt>
                      <c:pt idx="3">
                        <c:v>201.7</c:v>
                      </c:pt>
                      <c:pt idx="4">
                        <c:v>196</c:v>
                      </c:pt>
                      <c:pt idx="5">
                        <c:v>183.2</c:v>
                      </c:pt>
                      <c:pt idx="6">
                        <c:v>180.1</c:v>
                      </c:pt>
                      <c:pt idx="7">
                        <c:v>179.8</c:v>
                      </c:pt>
                      <c:pt idx="8">
                        <c:v>178.7</c:v>
                      </c:pt>
                      <c:pt idx="9">
                        <c:v>176.2</c:v>
                      </c:pt>
                    </c:numCache>
                  </c:numRef>
                </c:xVal>
                <c:yVal>
                  <c:numRef>
                    <c:extLst>
                      <c:ext uri="{02D57815-91ED-43cb-92C2-25804820EDAC}">
                        <c15:formulaRef>
                          <c15:sqref>Avogadro!$B$2:$B$11</c15:sqref>
                        </c15:formulaRef>
                      </c:ext>
                    </c:extLst>
                    <c:numCache>
                      <c:formatCode>0.00E+00</c:formatCode>
                      <c:ptCount val="10"/>
                      <c:pt idx="0" formatCode="General">
                        <c:v>0.17830099999999999</c:v>
                      </c:pt>
                      <c:pt idx="1">
                        <c:v>4.3955999999999997E-5</c:v>
                      </c:pt>
                      <c:pt idx="2" formatCode="General">
                        <c:v>4.5423699999999997E-2</c:v>
                      </c:pt>
                      <c:pt idx="3" formatCode="General">
                        <c:v>0.249698</c:v>
                      </c:pt>
                      <c:pt idx="4">
                        <c:v>1.7850000000000001E-6</c:v>
                      </c:pt>
                      <c:pt idx="5" formatCode="General">
                        <c:v>3.5003600000000001E-3</c:v>
                      </c:pt>
                      <c:pt idx="6" formatCode="General">
                        <c:v>2.3346700000000001E-4</c:v>
                      </c:pt>
                      <c:pt idx="7" formatCode="General">
                        <c:v>1.3729699999999999E-2</c:v>
                      </c:pt>
                      <c:pt idx="8">
                        <c:v>1.3995000000000001E-5</c:v>
                      </c:pt>
                      <c:pt idx="9" formatCode="General">
                        <c:v>7.2897400000000001E-2</c:v>
                      </c:pt>
                    </c:numCache>
                  </c:numRef>
                </c:yVal>
                <c:smooth val="1"/>
                <c:extLst>
                  <c:ext xmlns:c16="http://schemas.microsoft.com/office/drawing/2014/chart" uri="{C3380CC4-5D6E-409C-BE32-E72D297353CC}">
                    <c16:uniqueId val="{00000003-5C1D-4F4B-83D2-D33046DE2B41}"/>
                  </c:ext>
                </c:extLst>
              </c15:ser>
            </c15:filteredScatterSeries>
            <c15:filteredScatterSeries>
              <c15:ser>
                <c:idx val="1"/>
                <c:order val="1"/>
                <c:tx>
                  <c:v>TD-DFT Normalized</c:v>
                </c:tx>
                <c:spPr>
                  <a:ln w="19050" cap="rnd">
                    <a:solidFill>
                      <a:schemeClr val="accent2"/>
                    </a:solidFill>
                    <a:round/>
                  </a:ln>
                  <a:effectLst/>
                </c:spPr>
                <c:marker>
                  <c:symbol val="none"/>
                </c:marker>
                <c:xVal>
                  <c:numRef>
                    <c:extLst xmlns:c15="http://schemas.microsoft.com/office/drawing/2012/chart">
                      <c:ext xmlns:c15="http://schemas.microsoft.com/office/drawing/2012/chart" uri="{02D57815-91ED-43cb-92C2-25804820EDAC}">
                        <c15:formulaRef>
                          <c15:sqref>Caffeine_lynne!$A$2:$A$6888</c15:sqref>
                        </c15:formulaRef>
                      </c:ext>
                    </c:extLst>
                    <c:numCache>
                      <c:formatCode>General</c:formatCode>
                      <c:ptCount val="6887"/>
                      <c:pt idx="0">
                        <c:v>1037.96702</c:v>
                      </c:pt>
                      <c:pt idx="1">
                        <c:v>1035.715465</c:v>
                      </c:pt>
                      <c:pt idx="2">
                        <c:v>1033.4736559999999</c:v>
                      </c:pt>
                      <c:pt idx="3">
                        <c:v>1031.241532</c:v>
                      </c:pt>
                      <c:pt idx="4">
                        <c:v>1029.019029</c:v>
                      </c:pt>
                      <c:pt idx="5">
                        <c:v>1026.8060840000001</c:v>
                      </c:pt>
                      <c:pt idx="6">
                        <c:v>1024.6026380000001</c:v>
                      </c:pt>
                      <c:pt idx="7">
                        <c:v>1022.408628</c:v>
                      </c:pt>
                      <c:pt idx="8">
                        <c:v>1020.2239939999999</c:v>
                      </c:pt>
                      <c:pt idx="9">
                        <c:v>1018.048676</c:v>
                      </c:pt>
                      <c:pt idx="10">
                        <c:v>1015.882615</c:v>
                      </c:pt>
                      <c:pt idx="11">
                        <c:v>1013.7257520000001</c:v>
                      </c:pt>
                      <c:pt idx="12">
                        <c:v>1011.578028</c:v>
                      </c:pt>
                      <c:pt idx="13">
                        <c:v>1009.439385</c:v>
                      </c:pt>
                      <c:pt idx="14">
                        <c:v>1007.309766</c:v>
                      </c:pt>
                      <c:pt idx="15">
                        <c:v>1005.189114</c:v>
                      </c:pt>
                      <c:pt idx="16">
                        <c:v>1003.077372</c:v>
                      </c:pt>
                      <c:pt idx="17">
                        <c:v>1000.974485</c:v>
                      </c:pt>
                      <c:pt idx="18">
                        <c:v>998.88039600000002</c:v>
                      </c:pt>
                      <c:pt idx="19">
                        <c:v>996.79505099999994</c:v>
                      </c:pt>
                      <c:pt idx="20">
                        <c:v>994.71839399999999</c:v>
                      </c:pt>
                      <c:pt idx="21">
                        <c:v>992.65037299999995</c:v>
                      </c:pt>
                      <c:pt idx="22">
                        <c:v>990.59093199999995</c:v>
                      </c:pt>
                      <c:pt idx="23">
                        <c:v>988.54001900000003</c:v>
                      </c:pt>
                      <c:pt idx="24">
                        <c:v>986.49758099999997</c:v>
                      </c:pt>
                      <c:pt idx="25">
                        <c:v>984.46356600000001</c:v>
                      </c:pt>
                      <c:pt idx="26">
                        <c:v>982.43791999999996</c:v>
                      </c:pt>
                      <c:pt idx="27">
                        <c:v>980.42059400000005</c:v>
                      </c:pt>
                      <c:pt idx="28">
                        <c:v>978.41153499999996</c:v>
                      </c:pt>
                      <c:pt idx="29">
                        <c:v>976.41069400000003</c:v>
                      </c:pt>
                      <c:pt idx="30">
                        <c:v>974.41801899999996</c:v>
                      </c:pt>
                      <c:pt idx="31">
                        <c:v>972.43346099999997</c:v>
                      </c:pt>
                      <c:pt idx="32">
                        <c:v>970.45696999999996</c:v>
                      </c:pt>
                      <c:pt idx="33">
                        <c:v>968.48849800000005</c:v>
                      </c:pt>
                      <c:pt idx="34">
                        <c:v>966.52799400000004</c:v>
                      </c:pt>
                      <c:pt idx="35">
                        <c:v>964.57541300000003</c:v>
                      </c:pt>
                      <c:pt idx="36">
                        <c:v>962.63070400000004</c:v>
                      </c:pt>
                      <c:pt idx="37">
                        <c:v>960.69382099999996</c:v>
                      </c:pt>
                      <c:pt idx="38">
                        <c:v>958.76471700000002</c:v>
                      </c:pt>
                      <c:pt idx="39">
                        <c:v>956.843345</c:v>
                      </c:pt>
                      <c:pt idx="40">
                        <c:v>954.92965900000002</c:v>
                      </c:pt>
                      <c:pt idx="41">
                        <c:v>953.02361099999996</c:v>
                      </c:pt>
                      <c:pt idx="42">
                        <c:v>951.12515800000006</c:v>
                      </c:pt>
                      <c:pt idx="43">
                        <c:v>949.23425299999997</c:v>
                      </c:pt>
                      <c:pt idx="44">
                        <c:v>947.35085200000003</c:v>
                      </c:pt>
                      <c:pt idx="45">
                        <c:v>945.47490900000003</c:v>
                      </c:pt>
                      <c:pt idx="46">
                        <c:v>943.60638200000005</c:v>
                      </c:pt>
                      <c:pt idx="47">
                        <c:v>941.745225</c:v>
                      </c:pt>
                      <c:pt idx="48">
                        <c:v>939.89139599999999</c:v>
                      </c:pt>
                      <c:pt idx="49">
                        <c:v>938.04485099999999</c:v>
                      </c:pt>
                      <c:pt idx="50">
                        <c:v>936.20554800000002</c:v>
                      </c:pt>
                      <c:pt idx="51">
                        <c:v>934.37344299999995</c:v>
                      </c:pt>
                      <c:pt idx="52">
                        <c:v>932.548495</c:v>
                      </c:pt>
                      <c:pt idx="53">
                        <c:v>930.73066100000005</c:v>
                      </c:pt>
                      <c:pt idx="54">
                        <c:v>928.91990099999998</c:v>
                      </c:pt>
                      <c:pt idx="55">
                        <c:v>927.116173</c:v>
                      </c:pt>
                      <c:pt idx="56">
                        <c:v>925.31943699999999</c:v>
                      </c:pt>
                      <c:pt idx="57">
                        <c:v>923.52964999999995</c:v>
                      </c:pt>
                      <c:pt idx="58">
                        <c:v>921.74677499999996</c:v>
                      </c:pt>
                      <c:pt idx="59">
                        <c:v>919.97076900000002</c:v>
                      </c:pt>
                      <c:pt idx="60">
                        <c:v>918.201595</c:v>
                      </c:pt>
                      <c:pt idx="61">
                        <c:v>916.439212</c:v>
                      </c:pt>
                      <c:pt idx="62">
                        <c:v>914.683581</c:v>
                      </c:pt>
                      <c:pt idx="63">
                        <c:v>912.934664</c:v>
                      </c:pt>
                      <c:pt idx="64">
                        <c:v>911.19242199999997</c:v>
                      </c:pt>
                      <c:pt idx="65">
                        <c:v>909.456818</c:v>
                      </c:pt>
                      <c:pt idx="66">
                        <c:v>907.72781199999997</c:v>
                      </c:pt>
                      <c:pt idx="67">
                        <c:v>906.00536899999997</c:v>
                      </c:pt>
                      <c:pt idx="68">
                        <c:v>904.28944899999999</c:v>
                      </c:pt>
                      <c:pt idx="69">
                        <c:v>902.580018</c:v>
                      </c:pt>
                      <c:pt idx="70">
                        <c:v>900.87703599999998</c:v>
                      </c:pt>
                      <c:pt idx="71">
                        <c:v>899.18046900000002</c:v>
                      </c:pt>
                      <c:pt idx="72">
                        <c:v>897.49028099999998</c:v>
                      </c:pt>
                      <c:pt idx="73">
                        <c:v>895.80643399999997</c:v>
                      </c:pt>
                      <c:pt idx="74">
                        <c:v>894.12889399999995</c:v>
                      </c:pt>
                      <c:pt idx="75">
                        <c:v>892.45762500000001</c:v>
                      </c:pt>
                      <c:pt idx="76">
                        <c:v>890.79259200000001</c:v>
                      </c:pt>
                      <c:pt idx="77">
                        <c:v>889.13376000000005</c:v>
                      </c:pt>
                      <c:pt idx="78">
                        <c:v>887.48109499999998</c:v>
                      </c:pt>
                      <c:pt idx="79">
                        <c:v>885.834563</c:v>
                      </c:pt>
                      <c:pt idx="80">
                        <c:v>884.19412799999998</c:v>
                      </c:pt>
                      <c:pt idx="81">
                        <c:v>882.55975799999999</c:v>
                      </c:pt>
                      <c:pt idx="82">
                        <c:v>880.93141900000001</c:v>
                      </c:pt>
                      <c:pt idx="83">
                        <c:v>879.309078</c:v>
                      </c:pt>
                      <c:pt idx="84">
                        <c:v>877.69270100000006</c:v>
                      </c:pt>
                      <c:pt idx="85">
                        <c:v>876.08225600000003</c:v>
                      </c:pt>
                      <c:pt idx="86">
                        <c:v>874.477709</c:v>
                      </c:pt>
                      <c:pt idx="87">
                        <c:v>872.87902999999994</c:v>
                      </c:pt>
                      <c:pt idx="88">
                        <c:v>871.28618500000005</c:v>
                      </c:pt>
                      <c:pt idx="89">
                        <c:v>869.69914300000005</c:v>
                      </c:pt>
                      <c:pt idx="90">
                        <c:v>868.11787100000004</c:v>
                      </c:pt>
                      <c:pt idx="91">
                        <c:v>866.54233999999997</c:v>
                      </c:pt>
                      <c:pt idx="92">
                        <c:v>864.97251700000004</c:v>
                      </c:pt>
                      <c:pt idx="93">
                        <c:v>863.40837099999999</c:v>
                      </c:pt>
                      <c:pt idx="94">
                        <c:v>861.849872</c:v>
                      </c:pt>
                      <c:pt idx="95">
                        <c:v>860.29699000000005</c:v>
                      </c:pt>
                      <c:pt idx="96">
                        <c:v>858.74969299999998</c:v>
                      </c:pt>
                      <c:pt idx="97">
                        <c:v>857.20795199999998</c:v>
                      </c:pt>
                      <c:pt idx="98">
                        <c:v>855.67173700000001</c:v>
                      </c:pt>
                      <c:pt idx="99">
                        <c:v>854.14101800000003</c:v>
                      </c:pt>
                      <c:pt idx="100">
                        <c:v>852.61576700000001</c:v>
                      </c:pt>
                      <c:pt idx="101">
                        <c:v>851.09595200000001</c:v>
                      </c:pt>
                      <c:pt idx="102">
                        <c:v>849.581547</c:v>
                      </c:pt>
                      <c:pt idx="103">
                        <c:v>848.07252100000005</c:v>
                      </c:pt>
                      <c:pt idx="104">
                        <c:v>846.56884600000001</c:v>
                      </c:pt>
                      <c:pt idx="105">
                        <c:v>845.07049400000005</c:v>
                      </c:pt>
                      <c:pt idx="106">
                        <c:v>843.57743700000003</c:v>
                      </c:pt>
                      <c:pt idx="107">
                        <c:v>842.08964600000002</c:v>
                      </c:pt>
                      <c:pt idx="108">
                        <c:v>840.60709399999996</c:v>
                      </c:pt>
                      <c:pt idx="109">
                        <c:v>839.12975300000005</c:v>
                      </c:pt>
                      <c:pt idx="110">
                        <c:v>837.65759500000001</c:v>
                      </c:pt>
                      <c:pt idx="111">
                        <c:v>836.19059400000003</c:v>
                      </c:pt>
                      <c:pt idx="112">
                        <c:v>834.72872299999995</c:v>
                      </c:pt>
                      <c:pt idx="113">
                        <c:v>833.27195300000005</c:v>
                      </c:pt>
                      <c:pt idx="114">
                        <c:v>831.82025999999996</c:v>
                      </c:pt>
                      <c:pt idx="115">
                        <c:v>830.37361599999997</c:v>
                      </c:pt>
                      <c:pt idx="116">
                        <c:v>828.93199500000003</c:v>
                      </c:pt>
                      <c:pt idx="117">
                        <c:v>827.49537099999998</c:v>
                      </c:pt>
                      <c:pt idx="118">
                        <c:v>826.06371799999999</c:v>
                      </c:pt>
                      <c:pt idx="119">
                        <c:v>824.63701100000003</c:v>
                      </c:pt>
                      <c:pt idx="120">
                        <c:v>823.21522300000004</c:v>
                      </c:pt>
                      <c:pt idx="121">
                        <c:v>821.79832899999997</c:v>
                      </c:pt>
                      <c:pt idx="122">
                        <c:v>820.38630499999999</c:v>
                      </c:pt>
                      <c:pt idx="123">
                        <c:v>818.97912399999996</c:v>
                      </c:pt>
                      <c:pt idx="124">
                        <c:v>817.57676200000003</c:v>
                      </c:pt>
                      <c:pt idx="125">
                        <c:v>816.17919500000005</c:v>
                      </c:pt>
                      <c:pt idx="126">
                        <c:v>814.78639799999996</c:v>
                      </c:pt>
                      <c:pt idx="127">
                        <c:v>813.39834599999995</c:v>
                      </c:pt>
                      <c:pt idx="128">
                        <c:v>812.01501599999995</c:v>
                      </c:pt>
                      <c:pt idx="129">
                        <c:v>810.63638200000003</c:v>
                      </c:pt>
                      <c:pt idx="130">
                        <c:v>809.26242300000001</c:v>
                      </c:pt>
                      <c:pt idx="131">
                        <c:v>807.89311199999997</c:v>
                      </c:pt>
                      <c:pt idx="132">
                        <c:v>806.52842799999996</c:v>
                      </c:pt>
                      <c:pt idx="133">
                        <c:v>805.16834600000004</c:v>
                      </c:pt>
                      <c:pt idx="134">
                        <c:v>803.81284400000004</c:v>
                      </c:pt>
                      <c:pt idx="135">
                        <c:v>802.46189800000002</c:v>
                      </c:pt>
                      <c:pt idx="136">
                        <c:v>801.11548500000004</c:v>
                      </c:pt>
                      <c:pt idx="137">
                        <c:v>799.77358300000003</c:v>
                      </c:pt>
                      <c:pt idx="138">
                        <c:v>798.43616899999995</c:v>
                      </c:pt>
                      <c:pt idx="139">
                        <c:v>797.10322099999996</c:v>
                      </c:pt>
                      <c:pt idx="140">
                        <c:v>795.77471500000001</c:v>
                      </c:pt>
                      <c:pt idx="141">
                        <c:v>794.45063100000004</c:v>
                      </c:pt>
                      <c:pt idx="142">
                        <c:v>793.13094599999999</c:v>
                      </c:pt>
                      <c:pt idx="143">
                        <c:v>791.81563700000004</c:v>
                      </c:pt>
                      <c:pt idx="144">
                        <c:v>790.504684</c:v>
                      </c:pt>
                      <c:pt idx="145">
                        <c:v>789.19806500000004</c:v>
                      </c:pt>
                      <c:pt idx="146">
                        <c:v>787.895758</c:v>
                      </c:pt>
                      <c:pt idx="147">
                        <c:v>786.59774200000004</c:v>
                      </c:pt>
                      <c:pt idx="148">
                        <c:v>785.30399599999998</c:v>
                      </c:pt>
                      <c:pt idx="149">
                        <c:v>784.014498</c:v>
                      </c:pt>
                      <c:pt idx="150">
                        <c:v>782.72922800000003</c:v>
                      </c:pt>
                      <c:pt idx="151">
                        <c:v>781.44816600000001</c:v>
                      </c:pt>
                      <c:pt idx="152">
                        <c:v>780.17129</c:v>
                      </c:pt>
                      <c:pt idx="153">
                        <c:v>778.89858000000004</c:v>
                      </c:pt>
                      <c:pt idx="154">
                        <c:v>777.63001499999996</c:v>
                      </c:pt>
                      <c:pt idx="155">
                        <c:v>776.36557600000003</c:v>
                      </c:pt>
                      <c:pt idx="156">
                        <c:v>775.10524199999998</c:v>
                      </c:pt>
                      <c:pt idx="157">
                        <c:v>773.84899399999995</c:v>
                      </c:pt>
                      <c:pt idx="158">
                        <c:v>772.596811</c:v>
                      </c:pt>
                      <c:pt idx="159">
                        <c:v>771.34867399999996</c:v>
                      </c:pt>
                      <c:pt idx="160">
                        <c:v>770.10456299999998</c:v>
                      </c:pt>
                      <c:pt idx="161">
                        <c:v>768.86445900000001</c:v>
                      </c:pt>
                      <c:pt idx="162">
                        <c:v>767.62834299999997</c:v>
                      </c:pt>
                      <c:pt idx="163">
                        <c:v>766.39619500000003</c:v>
                      </c:pt>
                      <c:pt idx="164">
                        <c:v>765.16799600000002</c:v>
                      </c:pt>
                      <c:pt idx="165">
                        <c:v>763.94372699999997</c:v>
                      </c:pt>
                      <c:pt idx="166">
                        <c:v>762.72336900000005</c:v>
                      </c:pt>
                      <c:pt idx="167">
                        <c:v>761.50690499999996</c:v>
                      </c:pt>
                      <c:pt idx="168">
                        <c:v>760.29431399999999</c:v>
                      </c:pt>
                      <c:pt idx="169">
                        <c:v>759.08557900000005</c:v>
                      </c:pt>
                      <c:pt idx="170">
                        <c:v>757.88068099999998</c:v>
                      </c:pt>
                      <c:pt idx="171">
                        <c:v>756.67960300000004</c:v>
                      </c:pt>
                      <c:pt idx="172">
                        <c:v>755.48232499999995</c:v>
                      </c:pt>
                      <c:pt idx="173">
                        <c:v>754.28882999999996</c:v>
                      </c:pt>
                      <c:pt idx="174">
                        <c:v>753.09910000000002</c:v>
                      </c:pt>
                      <c:pt idx="175">
                        <c:v>751.91311700000006</c:v>
                      </c:pt>
                      <c:pt idx="176">
                        <c:v>750.730864</c:v>
                      </c:pt>
                      <c:pt idx="177">
                        <c:v>749.552322</c:v>
                      </c:pt>
                      <c:pt idx="178">
                        <c:v>748.377475</c:v>
                      </c:pt>
                      <c:pt idx="179">
                        <c:v>747.20630600000004</c:v>
                      </c:pt>
                      <c:pt idx="180">
                        <c:v>746.03879600000005</c:v>
                      </c:pt>
                      <c:pt idx="181">
                        <c:v>744.87492899999995</c:v>
                      </c:pt>
                      <c:pt idx="182">
                        <c:v>743.71468700000003</c:v>
                      </c:pt>
                      <c:pt idx="183">
                        <c:v>742.55805499999997</c:v>
                      </c:pt>
                      <c:pt idx="184">
                        <c:v>741.40501400000005</c:v>
                      </c:pt>
                      <c:pt idx="185">
                        <c:v>740.25554899999997</c:v>
                      </c:pt>
                      <c:pt idx="186">
                        <c:v>739.10964300000001</c:v>
                      </c:pt>
                      <c:pt idx="187">
                        <c:v>737.96727899999996</c:v>
                      </c:pt>
                      <c:pt idx="188">
                        <c:v>736.82844</c:v>
                      </c:pt>
                      <c:pt idx="189">
                        <c:v>735.69311100000004</c:v>
                      </c:pt>
                      <c:pt idx="190">
                        <c:v>734.56127600000002</c:v>
                      </c:pt>
                      <c:pt idx="191">
                        <c:v>733.43291699999997</c:v>
                      </c:pt>
                      <c:pt idx="192">
                        <c:v>732.30802000000006</c:v>
                      </c:pt>
                      <c:pt idx="193">
                        <c:v>731.18656899999996</c:v>
                      </c:pt>
                      <c:pt idx="194">
                        <c:v>730.06854599999997</c:v>
                      </c:pt>
                      <c:pt idx="195">
                        <c:v>728.95393799999999</c:v>
                      </c:pt>
                      <c:pt idx="196">
                        <c:v>727.84272799999997</c:v>
                      </c:pt>
                      <c:pt idx="197">
                        <c:v>726.73490000000004</c:v>
                      </c:pt>
                      <c:pt idx="198">
                        <c:v>725.63044000000002</c:v>
                      </c:pt>
                      <c:pt idx="199">
                        <c:v>724.52933099999996</c:v>
                      </c:pt>
                      <c:pt idx="200">
                        <c:v>723.43155999999999</c:v>
                      </c:pt>
                      <c:pt idx="201">
                        <c:v>722.33710900000005</c:v>
                      </c:pt>
                      <c:pt idx="202">
                        <c:v>721.24596599999995</c:v>
                      </c:pt>
                      <c:pt idx="203">
                        <c:v>720.15811399999996</c:v>
                      </c:pt>
                      <c:pt idx="204">
                        <c:v>719.07353799999999</c:v>
                      </c:pt>
                      <c:pt idx="205">
                        <c:v>717.99222399999996</c:v>
                      </c:pt>
                      <c:pt idx="206">
                        <c:v>716.91415800000004</c:v>
                      </c:pt>
                      <c:pt idx="207">
                        <c:v>715.83932400000003</c:v>
                      </c:pt>
                      <c:pt idx="208">
                        <c:v>714.76770799999997</c:v>
                      </c:pt>
                      <c:pt idx="209">
                        <c:v>713.699296</c:v>
                      </c:pt>
                      <c:pt idx="210">
                        <c:v>712.63407400000006</c:v>
                      </c:pt>
                      <c:pt idx="211">
                        <c:v>711.57202600000005</c:v>
                      </c:pt>
                      <c:pt idx="212">
                        <c:v>710.51313900000002</c:v>
                      </c:pt>
                      <c:pt idx="213">
                        <c:v>709.45739900000001</c:v>
                      </c:pt>
                      <c:pt idx="214">
                        <c:v>708.40479100000005</c:v>
                      </c:pt>
                      <c:pt idx="215">
                        <c:v>707.35530300000005</c:v>
                      </c:pt>
                      <c:pt idx="216">
                        <c:v>706.30891899999995</c:v>
                      </c:pt>
                      <c:pt idx="217">
                        <c:v>705.26562699999999</c:v>
                      </c:pt>
                      <c:pt idx="218">
                        <c:v>704.22541200000001</c:v>
                      </c:pt>
                      <c:pt idx="219">
                        <c:v>703.18826100000001</c:v>
                      </c:pt>
                      <c:pt idx="220">
                        <c:v>702.15416100000004</c:v>
                      </c:pt>
                      <c:pt idx="221">
                        <c:v>701.12309700000003</c:v>
                      </c:pt>
                      <c:pt idx="222">
                        <c:v>700.09505799999999</c:v>
                      </c:pt>
                      <c:pt idx="223">
                        <c:v>699.07002799999998</c:v>
                      </c:pt>
                      <c:pt idx="224">
                        <c:v>698.04799600000001</c:v>
                      </c:pt>
                      <c:pt idx="225">
                        <c:v>697.02894800000001</c:v>
                      </c:pt>
                      <c:pt idx="226">
                        <c:v>696.01287100000002</c:v>
                      </c:pt>
                      <c:pt idx="227">
                        <c:v>694.99975099999995</c:v>
                      </c:pt>
                      <c:pt idx="228">
                        <c:v>693.98957700000005</c:v>
                      </c:pt>
                      <c:pt idx="229">
                        <c:v>692.98233600000003</c:v>
                      </c:pt>
                      <c:pt idx="230">
                        <c:v>691.97801300000003</c:v>
                      </c:pt>
                      <c:pt idx="231">
                        <c:v>690.97659799999997</c:v>
                      </c:pt>
                      <c:pt idx="232">
                        <c:v>689.97807699999998</c:v>
                      </c:pt>
                      <c:pt idx="233">
                        <c:v>688.982438</c:v>
                      </c:pt>
                      <c:pt idx="234">
                        <c:v>687.98966800000005</c:v>
                      </c:pt>
                      <c:pt idx="235">
                        <c:v>686.99975400000005</c:v>
                      </c:pt>
                      <c:pt idx="236">
                        <c:v>686.01268600000003</c:v>
                      </c:pt>
                      <c:pt idx="237">
                        <c:v>685.02844900000002</c:v>
                      </c:pt>
                      <c:pt idx="238">
                        <c:v>684.04703300000006</c:v>
                      </c:pt>
                      <c:pt idx="239">
                        <c:v>683.06842500000005</c:v>
                      </c:pt>
                      <c:pt idx="240">
                        <c:v>682.09261300000003</c:v>
                      </c:pt>
                      <c:pt idx="241">
                        <c:v>681.11958500000003</c:v>
                      </c:pt>
                      <c:pt idx="242">
                        <c:v>680.14932899999997</c:v>
                      </c:pt>
                      <c:pt idx="243">
                        <c:v>679.18183399999998</c:v>
                      </c:pt>
                      <c:pt idx="244">
                        <c:v>678.21708699999999</c:v>
                      </c:pt>
                      <c:pt idx="245">
                        <c:v>677.25507700000003</c:v>
                      </c:pt>
                      <c:pt idx="246">
                        <c:v>676.29579200000001</c:v>
                      </c:pt>
                      <c:pt idx="247">
                        <c:v>675.33922099999995</c:v>
                      </c:pt>
                      <c:pt idx="248">
                        <c:v>674.38535200000001</c:v>
                      </c:pt>
                      <c:pt idx="249">
                        <c:v>673.43417399999998</c:v>
                      </c:pt>
                      <c:pt idx="250">
                        <c:v>672.48567500000001</c:v>
                      </c:pt>
                      <c:pt idx="251">
                        <c:v>671.53984400000002</c:v>
                      </c:pt>
                      <c:pt idx="252">
                        <c:v>670.59667000000002</c:v>
                      </c:pt>
                      <c:pt idx="253">
                        <c:v>669.65614200000005</c:v>
                      </c:pt>
                      <c:pt idx="254">
                        <c:v>668.71824800000002</c:v>
                      </c:pt>
                      <c:pt idx="255">
                        <c:v>667.78297799999996</c:v>
                      </c:pt>
                      <c:pt idx="256">
                        <c:v>666.85032000000001</c:v>
                      </c:pt>
                      <c:pt idx="257">
                        <c:v>665.92026399999997</c:v>
                      </c:pt>
                      <c:pt idx="258">
                        <c:v>664.99279799999999</c:v>
                      </c:pt>
                      <c:pt idx="259">
                        <c:v>664.06791299999998</c:v>
                      </c:pt>
                      <c:pt idx="260">
                        <c:v>663.14559599999995</c:v>
                      </c:pt>
                      <c:pt idx="261">
                        <c:v>662.22583799999995</c:v>
                      </c:pt>
                      <c:pt idx="262">
                        <c:v>661.308628</c:v>
                      </c:pt>
                      <c:pt idx="263">
                        <c:v>660.39395500000001</c:v>
                      </c:pt>
                      <c:pt idx="264">
                        <c:v>659.481808</c:v>
                      </c:pt>
                      <c:pt idx="265">
                        <c:v>658.57217800000001</c:v>
                      </c:pt>
                      <c:pt idx="266">
                        <c:v>657.66505400000005</c:v>
                      </c:pt>
                      <c:pt idx="267">
                        <c:v>656.76042500000005</c:v>
                      </c:pt>
                      <c:pt idx="268">
                        <c:v>655.85828200000003</c:v>
                      </c:pt>
                      <c:pt idx="269">
                        <c:v>654.95861400000001</c:v>
                      </c:pt>
                      <c:pt idx="270">
                        <c:v>654.06141000000002</c:v>
                      </c:pt>
                      <c:pt idx="271">
                        <c:v>653.16666099999998</c:v>
                      </c:pt>
                      <c:pt idx="272">
                        <c:v>652.27435700000001</c:v>
                      </c:pt>
                      <c:pt idx="273">
                        <c:v>651.38448700000004</c:v>
                      </c:pt>
                      <c:pt idx="274">
                        <c:v>650.49704299999996</c:v>
                      </c:pt>
                      <c:pt idx="275">
                        <c:v>649.61201300000005</c:v>
                      </c:pt>
                      <c:pt idx="276">
                        <c:v>648.72938799999997</c:v>
                      </c:pt>
                      <c:pt idx="277">
                        <c:v>647.84915799999999</c:v>
                      </c:pt>
                      <c:pt idx="278">
                        <c:v>646.97131300000001</c:v>
                      </c:pt>
                      <c:pt idx="279">
                        <c:v>646.09584500000005</c:v>
                      </c:pt>
                      <c:pt idx="280">
                        <c:v>645.22274200000004</c:v>
                      </c:pt>
                      <c:pt idx="281">
                        <c:v>644.35199599999999</c:v>
                      </c:pt>
                      <c:pt idx="282">
                        <c:v>643.48359700000003</c:v>
                      </c:pt>
                      <c:pt idx="283">
                        <c:v>642.61753599999997</c:v>
                      </c:pt>
                      <c:pt idx="284">
                        <c:v>641.75380299999995</c:v>
                      </c:pt>
                      <c:pt idx="285">
                        <c:v>640.89238799999998</c:v>
                      </c:pt>
                      <c:pt idx="286">
                        <c:v>640.03328299999998</c:v>
                      </c:pt>
                      <c:pt idx="287">
                        <c:v>639.17647799999997</c:v>
                      </c:pt>
                      <c:pt idx="288">
                        <c:v>638.32196399999998</c:v>
                      </c:pt>
                      <c:pt idx="289">
                        <c:v>637.46973200000002</c:v>
                      </c:pt>
                      <c:pt idx="290">
                        <c:v>636.61977200000001</c:v>
                      </c:pt>
                      <c:pt idx="291">
                        <c:v>635.77207599999997</c:v>
                      </c:pt>
                      <c:pt idx="292">
                        <c:v>634.92663500000003</c:v>
                      </c:pt>
                      <c:pt idx="293">
                        <c:v>634.083439</c:v>
                      </c:pt>
                      <c:pt idx="294">
                        <c:v>633.242479</c:v>
                      </c:pt>
                      <c:pt idx="295">
                        <c:v>632.40374699999995</c:v>
                      </c:pt>
                      <c:pt idx="296">
                        <c:v>631.56723399999998</c:v>
                      </c:pt>
                      <c:pt idx="297">
                        <c:v>630.73293200000001</c:v>
                      </c:pt>
                      <c:pt idx="298">
                        <c:v>629.90083000000004</c:v>
                      </c:pt>
                      <c:pt idx="299">
                        <c:v>629.070921</c:v>
                      </c:pt>
                      <c:pt idx="300">
                        <c:v>628.24319600000001</c:v>
                      </c:pt>
                      <c:pt idx="301">
                        <c:v>627.41764699999999</c:v>
                      </c:pt>
                      <c:pt idx="302">
                        <c:v>626.59426399999995</c:v>
                      </c:pt>
                      <c:pt idx="303">
                        <c:v>625.77304000000004</c:v>
                      </c:pt>
                      <c:pt idx="304">
                        <c:v>624.95396500000004</c:v>
                      </c:pt>
                      <c:pt idx="305">
                        <c:v>624.13703199999998</c:v>
                      </c:pt>
                      <c:pt idx="306">
                        <c:v>623.32223099999999</c:v>
                      </c:pt>
                      <c:pt idx="307">
                        <c:v>622.50955599999998</c:v>
                      </c:pt>
                      <c:pt idx="308">
                        <c:v>621.69899599999997</c:v>
                      </c:pt>
                      <c:pt idx="309">
                        <c:v>620.89054499999997</c:v>
                      </c:pt>
                      <c:pt idx="310">
                        <c:v>620.08419400000002</c:v>
                      </c:pt>
                      <c:pt idx="311">
                        <c:v>619.27993400000003</c:v>
                      </c:pt>
                      <c:pt idx="312">
                        <c:v>618.47775799999999</c:v>
                      </c:pt>
                      <c:pt idx="313">
                        <c:v>617.67765799999995</c:v>
                      </c:pt>
                      <c:pt idx="314">
                        <c:v>616.87962400000004</c:v>
                      </c:pt>
                      <c:pt idx="315">
                        <c:v>616.08365100000003</c:v>
                      </c:pt>
                      <c:pt idx="316">
                        <c:v>615.28972799999997</c:v>
                      </c:pt>
                      <c:pt idx="317">
                        <c:v>614.49784999999997</c:v>
                      </c:pt>
                      <c:pt idx="318">
                        <c:v>613.70800699999995</c:v>
                      </c:pt>
                      <c:pt idx="319">
                        <c:v>612.92019200000004</c:v>
                      </c:pt>
                      <c:pt idx="320">
                        <c:v>612.13439700000004</c:v>
                      </c:pt>
                      <c:pt idx="321">
                        <c:v>611.35061399999995</c:v>
                      </c:pt>
                      <c:pt idx="322">
                        <c:v>610.56883500000004</c:v>
                      </c:pt>
                      <c:pt idx="323">
                        <c:v>609.78905399999996</c:v>
                      </c:pt>
                      <c:pt idx="324">
                        <c:v>609.01126199999999</c:v>
                      </c:pt>
                      <c:pt idx="325">
                        <c:v>608.23545100000001</c:v>
                      </c:pt>
                      <c:pt idx="326">
                        <c:v>607.46161500000005</c:v>
                      </c:pt>
                      <c:pt idx="327">
                        <c:v>606.68974500000002</c:v>
                      </c:pt>
                      <c:pt idx="328">
                        <c:v>605.91983400000004</c:v>
                      </c:pt>
                      <c:pt idx="329">
                        <c:v>605.15187500000002</c:v>
                      </c:pt>
                      <c:pt idx="330">
                        <c:v>604.38585999999998</c:v>
                      </c:pt>
                      <c:pt idx="331">
                        <c:v>603.62178200000005</c:v>
                      </c:pt>
                      <c:pt idx="332">
                        <c:v>602.85963300000003</c:v>
                      </c:pt>
                      <c:pt idx="333">
                        <c:v>602.09940600000004</c:v>
                      </c:pt>
                      <c:pt idx="334">
                        <c:v>601.341095</c:v>
                      </c:pt>
                      <c:pt idx="335">
                        <c:v>600.58469100000002</c:v>
                      </c:pt>
                      <c:pt idx="336">
                        <c:v>599.83018800000002</c:v>
                      </c:pt>
                      <c:pt idx="337">
                        <c:v>599.07757800000002</c:v>
                      </c:pt>
                      <c:pt idx="338">
                        <c:v>598.32685400000003</c:v>
                      </c:pt>
                      <c:pt idx="339">
                        <c:v>597.57800899999995</c:v>
                      </c:pt>
                      <c:pt idx="340">
                        <c:v>596.83103700000004</c:v>
                      </c:pt>
                      <c:pt idx="341">
                        <c:v>596.08592899999996</c:v>
                      </c:pt>
                      <c:pt idx="342">
                        <c:v>595.34267999999997</c:v>
                      </c:pt>
                      <c:pt idx="343">
                        <c:v>594.60128199999997</c:v>
                      </c:pt>
                      <c:pt idx="344">
                        <c:v>593.86172799999997</c:v>
                      </c:pt>
                      <c:pt idx="345">
                        <c:v>593.12401199999999</c:v>
                      </c:pt>
                      <c:pt idx="346">
                        <c:v>592.38812600000006</c:v>
                      </c:pt>
                      <c:pt idx="347">
                        <c:v>591.65406399999995</c:v>
                      </c:pt>
                      <c:pt idx="348">
                        <c:v>590.92181800000003</c:v>
                      </c:pt>
                      <c:pt idx="349">
                        <c:v>590.19138399999997</c:v>
                      </c:pt>
                      <c:pt idx="350">
                        <c:v>589.46275200000002</c:v>
                      </c:pt>
                      <c:pt idx="351">
                        <c:v>588.73591799999997</c:v>
                      </c:pt>
                      <c:pt idx="352">
                        <c:v>588.01087299999995</c:v>
                      </c:pt>
                      <c:pt idx="353">
                        <c:v>587.28761299999996</c:v>
                      </c:pt>
                      <c:pt idx="354">
                        <c:v>586.56612900000005</c:v>
                      </c:pt>
                      <c:pt idx="355">
                        <c:v>585.84641599999998</c:v>
                      </c:pt>
                      <c:pt idx="356">
                        <c:v>585.128467</c:v>
                      </c:pt>
                      <c:pt idx="357">
                        <c:v>584.41227600000002</c:v>
                      </c:pt>
                      <c:pt idx="358">
                        <c:v>583.69783500000005</c:v>
                      </c:pt>
                      <c:pt idx="359">
                        <c:v>582.98514</c:v>
                      </c:pt>
                      <c:pt idx="360">
                        <c:v>582.274182</c:v>
                      </c:pt>
                      <c:pt idx="361">
                        <c:v>581.56495600000005</c:v>
                      </c:pt>
                      <c:pt idx="362">
                        <c:v>580.85745699999995</c:v>
                      </c:pt>
                      <c:pt idx="363">
                        <c:v>580.15167599999995</c:v>
                      </c:pt>
                      <c:pt idx="364">
                        <c:v>579.44760799999995</c:v>
                      </c:pt>
                      <c:pt idx="365">
                        <c:v>578.74524799999995</c:v>
                      </c:pt>
                      <c:pt idx="366">
                        <c:v>578.04458799999998</c:v>
                      </c:pt>
                      <c:pt idx="367">
                        <c:v>577.34562200000005</c:v>
                      </c:pt>
                      <c:pt idx="368">
                        <c:v>576.64834499999995</c:v>
                      </c:pt>
                      <c:pt idx="369">
                        <c:v>575.95274900000004</c:v>
                      </c:pt>
                      <c:pt idx="370">
                        <c:v>575.25882999999999</c:v>
                      </c:pt>
                      <c:pt idx="371">
                        <c:v>574.56658200000004</c:v>
                      </c:pt>
                      <c:pt idx="372">
                        <c:v>573.87599699999998</c:v>
                      </c:pt>
                      <c:pt idx="373">
                        <c:v>573.18706999999995</c:v>
                      </c:pt>
                      <c:pt idx="374">
                        <c:v>572.49979499999995</c:v>
                      </c:pt>
                      <c:pt idx="375">
                        <c:v>571.814167</c:v>
                      </c:pt>
                      <c:pt idx="376">
                        <c:v>571.130179</c:v>
                      </c:pt>
                      <c:pt idx="377">
                        <c:v>570.44782499999997</c:v>
                      </c:pt>
                      <c:pt idx="378">
                        <c:v>569.76709900000003</c:v>
                      </c:pt>
                      <c:pt idx="379">
                        <c:v>569.08799699999997</c:v>
                      </c:pt>
                      <c:pt idx="380">
                        <c:v>568.41051100000004</c:v>
                      </c:pt>
                      <c:pt idx="381">
                        <c:v>567.73463600000002</c:v>
                      </c:pt>
                      <c:pt idx="382">
                        <c:v>567.06036700000004</c:v>
                      </c:pt>
                      <c:pt idx="383">
                        <c:v>566.387698</c:v>
                      </c:pt>
                      <c:pt idx="384">
                        <c:v>565.71662200000003</c:v>
                      </c:pt>
                      <c:pt idx="385">
                        <c:v>565.04713500000003</c:v>
                      </c:pt>
                      <c:pt idx="386">
                        <c:v>564.379231</c:v>
                      </c:pt>
                      <c:pt idx="387">
                        <c:v>563.71290399999998</c:v>
                      </c:pt>
                      <c:pt idx="388">
                        <c:v>563.04814799999997</c:v>
                      </c:pt>
                      <c:pt idx="389">
                        <c:v>562.38495799999998</c:v>
                      </c:pt>
                      <c:pt idx="390">
                        <c:v>561.72332900000004</c:v>
                      </c:pt>
                      <c:pt idx="391">
                        <c:v>561.06325400000003</c:v>
                      </c:pt>
                      <c:pt idx="392">
                        <c:v>560.40472899999997</c:v>
                      </c:pt>
                      <c:pt idx="393">
                        <c:v>559.747748</c:v>
                      </c:pt>
                      <c:pt idx="394">
                        <c:v>559.09230600000001</c:v>
                      </c:pt>
                      <c:pt idx="395">
                        <c:v>558.43839700000001</c:v>
                      </c:pt>
                      <c:pt idx="396">
                        <c:v>557.78601600000002</c:v>
                      </c:pt>
                      <c:pt idx="397">
                        <c:v>557.13515700000005</c:v>
                      </c:pt>
                      <c:pt idx="398">
                        <c:v>556.485815</c:v>
                      </c:pt>
                      <c:pt idx="399">
                        <c:v>555.837985</c:v>
                      </c:pt>
                      <c:pt idx="400">
                        <c:v>555.19166199999995</c:v>
                      </c:pt>
                      <c:pt idx="401">
                        <c:v>554.54683999999997</c:v>
                      </c:pt>
                      <c:pt idx="402">
                        <c:v>553.90351399999997</c:v>
                      </c:pt>
                      <c:pt idx="403">
                        <c:v>553.26167899999996</c:v>
                      </c:pt>
                      <c:pt idx="404">
                        <c:v>552.62132999999994</c:v>
                      </c:pt>
                      <c:pt idx="405">
                        <c:v>551.98246200000006</c:v>
                      </c:pt>
                      <c:pt idx="406">
                        <c:v>551.34506799999997</c:v>
                      </c:pt>
                      <c:pt idx="407">
                        <c:v>550.70914600000003</c:v>
                      </c:pt>
                      <c:pt idx="408">
                        <c:v>550.07468800000004</c:v>
                      </c:pt>
                      <c:pt idx="409">
                        <c:v>549.44169099999999</c:v>
                      </c:pt>
                      <c:pt idx="410">
                        <c:v>548.81014900000002</c:v>
                      </c:pt>
                      <c:pt idx="411">
                        <c:v>548.18005700000003</c:v>
                      </c:pt>
                      <c:pt idx="412">
                        <c:v>547.55141000000003</c:v>
                      </c:pt>
                      <c:pt idx="413">
                        <c:v>546.92420300000003</c:v>
                      </c:pt>
                      <c:pt idx="414">
                        <c:v>546.29843200000005</c:v>
                      </c:pt>
                      <c:pt idx="415">
                        <c:v>545.67409099999998</c:v>
                      </c:pt>
                      <c:pt idx="416">
                        <c:v>545.05117499999994</c:v>
                      </c:pt>
                      <c:pt idx="417">
                        <c:v>544.42967999999996</c:v>
                      </c:pt>
                      <c:pt idx="418">
                        <c:v>543.80960100000004</c:v>
                      </c:pt>
                      <c:pt idx="419">
                        <c:v>543.19093199999998</c:v>
                      </c:pt>
                      <c:pt idx="420">
                        <c:v>542.57366999999999</c:v>
                      </c:pt>
                      <c:pt idx="421">
                        <c:v>541.957808</c:v>
                      </c:pt>
                      <c:pt idx="422">
                        <c:v>541.343344</c:v>
                      </c:pt>
                      <c:pt idx="423">
                        <c:v>540.73027100000002</c:v>
                      </c:pt>
                      <c:pt idx="424">
                        <c:v>540.11858500000005</c:v>
                      </c:pt>
                      <c:pt idx="425">
                        <c:v>539.50828200000001</c:v>
                      </c:pt>
                      <c:pt idx="426">
                        <c:v>538.89935600000001</c:v>
                      </c:pt>
                      <c:pt idx="427">
                        <c:v>538.29180299999996</c:v>
                      </c:pt>
                      <c:pt idx="428">
                        <c:v>537.68561899999997</c:v>
                      </c:pt>
                      <c:pt idx="429">
                        <c:v>537.08079799999996</c:v>
                      </c:pt>
                      <c:pt idx="430">
                        <c:v>536.47733600000004</c:v>
                      </c:pt>
                      <c:pt idx="431">
                        <c:v>535.87522899999999</c:v>
                      </c:pt>
                      <c:pt idx="432">
                        <c:v>535.27447199999995</c:v>
                      </c:pt>
                      <c:pt idx="433">
                        <c:v>534.67506100000003</c:v>
                      </c:pt>
                      <c:pt idx="434">
                        <c:v>534.07699000000002</c:v>
                      </c:pt>
                      <c:pt idx="435">
                        <c:v>533.48025600000005</c:v>
                      </c:pt>
                      <c:pt idx="436">
                        <c:v>532.88485400000002</c:v>
                      </c:pt>
                      <c:pt idx="437">
                        <c:v>532.29078000000004</c:v>
                      </c:pt>
                      <c:pt idx="438">
                        <c:v>531.69802800000002</c:v>
                      </c:pt>
                      <c:pt idx="439">
                        <c:v>531.10659499999997</c:v>
                      </c:pt>
                      <c:pt idx="440">
                        <c:v>530.51647700000001</c:v>
                      </c:pt>
                      <c:pt idx="441">
                        <c:v>529.92766800000004</c:v>
                      </c:pt>
                      <c:pt idx="442">
                        <c:v>529.34016499999996</c:v>
                      </c:pt>
                      <c:pt idx="443">
                        <c:v>528.753964</c:v>
                      </c:pt>
                      <c:pt idx="444">
                        <c:v>528.16905899999995</c:v>
                      </c:pt>
                      <c:pt idx="445">
                        <c:v>527.58544700000004</c:v>
                      </c:pt>
                      <c:pt idx="446">
                        <c:v>527.00312299999996</c:v>
                      </c:pt>
                      <c:pt idx="447">
                        <c:v>526.42208300000004</c:v>
                      </c:pt>
                      <c:pt idx="448">
                        <c:v>525.84232299999996</c:v>
                      </c:pt>
                      <c:pt idx="449">
                        <c:v>525.26383899999996</c:v>
                      </c:pt>
                      <c:pt idx="450">
                        <c:v>524.68662600000005</c:v>
                      </c:pt>
                      <c:pt idx="451">
                        <c:v>524.11068</c:v>
                      </c:pt>
                      <c:pt idx="452">
                        <c:v>523.53599699999995</c:v>
                      </c:pt>
                      <c:pt idx="453">
                        <c:v>522.96257300000002</c:v>
                      </c:pt>
                      <c:pt idx="454">
                        <c:v>522.39040399999999</c:v>
                      </c:pt>
                      <c:pt idx="455">
                        <c:v>521.81948599999998</c:v>
                      </c:pt>
                      <c:pt idx="456">
                        <c:v>521.24981400000001</c:v>
                      </c:pt>
                      <c:pt idx="457">
                        <c:v>520.68138399999998</c:v>
                      </c:pt>
                      <c:pt idx="458">
                        <c:v>520.114193</c:v>
                      </c:pt>
                      <c:pt idx="459">
                        <c:v>519.54823599999997</c:v>
                      </c:pt>
                      <c:pt idx="460">
                        <c:v>518.98351000000002</c:v>
                      </c:pt>
                      <c:pt idx="461">
                        <c:v>518.42001000000005</c:v>
                      </c:pt>
                      <c:pt idx="462">
                        <c:v>517.85773200000006</c:v>
                      </c:pt>
                      <c:pt idx="463">
                        <c:v>517.29667300000006</c:v>
                      </c:pt>
                      <c:pt idx="464">
                        <c:v>516.73682799999995</c:v>
                      </c:pt>
                      <c:pt idx="465">
                        <c:v>516.17819399999996</c:v>
                      </c:pt>
                      <c:pt idx="466">
                        <c:v>515.620766</c:v>
                      </c:pt>
                      <c:pt idx="467">
                        <c:v>515.06454099999996</c:v>
                      </c:pt>
                      <c:pt idx="468">
                        <c:v>514.50951399999997</c:v>
                      </c:pt>
                      <c:pt idx="469">
                        <c:v>513.95568300000002</c:v>
                      </c:pt>
                      <c:pt idx="470">
                        <c:v>513.40304200000003</c:v>
                      </c:pt>
                      <c:pt idx="471">
                        <c:v>512.85158899999999</c:v>
                      </c:pt>
                      <c:pt idx="472">
                        <c:v>512.30131900000003</c:v>
                      </c:pt>
                      <c:pt idx="473">
                        <c:v>511.752229</c:v>
                      </c:pt>
                      <c:pt idx="474">
                        <c:v>511.20431400000001</c:v>
                      </c:pt>
                      <c:pt idx="475">
                        <c:v>510.65757100000002</c:v>
                      </c:pt>
                      <c:pt idx="476">
                        <c:v>510.11199699999997</c:v>
                      </c:pt>
                      <c:pt idx="477">
                        <c:v>509.567587</c:v>
                      </c:pt>
                      <c:pt idx="478">
                        <c:v>509.024338</c:v>
                      </c:pt>
                      <c:pt idx="479">
                        <c:v>508.48224599999998</c:v>
                      </c:pt>
                      <c:pt idx="480">
                        <c:v>507.94130799999999</c:v>
                      </c:pt>
                      <c:pt idx="481">
                        <c:v>507.40151900000001</c:v>
                      </c:pt>
                      <c:pt idx="482">
                        <c:v>506.86287600000003</c:v>
                      </c:pt>
                      <c:pt idx="483">
                        <c:v>506.32537600000001</c:v>
                      </c:pt>
                      <c:pt idx="484">
                        <c:v>505.78901400000001</c:v>
                      </c:pt>
                      <c:pt idx="485">
                        <c:v>505.25378799999999</c:v>
                      </c:pt>
                      <c:pt idx="486">
                        <c:v>504.71969300000001</c:v>
                      </c:pt>
                      <c:pt idx="487">
                        <c:v>504.18672600000002</c:v>
                      </c:pt>
                      <c:pt idx="488">
                        <c:v>503.65488299999998</c:v>
                      </c:pt>
                      <c:pt idx="489">
                        <c:v>503.12416200000001</c:v>
                      </c:pt>
                      <c:pt idx="490">
                        <c:v>502.59455700000001</c:v>
                      </c:pt>
                      <c:pt idx="491">
                        <c:v>502.06606699999998</c:v>
                      </c:pt>
                      <c:pt idx="492">
                        <c:v>501.53868599999998</c:v>
                      </c:pt>
                      <c:pt idx="493">
                        <c:v>501.01241299999998</c:v>
                      </c:pt>
                      <c:pt idx="494">
                        <c:v>500.48724199999998</c:v>
                      </c:pt>
                      <c:pt idx="495">
                        <c:v>499.96317199999999</c:v>
                      </c:pt>
                      <c:pt idx="496">
                        <c:v>499.44019800000001</c:v>
                      </c:pt>
                      <c:pt idx="497">
                        <c:v>498.918317</c:v>
                      </c:pt>
                      <c:pt idx="498">
                        <c:v>498.39752499999997</c:v>
                      </c:pt>
                      <c:pt idx="499">
                        <c:v>497.87781999999999</c:v>
                      </c:pt>
                      <c:pt idx="500">
                        <c:v>497.35919699999999</c:v>
                      </c:pt>
                      <c:pt idx="501">
                        <c:v>496.84165400000001</c:v>
                      </c:pt>
                      <c:pt idx="502">
                        <c:v>496.32518599999997</c:v>
                      </c:pt>
                      <c:pt idx="503">
                        <c:v>495.80979200000002</c:v>
                      </c:pt>
                      <c:pt idx="504">
                        <c:v>495.29546599999998</c:v>
                      </c:pt>
                      <c:pt idx="505">
                        <c:v>494.78220700000003</c:v>
                      </c:pt>
                      <c:pt idx="506">
                        <c:v>494.27001000000001</c:v>
                      </c:pt>
                      <c:pt idx="507">
                        <c:v>493.758872</c:v>
                      </c:pt>
                      <c:pt idx="508">
                        <c:v>493.24879099999998</c:v>
                      </c:pt>
                      <c:pt idx="509">
                        <c:v>492.73976199999998</c:v>
                      </c:pt>
                      <c:pt idx="510">
                        <c:v>492.23178300000001</c:v>
                      </c:pt>
                      <c:pt idx="511">
                        <c:v>491.72485</c:v>
                      </c:pt>
                      <c:pt idx="512">
                        <c:v>491.21895999999998</c:v>
                      </c:pt>
                      <c:pt idx="513">
                        <c:v>490.71411000000001</c:v>
                      </c:pt>
                      <c:pt idx="514">
                        <c:v>490.21029700000003</c:v>
                      </c:pt>
                      <c:pt idx="515">
                        <c:v>489.707517</c:v>
                      </c:pt>
                      <c:pt idx="516">
                        <c:v>489.20576799999998</c:v>
                      </c:pt>
                      <c:pt idx="517">
                        <c:v>488.70504499999998</c:v>
                      </c:pt>
                      <c:pt idx="518">
                        <c:v>488.20534700000002</c:v>
                      </c:pt>
                      <c:pt idx="519">
                        <c:v>487.70666899999998</c:v>
                      </c:pt>
                      <c:pt idx="520">
                        <c:v>487.20900899999998</c:v>
                      </c:pt>
                      <c:pt idx="521">
                        <c:v>486.71236399999998</c:v>
                      </c:pt>
                      <c:pt idx="522">
                        <c:v>486.21672999999998</c:v>
                      </c:pt>
                      <c:pt idx="523">
                        <c:v>485.722105</c:v>
                      </c:pt>
                      <c:pt idx="524">
                        <c:v>485.22848499999998</c:v>
                      </c:pt>
                      <c:pt idx="525">
                        <c:v>484.73586699999998</c:v>
                      </c:pt>
                      <c:pt idx="526">
                        <c:v>484.24424900000002</c:v>
                      </c:pt>
                      <c:pt idx="527">
                        <c:v>483.753626</c:v>
                      </c:pt>
                      <c:pt idx="528">
                        <c:v>483.26399700000002</c:v>
                      </c:pt>
                      <c:pt idx="529">
                        <c:v>482.77535799999998</c:v>
                      </c:pt>
                      <c:pt idx="530">
                        <c:v>482.28770600000001</c:v>
                      </c:pt>
                      <c:pt idx="531">
                        <c:v>481.801039</c:v>
                      </c:pt>
                      <c:pt idx="532">
                        <c:v>481.31535200000002</c:v>
                      </c:pt>
                      <c:pt idx="533">
                        <c:v>480.83064400000001</c:v>
                      </c:pt>
                      <c:pt idx="534">
                        <c:v>480.34691099999998</c:v>
                      </c:pt>
                      <c:pt idx="535">
                        <c:v>479.86415</c:v>
                      </c:pt>
                      <c:pt idx="536">
                        <c:v>479.38235900000001</c:v>
                      </c:pt>
                      <c:pt idx="537">
                        <c:v>478.90153400000003</c:v>
                      </c:pt>
                      <c:pt idx="538">
                        <c:v>478.421673</c:v>
                      </c:pt>
                      <c:pt idx="539">
                        <c:v>477.94277199999999</c:v>
                      </c:pt>
                      <c:pt idx="540">
                        <c:v>477.46482900000001</c:v>
                      </c:pt>
                      <c:pt idx="541">
                        <c:v>476.987841</c:v>
                      </c:pt>
                      <c:pt idx="542">
                        <c:v>476.51180599999998</c:v>
                      </c:pt>
                      <c:pt idx="543">
                        <c:v>476.03671900000001</c:v>
                      </c:pt>
                      <c:pt idx="544">
                        <c:v>475.56257900000003</c:v>
                      </c:pt>
                      <c:pt idx="545">
                        <c:v>475.089382</c:v>
                      </c:pt>
                      <c:pt idx="546">
                        <c:v>474.61712699999998</c:v>
                      </c:pt>
                      <c:pt idx="547">
                        <c:v>474.14580899999999</c:v>
                      </c:pt>
                      <c:pt idx="548">
                        <c:v>473.67542600000002</c:v>
                      </c:pt>
                      <c:pt idx="549">
                        <c:v>473.20597500000002</c:v>
                      </c:pt>
                      <c:pt idx="550">
                        <c:v>472.73745500000001</c:v>
                      </c:pt>
                      <c:pt idx="551">
                        <c:v>472.26986099999999</c:v>
                      </c:pt>
                      <c:pt idx="552">
                        <c:v>471.80319100000003</c:v>
                      </c:pt>
                      <c:pt idx="553">
                        <c:v>471.33744300000001</c:v>
                      </c:pt>
                      <c:pt idx="554">
                        <c:v>470.872613</c:v>
                      </c:pt>
                      <c:pt idx="555">
                        <c:v>470.40869900000001</c:v>
                      </c:pt>
                      <c:pt idx="556">
                        <c:v>469.94569799999999</c:v>
                      </c:pt>
                      <c:pt idx="557">
                        <c:v>469.483608</c:v>
                      </c:pt>
                      <c:pt idx="558">
                        <c:v>469.022426</c:v>
                      </c:pt>
                      <c:pt idx="559">
                        <c:v>468.56214799999998</c:v>
                      </c:pt>
                      <c:pt idx="560">
                        <c:v>468.10277400000001</c:v>
                      </c:pt>
                      <c:pt idx="561">
                        <c:v>467.64429899999999</c:v>
                      </c:pt>
                      <c:pt idx="562">
                        <c:v>467.18672099999998</c:v>
                      </c:pt>
                      <c:pt idx="563">
                        <c:v>466.73003799999998</c:v>
                      </c:pt>
                      <c:pt idx="564">
                        <c:v>466.274247</c:v>
                      </c:pt>
                      <c:pt idx="565">
                        <c:v>465.819346</c:v>
                      </c:pt>
                      <c:pt idx="566">
                        <c:v>465.36533100000003</c:v>
                      </c:pt>
                      <c:pt idx="567">
                        <c:v>464.91219999999998</c:v>
                      </c:pt>
                      <c:pt idx="568">
                        <c:v>464.45995099999999</c:v>
                      </c:pt>
                      <c:pt idx="569">
                        <c:v>464.00857999999999</c:v>
                      </c:pt>
                      <c:pt idx="570">
                        <c:v>463.558087</c:v>
                      </c:pt>
                      <c:pt idx="571">
                        <c:v>463.10846700000002</c:v>
                      </c:pt>
                      <c:pt idx="572">
                        <c:v>462.659718</c:v>
                      </c:pt>
                      <c:pt idx="573">
                        <c:v>462.211839</c:v>
                      </c:pt>
                      <c:pt idx="574">
                        <c:v>461.76482499999997</c:v>
                      </c:pt>
                      <c:pt idx="575">
                        <c:v>461.31867599999998</c:v>
                      </c:pt>
                      <c:pt idx="576">
                        <c:v>460.87338699999998</c:v>
                      </c:pt>
                      <c:pt idx="577">
                        <c:v>460.42895800000002</c:v>
                      </c:pt>
                      <c:pt idx="578">
                        <c:v>459.98538500000001</c:v>
                      </c:pt>
                      <c:pt idx="579">
                        <c:v>459.542665</c:v>
                      </c:pt>
                      <c:pt idx="580">
                        <c:v>459.100797</c:v>
                      </c:pt>
                      <c:pt idx="581">
                        <c:v>458.65977800000002</c:v>
                      </c:pt>
                      <c:pt idx="582">
                        <c:v>458.219606</c:v>
                      </c:pt>
                      <c:pt idx="583">
                        <c:v>457.78027700000001</c:v>
                      </c:pt>
                      <c:pt idx="584">
                        <c:v>457.34179</c:v>
                      </c:pt>
                      <c:pt idx="585">
                        <c:v>456.90414299999998</c:v>
                      </c:pt>
                      <c:pt idx="586">
                        <c:v>456.467332</c:v>
                      </c:pt>
                      <c:pt idx="587">
                        <c:v>456.03135600000002</c:v>
                      </c:pt>
                      <c:pt idx="588">
                        <c:v>455.59621099999998</c:v>
                      </c:pt>
                      <c:pt idx="589">
                        <c:v>455.16189600000001</c:v>
                      </c:pt>
                      <c:pt idx="590">
                        <c:v>454.728409</c:v>
                      </c:pt>
                      <c:pt idx="591">
                        <c:v>454.29574600000001</c:v>
                      </c:pt>
                      <c:pt idx="592">
                        <c:v>453.86390599999999</c:v>
                      </c:pt>
                      <c:pt idx="593">
                        <c:v>453.432886</c:v>
                      </c:pt>
                      <c:pt idx="594">
                        <c:v>453.00268399999999</c:v>
                      </c:pt>
                      <c:pt idx="595">
                        <c:v>452.57329800000002</c:v>
                      </c:pt>
                      <c:pt idx="596">
                        <c:v>452.14472499999999</c:v>
                      </c:pt>
                      <c:pt idx="597">
                        <c:v>451.71696200000002</c:v>
                      </c:pt>
                      <c:pt idx="598">
                        <c:v>451.290009</c:v>
                      </c:pt>
                      <c:pt idx="599">
                        <c:v>450.86386099999999</c:v>
                      </c:pt>
                      <c:pt idx="600">
                        <c:v>450.43851799999999</c:v>
                      </c:pt>
                      <c:pt idx="601">
                        <c:v>450.01397700000001</c:v>
                      </c:pt>
                      <c:pt idx="602">
                        <c:v>449.59023500000001</c:v>
                      </c:pt>
                      <c:pt idx="603">
                        <c:v>449.16728999999998</c:v>
                      </c:pt>
                      <c:pt idx="604">
                        <c:v>448.74513999999999</c:v>
                      </c:pt>
                      <c:pt idx="605">
                        <c:v>448.32378299999999</c:v>
                      </c:pt>
                      <c:pt idx="606">
                        <c:v>447.90321699999998</c:v>
                      </c:pt>
                      <c:pt idx="607">
                        <c:v>447.48343899999998</c:v>
                      </c:pt>
                      <c:pt idx="608">
                        <c:v>447.06444699999997</c:v>
                      </c:pt>
                      <c:pt idx="609">
                        <c:v>446.64623899999998</c:v>
                      </c:pt>
                      <c:pt idx="610">
                        <c:v>446.228812</c:v>
                      </c:pt>
                      <c:pt idx="611">
                        <c:v>445.81216599999999</c:v>
                      </c:pt>
                      <c:pt idx="612">
                        <c:v>445.39629600000001</c:v>
                      </c:pt>
                      <c:pt idx="613">
                        <c:v>444.981202</c:v>
                      </c:pt>
                      <c:pt idx="614">
                        <c:v>444.56688000000003</c:v>
                      </c:pt>
                      <c:pt idx="615">
                        <c:v>444.15332999999998</c:v>
                      </c:pt>
                      <c:pt idx="616">
                        <c:v>443.74054799999999</c:v>
                      </c:pt>
                      <c:pt idx="617">
                        <c:v>443.328532</c:v>
                      </c:pt>
                      <c:pt idx="618">
                        <c:v>442.917281</c:v>
                      </c:pt>
                      <c:pt idx="619">
                        <c:v>442.50679300000002</c:v>
                      </c:pt>
                      <c:pt idx="620">
                        <c:v>442.09706399999999</c:v>
                      </c:pt>
                      <c:pt idx="621">
                        <c:v>441.68809399999998</c:v>
                      </c:pt>
                      <c:pt idx="622">
                        <c:v>441.27987899999999</c:v>
                      </c:pt>
                      <c:pt idx="623">
                        <c:v>440.87241899999998</c:v>
                      </c:pt>
                      <c:pt idx="624">
                        <c:v>440.46571</c:v>
                      </c:pt>
                      <c:pt idx="625">
                        <c:v>440.05975000000001</c:v>
                      </c:pt>
                      <c:pt idx="626">
                        <c:v>439.654539</c:v>
                      </c:pt>
                      <c:pt idx="627">
                        <c:v>439.25007299999999</c:v>
                      </c:pt>
                      <c:pt idx="628">
                        <c:v>438.84634999999997</c:v>
                      </c:pt>
                      <c:pt idx="629">
                        <c:v>438.44336900000002</c:v>
                      </c:pt>
                      <c:pt idx="630">
                        <c:v>438.04112800000001</c:v>
                      </c:pt>
                      <c:pt idx="631">
                        <c:v>437.63962400000003</c:v>
                      </c:pt>
                      <c:pt idx="632">
                        <c:v>437.238855</c:v>
                      </c:pt>
                      <c:pt idx="633">
                        <c:v>436.838819</c:v>
                      </c:pt>
                      <c:pt idx="634">
                        <c:v>436.43951499999997</c:v>
                      </c:pt>
                      <c:pt idx="635">
                        <c:v>436.04093999999998</c:v>
                      </c:pt>
                      <c:pt idx="636">
                        <c:v>435.64309200000002</c:v>
                      </c:pt>
                      <c:pt idx="637">
                        <c:v>435.24597</c:v>
                      </c:pt>
                      <c:pt idx="638">
                        <c:v>434.84957100000003</c:v>
                      </c:pt>
                      <c:pt idx="639">
                        <c:v>434.45389399999999</c:v>
                      </c:pt>
                      <c:pt idx="640">
                        <c:v>434.05893600000002</c:v>
                      </c:pt>
                      <c:pt idx="641">
                        <c:v>433.66469499999999</c:v>
                      </c:pt>
                      <c:pt idx="642">
                        <c:v>433.27116999999998</c:v>
                      </c:pt>
                      <c:pt idx="643">
                        <c:v>432.87835799999999</c:v>
                      </c:pt>
                      <c:pt idx="644">
                        <c:v>432.48625800000002</c:v>
                      </c:pt>
                      <c:pt idx="645">
                        <c:v>432.09486800000002</c:v>
                      </c:pt>
                      <c:pt idx="646">
                        <c:v>431.70418599999999</c:v>
                      </c:pt>
                      <c:pt idx="647">
                        <c:v>431.31420900000001</c:v>
                      </c:pt>
                      <c:pt idx="648">
                        <c:v>430.924936</c:v>
                      </c:pt>
                      <c:pt idx="649">
                        <c:v>430.53636499999999</c:v>
                      </c:pt>
                      <c:pt idx="650">
                        <c:v>430.14849500000003</c:v>
                      </c:pt>
                      <c:pt idx="651">
                        <c:v>429.76132200000001</c:v>
                      </c:pt>
                      <c:pt idx="652">
                        <c:v>429.37484599999999</c:v>
                      </c:pt>
                      <c:pt idx="653">
                        <c:v>428.98906499999998</c:v>
                      </c:pt>
                      <c:pt idx="654">
                        <c:v>428.60397599999999</c:v>
                      </c:pt>
                      <c:pt idx="655">
                        <c:v>428.21957800000001</c:v>
                      </c:pt>
                      <c:pt idx="656">
                        <c:v>427.835869</c:v>
                      </c:pt>
                      <c:pt idx="657">
                        <c:v>427.45284600000002</c:v>
                      </c:pt>
                      <c:pt idx="658">
                        <c:v>427.07050900000002</c:v>
                      </c:pt>
                      <c:pt idx="659">
                        <c:v>426.68885499999999</c:v>
                      </c:pt>
                      <c:pt idx="660">
                        <c:v>426.307883</c:v>
                      </c:pt>
                      <c:pt idx="661">
                        <c:v>425.92759100000001</c:v>
                      </c:pt>
                      <c:pt idx="662">
                        <c:v>425.54797600000001</c:v>
                      </c:pt>
                      <c:pt idx="663">
                        <c:v>425.169038</c:v>
                      </c:pt>
                      <c:pt idx="664">
                        <c:v>424.790773</c:v>
                      </c:pt>
                      <c:pt idx="665">
                        <c:v>424.41318200000001</c:v>
                      </c:pt>
                      <c:pt idx="666">
                        <c:v>424.03626000000003</c:v>
                      </c:pt>
                      <c:pt idx="667">
                        <c:v>423.660008</c:v>
                      </c:pt>
                      <c:pt idx="668">
                        <c:v>423.284423</c:v>
                      </c:pt>
                      <c:pt idx="669">
                        <c:v>422.90950299999997</c:v>
                      </c:pt>
                      <c:pt idx="670">
                        <c:v>422.53524700000003</c:v>
                      </c:pt>
                      <c:pt idx="671">
                        <c:v>422.161653</c:v>
                      </c:pt>
                      <c:pt idx="672">
                        <c:v>421.78871800000002</c:v>
                      </c:pt>
                      <c:pt idx="673">
                        <c:v>421.41644200000002</c:v>
                      </c:pt>
                      <c:pt idx="674">
                        <c:v>421.04482300000001</c:v>
                      </c:pt>
                      <c:pt idx="675">
                        <c:v>420.673858</c:v>
                      </c:pt>
                      <c:pt idx="676">
                        <c:v>420.30354699999998</c:v>
                      </c:pt>
                      <c:pt idx="677">
                        <c:v>419.93388700000003</c:v>
                      </c:pt>
                      <c:pt idx="678">
                        <c:v>419.56487600000003</c:v>
                      </c:pt>
                      <c:pt idx="679">
                        <c:v>419.19651399999998</c:v>
                      </c:pt>
                      <c:pt idx="680">
                        <c:v>418.82879800000001</c:v>
                      </c:pt>
                      <c:pt idx="681">
                        <c:v>418.461726</c:v>
                      </c:pt>
                      <c:pt idx="682">
                        <c:v>418.09529700000002</c:v>
                      </c:pt>
                      <c:pt idx="683">
                        <c:v>417.72950900000001</c:v>
                      </c:pt>
                      <c:pt idx="684">
                        <c:v>417.36436099999997</c:v>
                      </c:pt>
                      <c:pt idx="685">
                        <c:v>416.99985099999998</c:v>
                      </c:pt>
                      <c:pt idx="686">
                        <c:v>416.63597700000003</c:v>
                      </c:pt>
                      <c:pt idx="687">
                        <c:v>416.27273700000001</c:v>
                      </c:pt>
                      <c:pt idx="688">
                        <c:v>415.91012999999998</c:v>
                      </c:pt>
                      <c:pt idx="689">
                        <c:v>415.54815400000001</c:v>
                      </c:pt>
                      <c:pt idx="690">
                        <c:v>415.18680799999998</c:v>
                      </c:pt>
                      <c:pt idx="691">
                        <c:v>414.82609000000002</c:v>
                      </c:pt>
                      <c:pt idx="692">
                        <c:v>414.46599800000001</c:v>
                      </c:pt>
                      <c:pt idx="693">
                        <c:v>414.10653000000002</c:v>
                      </c:pt>
                      <c:pt idx="694">
                        <c:v>413.74768599999999</c:v>
                      </c:pt>
                      <c:pt idx="695">
                        <c:v>413.38946299999998</c:v>
                      </c:pt>
                      <c:pt idx="696">
                        <c:v>413.031859</c:v>
                      </c:pt>
                      <c:pt idx="697">
                        <c:v>412.67487399999999</c:v>
                      </c:pt>
                      <c:pt idx="698">
                        <c:v>412.31850500000002</c:v>
                      </c:pt>
                      <c:pt idx="699">
                        <c:v>411.96275200000002</c:v>
                      </c:pt>
                      <c:pt idx="700">
                        <c:v>411.60761100000002</c:v>
                      </c:pt>
                      <c:pt idx="701">
                        <c:v>411.253083</c:v>
                      </c:pt>
                      <c:pt idx="702">
                        <c:v>410.89916499999998</c:v>
                      </c:pt>
                      <c:pt idx="703">
                        <c:v>410.54585500000002</c:v>
                      </c:pt>
                      <c:pt idx="704">
                        <c:v>410.193152</c:v>
                      </c:pt>
                      <c:pt idx="705">
                        <c:v>409.84105499999998</c:v>
                      </c:pt>
                      <c:pt idx="706">
                        <c:v>409.48956199999998</c:v>
                      </c:pt>
                      <c:pt idx="707">
                        <c:v>409.13867099999999</c:v>
                      </c:pt>
                      <c:pt idx="708">
                        <c:v>408.78838100000002</c:v>
                      </c:pt>
                      <c:pt idx="709">
                        <c:v>408.43869100000001</c:v>
                      </c:pt>
                      <c:pt idx="710">
                        <c:v>408.08959800000002</c:v>
                      </c:pt>
                      <c:pt idx="711">
                        <c:v>407.74110100000001</c:v>
                      </c:pt>
                      <c:pt idx="712">
                        <c:v>407.39319899999998</c:v>
                      </c:pt>
                      <c:pt idx="713">
                        <c:v>407.04588999999999</c:v>
                      </c:pt>
                      <c:pt idx="714">
                        <c:v>406.69917299999997</c:v>
                      </c:pt>
                      <c:pt idx="715">
                        <c:v>406.35304600000001</c:v>
                      </c:pt>
                      <c:pt idx="716">
                        <c:v>406.00750799999997</c:v>
                      </c:pt>
                      <c:pt idx="717">
                        <c:v>405.66255699999999</c:v>
                      </c:pt>
                      <c:pt idx="718">
                        <c:v>405.31819100000001</c:v>
                      </c:pt>
                      <c:pt idx="719">
                        <c:v>404.97440999999998</c:v>
                      </c:pt>
                      <c:pt idx="720">
                        <c:v>404.63121100000001</c:v>
                      </c:pt>
                      <c:pt idx="721">
                        <c:v>404.28859399999999</c:v>
                      </c:pt>
                      <c:pt idx="722">
                        <c:v>403.94655599999999</c:v>
                      </c:pt>
                      <c:pt idx="723">
                        <c:v>403.605097</c:v>
                      </c:pt>
                      <c:pt idx="724">
                        <c:v>403.26421399999998</c:v>
                      </c:pt>
                      <c:pt idx="725">
                        <c:v>402.92390699999999</c:v>
                      </c:pt>
                      <c:pt idx="726">
                        <c:v>402.58417300000002</c:v>
                      </c:pt>
                      <c:pt idx="727">
                        <c:v>402.24501199999997</c:v>
                      </c:pt>
                      <c:pt idx="728">
                        <c:v>401.90642200000002</c:v>
                      </c:pt>
                      <c:pt idx="729">
                        <c:v>401.56840099999999</c:v>
                      </c:pt>
                      <c:pt idx="730">
                        <c:v>401.23094900000001</c:v>
                      </c:pt>
                      <c:pt idx="731">
                        <c:v>400.89406300000002</c:v>
                      </c:pt>
                      <c:pt idx="732">
                        <c:v>400.55774300000002</c:v>
                      </c:pt>
                      <c:pt idx="733">
                        <c:v>400.22198600000002</c:v>
                      </c:pt>
                      <c:pt idx="734">
                        <c:v>399.88679200000001</c:v>
                      </c:pt>
                      <c:pt idx="735">
                        <c:v>399.55215800000002</c:v>
                      </c:pt>
                      <c:pt idx="736">
                        <c:v>399.21808499999997</c:v>
                      </c:pt>
                      <c:pt idx="737">
                        <c:v>398.884569</c:v>
                      </c:pt>
                      <c:pt idx="738">
                        <c:v>398.55160999999998</c:v>
                      </c:pt>
                      <c:pt idx="739">
                        <c:v>398.21920699999998</c:v>
                      </c:pt>
                      <c:pt idx="740">
                        <c:v>397.88735800000001</c:v>
                      </c:pt>
                      <c:pt idx="741">
                        <c:v>397.556061</c:v>
                      </c:pt>
                      <c:pt idx="742">
                        <c:v>397.22531600000002</c:v>
                      </c:pt>
                      <c:pt idx="743">
                        <c:v>396.89512000000002</c:v>
                      </c:pt>
                      <c:pt idx="744">
                        <c:v>396.565473</c:v>
                      </c:pt>
                      <c:pt idx="745">
                        <c:v>396.23637300000001</c:v>
                      </c:pt>
                      <c:pt idx="746">
                        <c:v>395.90781900000002</c:v>
                      </c:pt>
                      <c:pt idx="747">
                        <c:v>395.57980900000001</c:v>
                      </c:pt>
                      <c:pt idx="748">
                        <c:v>395.252342</c:v>
                      </c:pt>
                      <c:pt idx="749">
                        <c:v>394.92541699999998</c:v>
                      </c:pt>
                      <c:pt idx="750">
                        <c:v>394.59903200000002</c:v>
                      </c:pt>
                      <c:pt idx="751">
                        <c:v>394.27318700000001</c:v>
                      </c:pt>
                      <c:pt idx="752">
                        <c:v>393.947879</c:v>
                      </c:pt>
                      <c:pt idx="753">
                        <c:v>393.623107</c:v>
                      </c:pt>
                      <c:pt idx="754">
                        <c:v>393.29887100000002</c:v>
                      </c:pt>
                      <c:pt idx="755">
                        <c:v>392.975168</c:v>
                      </c:pt>
                      <c:pt idx="756">
                        <c:v>392.65199799999999</c:v>
                      </c:pt>
                      <c:pt idx="757">
                        <c:v>392.32935800000001</c:v>
                      </c:pt>
                      <c:pt idx="758">
                        <c:v>392.007249</c:v>
                      </c:pt>
                      <c:pt idx="759">
                        <c:v>391.68566800000002</c:v>
                      </c:pt>
                      <c:pt idx="760">
                        <c:v>391.36461400000002</c:v>
                      </c:pt>
                      <c:pt idx="761">
                        <c:v>391.04408599999999</c:v>
                      </c:pt>
                      <c:pt idx="762">
                        <c:v>390.72408300000001</c:v>
                      </c:pt>
                      <c:pt idx="763">
                        <c:v>390.40460300000001</c:v>
                      </c:pt>
                      <c:pt idx="764">
                        <c:v>390.085645</c:v>
                      </c:pt>
                      <c:pt idx="765">
                        <c:v>389.76720799999998</c:v>
                      </c:pt>
                      <c:pt idx="766">
                        <c:v>389.44929000000002</c:v>
                      </c:pt>
                      <c:pt idx="767">
                        <c:v>389.13189</c:v>
                      </c:pt>
                      <c:pt idx="768">
                        <c:v>388.81500799999998</c:v>
                      </c:pt>
                      <c:pt idx="769">
                        <c:v>388.49864100000002</c:v>
                      </c:pt>
                      <c:pt idx="770">
                        <c:v>388.18278800000002</c:v>
                      </c:pt>
                      <c:pt idx="771">
                        <c:v>387.86744900000002</c:v>
                      </c:pt>
                      <c:pt idx="772">
                        <c:v>387.55262099999999</c:v>
                      </c:pt>
                      <c:pt idx="773">
                        <c:v>387.23830400000003</c:v>
                      </c:pt>
                      <c:pt idx="774">
                        <c:v>386.92449699999997</c:v>
                      </c:pt>
                      <c:pt idx="775">
                        <c:v>386.611198</c:v>
                      </c:pt>
                      <c:pt idx="776">
                        <c:v>386.298406</c:v>
                      </c:pt>
                      <c:pt idx="777">
                        <c:v>385.98611899999997</c:v>
                      </c:pt>
                      <c:pt idx="778">
                        <c:v>385.67433699999998</c:v>
                      </c:pt>
                      <c:pt idx="779">
                        <c:v>385.36305800000002</c:v>
                      </c:pt>
                      <c:pt idx="780">
                        <c:v>385.05228199999999</c:v>
                      </c:pt>
                      <c:pt idx="781">
                        <c:v>384.742006</c:v>
                      </c:pt>
                      <c:pt idx="782">
                        <c:v>384.43223</c:v>
                      </c:pt>
                      <c:pt idx="783">
                        <c:v>384.122952</c:v>
                      </c:pt>
                      <c:pt idx="784">
                        <c:v>383.81417099999999</c:v>
                      </c:pt>
                      <c:pt idx="785">
                        <c:v>383.50588699999997</c:v>
                      </c:pt>
                      <c:pt idx="786">
                        <c:v>383.19809700000002</c:v>
                      </c:pt>
                      <c:pt idx="787">
                        <c:v>382.89080100000001</c:v>
                      </c:pt>
                      <c:pt idx="788">
                        <c:v>382.58399800000001</c:v>
                      </c:pt>
                      <c:pt idx="789">
                        <c:v>382.27768600000002</c:v>
                      </c:pt>
                      <c:pt idx="790">
                        <c:v>381.97186299999998</c:v>
                      </c:pt>
                      <c:pt idx="791">
                        <c:v>381.66653000000002</c:v>
                      </c:pt>
                      <c:pt idx="792">
                        <c:v>381.36168500000002</c:v>
                      </c:pt>
                      <c:pt idx="793">
                        <c:v>381.05732599999999</c:v>
                      </c:pt>
                      <c:pt idx="794">
                        <c:v>380.75345199999998</c:v>
                      </c:pt>
                      <c:pt idx="795">
                        <c:v>380.450063</c:v>
                      </c:pt>
                      <c:pt idx="796">
                        <c:v>380.14715699999999</c:v>
                      </c:pt>
                      <c:pt idx="797">
                        <c:v>379.84473300000002</c:v>
                      </c:pt>
                      <c:pt idx="798">
                        <c:v>379.54279000000002</c:v>
                      </c:pt>
                      <c:pt idx="799">
                        <c:v>379.24132600000002</c:v>
                      </c:pt>
                      <c:pt idx="800">
                        <c:v>378.94034099999999</c:v>
                      </c:pt>
                      <c:pt idx="801">
                        <c:v>378.63983300000001</c:v>
                      </c:pt>
                      <c:pt idx="802">
                        <c:v>378.33980100000002</c:v>
                      </c:pt>
                      <c:pt idx="803">
                        <c:v>378.04024500000003</c:v>
                      </c:pt>
                      <c:pt idx="804">
                        <c:v>377.74116199999997</c:v>
                      </c:pt>
                      <c:pt idx="805">
                        <c:v>377.44255299999998</c:v>
                      </c:pt>
                      <c:pt idx="806">
                        <c:v>377.14441499999998</c:v>
                      </c:pt>
                      <c:pt idx="807">
                        <c:v>376.84674799999999</c:v>
                      </c:pt>
                      <c:pt idx="808">
                        <c:v>376.54955000000001</c:v>
                      </c:pt>
                      <c:pt idx="809">
                        <c:v>376.25282099999998</c:v>
                      </c:pt>
                      <c:pt idx="810">
                        <c:v>375.95655799999997</c:v>
                      </c:pt>
                      <c:pt idx="811">
                        <c:v>375.66076299999997</c:v>
                      </c:pt>
                      <c:pt idx="812">
                        <c:v>375.365432</c:v>
                      </c:pt>
                      <c:pt idx="813">
                        <c:v>375.07056499999999</c:v>
                      </c:pt>
                      <c:pt idx="814">
                        <c:v>374.776161</c:v>
                      </c:pt>
                      <c:pt idx="815">
                        <c:v>374.48221899999999</c:v>
                      </c:pt>
                      <c:pt idx="816">
                        <c:v>374.188738</c:v>
                      </c:pt>
                      <c:pt idx="817">
                        <c:v>373.89571599999999</c:v>
                      </c:pt>
                      <c:pt idx="818">
                        <c:v>373.60315300000002</c:v>
                      </c:pt>
                      <c:pt idx="819">
                        <c:v>373.31104699999997</c:v>
                      </c:pt>
                      <c:pt idx="820">
                        <c:v>373.01939800000002</c:v>
                      </c:pt>
                      <c:pt idx="821">
                        <c:v>372.72820400000001</c:v>
                      </c:pt>
                      <c:pt idx="822">
                        <c:v>372.43746399999998</c:v>
                      </c:pt>
                      <c:pt idx="823">
                        <c:v>372.147178</c:v>
                      </c:pt>
                      <c:pt idx="824">
                        <c:v>371.85734400000001</c:v>
                      </c:pt>
                      <c:pt idx="825">
                        <c:v>371.56796100000003</c:v>
                      </c:pt>
                      <c:pt idx="826">
                        <c:v>371.27902699999999</c:v>
                      </c:pt>
                      <c:pt idx="827">
                        <c:v>370.990543</c:v>
                      </c:pt>
                      <c:pt idx="828">
                        <c:v>370.70250700000003</c:v>
                      </c:pt>
                      <c:pt idx="829">
                        <c:v>370.414918</c:v>
                      </c:pt>
                      <c:pt idx="830">
                        <c:v>370.12777499999999</c:v>
                      </c:pt>
                      <c:pt idx="831">
                        <c:v>369.84107599999999</c:v>
                      </c:pt>
                      <c:pt idx="832">
                        <c:v>369.554821</c:v>
                      </c:pt>
                      <c:pt idx="833">
                        <c:v>369.26900899999998</c:v>
                      </c:pt>
                      <c:pt idx="834">
                        <c:v>368.98363899999998</c:v>
                      </c:pt>
                      <c:pt idx="835">
                        <c:v>368.69871000000001</c:v>
                      </c:pt>
                      <c:pt idx="836">
                        <c:v>368.41422</c:v>
                      </c:pt>
                      <c:pt idx="837">
                        <c:v>368.13016900000002</c:v>
                      </c:pt>
                      <c:pt idx="838">
                        <c:v>367.84655600000002</c:v>
                      </c:pt>
                      <c:pt idx="839">
                        <c:v>367.563379</c:v>
                      </c:pt>
                      <c:pt idx="840">
                        <c:v>367.28063800000001</c:v>
                      </c:pt>
                      <c:pt idx="841">
                        <c:v>366.99833100000001</c:v>
                      </c:pt>
                      <c:pt idx="842">
                        <c:v>366.71645899999999</c:v>
                      </c:pt>
                      <c:pt idx="843">
                        <c:v>366.43501900000001</c:v>
                      </c:pt>
                      <c:pt idx="844">
                        <c:v>366.15401000000003</c:v>
                      </c:pt>
                      <c:pt idx="845">
                        <c:v>365.87343199999998</c:v>
                      </c:pt>
                      <c:pt idx="846">
                        <c:v>365.59328399999998</c:v>
                      </c:pt>
                      <c:pt idx="847">
                        <c:v>365.31356499999998</c:v>
                      </c:pt>
                      <c:pt idx="848">
                        <c:v>365.03427299999998</c:v>
                      </c:pt>
                      <c:pt idx="849">
                        <c:v>364.75540799999999</c:v>
                      </c:pt>
                      <c:pt idx="850">
                        <c:v>364.476969</c:v>
                      </c:pt>
                      <c:pt idx="851">
                        <c:v>364.19895400000001</c:v>
                      </c:pt>
                      <c:pt idx="852">
                        <c:v>363.92136399999998</c:v>
                      </c:pt>
                      <c:pt idx="853">
                        <c:v>363.64419600000002</c:v>
                      </c:pt>
                      <c:pt idx="854">
                        <c:v>363.36745000000002</c:v>
                      </c:pt>
                      <c:pt idx="855">
                        <c:v>363.09112499999998</c:v>
                      </c:pt>
                      <c:pt idx="856">
                        <c:v>362.81522000000001</c:v>
                      </c:pt>
                      <c:pt idx="857">
                        <c:v>362.53973400000001</c:v>
                      </c:pt>
                      <c:pt idx="858">
                        <c:v>362.26466599999998</c:v>
                      </c:pt>
                      <c:pt idx="859">
                        <c:v>361.99001500000003</c:v>
                      </c:pt>
                      <c:pt idx="860">
                        <c:v>361.71578</c:v>
                      </c:pt>
                      <c:pt idx="861">
                        <c:v>361.44195999999999</c:v>
                      </c:pt>
                      <c:pt idx="862">
                        <c:v>361.16855500000003</c:v>
                      </c:pt>
                      <c:pt idx="863">
                        <c:v>360.89556299999998</c:v>
                      </c:pt>
                      <c:pt idx="864">
                        <c:v>360.62298299999998</c:v>
                      </c:pt>
                      <c:pt idx="865">
                        <c:v>360.35081500000001</c:v>
                      </c:pt>
                      <c:pt idx="866">
                        <c:v>360.07905699999998</c:v>
                      </c:pt>
                      <c:pt idx="867">
                        <c:v>359.80770899999999</c:v>
                      </c:pt>
                      <c:pt idx="868">
                        <c:v>359.53676899999999</c:v>
                      </c:pt>
                      <c:pt idx="869">
                        <c:v>359.26623699999999</c:v>
                      </c:pt>
                      <c:pt idx="870">
                        <c:v>358.99611199999998</c:v>
                      </c:pt>
                      <c:pt idx="871">
                        <c:v>358.72639299999997</c:v>
                      </c:pt>
                      <c:pt idx="872">
                        <c:v>358.45707900000002</c:v>
                      </c:pt>
                      <c:pt idx="873">
                        <c:v>358.18816900000002</c:v>
                      </c:pt>
                      <c:pt idx="874">
                        <c:v>357.91966200000002</c:v>
                      </c:pt>
                      <c:pt idx="875">
                        <c:v>357.65155800000002</c:v>
                      </c:pt>
                      <c:pt idx="876">
                        <c:v>357.38385399999999</c:v>
                      </c:pt>
                      <c:pt idx="877">
                        <c:v>357.11655100000002</c:v>
                      </c:pt>
                      <c:pt idx="878">
                        <c:v>356.849648</c:v>
                      </c:pt>
                      <c:pt idx="879">
                        <c:v>356.583144</c:v>
                      </c:pt>
                      <c:pt idx="880">
                        <c:v>356.31703700000003</c:v>
                      </c:pt>
                      <c:pt idx="881">
                        <c:v>356.05132700000001</c:v>
                      </c:pt>
                      <c:pt idx="882">
                        <c:v>355.78601300000003</c:v>
                      </c:pt>
                      <c:pt idx="883">
                        <c:v>355.52109400000001</c:v>
                      </c:pt>
                      <c:pt idx="884">
                        <c:v>355.25656900000001</c:v>
                      </c:pt>
                      <c:pt idx="885">
                        <c:v>354.99243799999999</c:v>
                      </c:pt>
                      <c:pt idx="886">
                        <c:v>354.72869900000001</c:v>
                      </c:pt>
                      <c:pt idx="887">
                        <c:v>354.465352</c:v>
                      </c:pt>
                      <c:pt idx="888">
                        <c:v>354.20239600000002</c:v>
                      </c:pt>
                      <c:pt idx="889">
                        <c:v>353.93982899999997</c:v>
                      </c:pt>
                      <c:pt idx="890">
                        <c:v>353.67765100000003</c:v>
                      </c:pt>
                      <c:pt idx="891">
                        <c:v>353.415862</c:v>
                      </c:pt>
                      <c:pt idx="892">
                        <c:v>353.15445999999997</c:v>
                      </c:pt>
                      <c:pt idx="893">
                        <c:v>352.89344399999999</c:v>
                      </c:pt>
                      <c:pt idx="894">
                        <c:v>352.632813</c:v>
                      </c:pt>
                      <c:pt idx="895">
                        <c:v>352.372568</c:v>
                      </c:pt>
                      <c:pt idx="896">
                        <c:v>352.112706</c:v>
                      </c:pt>
                      <c:pt idx="897">
                        <c:v>351.853227</c:v>
                      </c:pt>
                      <c:pt idx="898">
                        <c:v>351.594131</c:v>
                      </c:pt>
                      <c:pt idx="899">
                        <c:v>351.33541500000001</c:v>
                      </c:pt>
                      <c:pt idx="900">
                        <c:v>351.07708000000002</c:v>
                      </c:pt>
                      <c:pt idx="901">
                        <c:v>350.81912499999999</c:v>
                      </c:pt>
                      <c:pt idx="902">
                        <c:v>350.56154900000001</c:v>
                      </c:pt>
                      <c:pt idx="903">
                        <c:v>350.30435</c:v>
                      </c:pt>
                      <c:pt idx="904">
                        <c:v>350.047529</c:v>
                      </c:pt>
                      <c:pt idx="905">
                        <c:v>349.79108400000001</c:v>
                      </c:pt>
                      <c:pt idx="906">
                        <c:v>349.53501399999999</c:v>
                      </c:pt>
                      <c:pt idx="907">
                        <c:v>349.27931899999999</c:v>
                      </c:pt>
                      <c:pt idx="908">
                        <c:v>349.02399800000001</c:v>
                      </c:pt>
                      <c:pt idx="909">
                        <c:v>348.76904999999999</c:v>
                      </c:pt>
                      <c:pt idx="910">
                        <c:v>348.51447400000001</c:v>
                      </c:pt>
                      <c:pt idx="911">
                        <c:v>348.26026899999999</c:v>
                      </c:pt>
                      <c:pt idx="912">
                        <c:v>348.00643500000001</c:v>
                      </c:pt>
                      <c:pt idx="913">
                        <c:v>347.752971</c:v>
                      </c:pt>
                      <c:pt idx="914">
                        <c:v>347.49987599999997</c:v>
                      </c:pt>
                      <c:pt idx="915">
                        <c:v>347.24714899999998</c:v>
                      </c:pt>
                      <c:pt idx="916">
                        <c:v>346.99478900000003</c:v>
                      </c:pt>
                      <c:pt idx="917">
                        <c:v>346.742795</c:v>
                      </c:pt>
                      <c:pt idx="918">
                        <c:v>346.49116800000002</c:v>
                      </c:pt>
                      <c:pt idx="919">
                        <c:v>346.23990500000002</c:v>
                      </c:pt>
                      <c:pt idx="920">
                        <c:v>345.98900700000002</c:v>
                      </c:pt>
                      <c:pt idx="921">
                        <c:v>345.738472</c:v>
                      </c:pt>
                      <c:pt idx="922">
                        <c:v>345.48829899999998</c:v>
                      </c:pt>
                      <c:pt idx="923">
                        <c:v>345.23848800000002</c:v>
                      </c:pt>
                      <c:pt idx="924">
                        <c:v>344.98903799999999</c:v>
                      </c:pt>
                      <c:pt idx="925">
                        <c:v>344.73994900000002</c:v>
                      </c:pt>
                      <c:pt idx="926">
                        <c:v>344.491219</c:v>
                      </c:pt>
                      <c:pt idx="927">
                        <c:v>344.24284699999998</c:v>
                      </c:pt>
                      <c:pt idx="928">
                        <c:v>343.99483400000003</c:v>
                      </c:pt>
                      <c:pt idx="929">
                        <c:v>343.74717700000002</c:v>
                      </c:pt>
                      <c:pt idx="930">
                        <c:v>343.49987700000003</c:v>
                      </c:pt>
                      <c:pt idx="931">
                        <c:v>343.25293299999998</c:v>
                      </c:pt>
                      <c:pt idx="932">
                        <c:v>343.00634300000002</c:v>
                      </c:pt>
                      <c:pt idx="933">
                        <c:v>342.760107</c:v>
                      </c:pt>
                      <c:pt idx="934">
                        <c:v>342.51422500000001</c:v>
                      </c:pt>
                      <c:pt idx="935">
                        <c:v>342.26869499999998</c:v>
                      </c:pt>
                      <c:pt idx="936">
                        <c:v>342.02351700000003</c:v>
                      </c:pt>
                      <c:pt idx="937">
                        <c:v>341.77868999999998</c:v>
                      </c:pt>
                      <c:pt idx="938">
                        <c:v>341.53421300000002</c:v>
                      </c:pt>
                      <c:pt idx="939">
                        <c:v>341.29008499999998</c:v>
                      </c:pt>
                      <c:pt idx="940">
                        <c:v>341.04630700000001</c:v>
                      </c:pt>
                      <c:pt idx="941">
                        <c:v>340.80287600000003</c:v>
                      </c:pt>
                      <c:pt idx="942">
                        <c:v>340.55979300000001</c:v>
                      </c:pt>
                      <c:pt idx="943">
                        <c:v>340.31705599999998</c:v>
                      </c:pt>
                      <c:pt idx="944">
                        <c:v>340.07466499999998</c:v>
                      </c:pt>
                      <c:pt idx="945">
                        <c:v>339.83261900000002</c:v>
                      </c:pt>
                      <c:pt idx="946">
                        <c:v>339.59091699999999</c:v>
                      </c:pt>
                      <c:pt idx="947">
                        <c:v>339.349559</c:v>
                      </c:pt>
                      <c:pt idx="948">
                        <c:v>339.10854399999999</c:v>
                      </c:pt>
                      <c:pt idx="949">
                        <c:v>338.86786999999998</c:v>
                      </c:pt>
                      <c:pt idx="950">
                        <c:v>338.62753800000002</c:v>
                      </c:pt>
                      <c:pt idx="951">
                        <c:v>338.38754699999998</c:v>
                      </c:pt>
                      <c:pt idx="952">
                        <c:v>338.147896</c:v>
                      </c:pt>
                      <c:pt idx="953">
                        <c:v>337.90858400000002</c:v>
                      </c:pt>
                      <c:pt idx="954">
                        <c:v>337.66961099999997</c:v>
                      </c:pt>
                      <c:pt idx="955">
                        <c:v>337.43097499999999</c:v>
                      </c:pt>
                      <c:pt idx="956">
                        <c:v>337.19267600000001</c:v>
                      </c:pt>
                      <c:pt idx="957">
                        <c:v>336.95471400000002</c:v>
                      </c:pt>
                      <c:pt idx="958">
                        <c:v>336.71708699999999</c:v>
                      </c:pt>
                      <c:pt idx="959">
                        <c:v>336.47979500000002</c:v>
                      </c:pt>
                      <c:pt idx="960">
                        <c:v>336.24283800000001</c:v>
                      </c:pt>
                      <c:pt idx="961">
                        <c:v>336.006213</c:v>
                      </c:pt>
                      <c:pt idx="962">
                        <c:v>335.76992200000001</c:v>
                      </c:pt>
                      <c:pt idx="963">
                        <c:v>335.53396300000003</c:v>
                      </c:pt>
                      <c:pt idx="964">
                        <c:v>335.29833500000001</c:v>
                      </c:pt>
                      <c:pt idx="965">
                        <c:v>335.06303800000001</c:v>
                      </c:pt>
                      <c:pt idx="966">
                        <c:v>334.82807100000002</c:v>
                      </c:pt>
                      <c:pt idx="967">
                        <c:v>334.593433</c:v>
                      </c:pt>
                      <c:pt idx="968">
                        <c:v>334.35912400000001</c:v>
                      </c:pt>
                      <c:pt idx="969">
                        <c:v>334.12514299999998</c:v>
                      </c:pt>
                      <c:pt idx="970">
                        <c:v>333.89148899999998</c:v>
                      </c:pt>
                      <c:pt idx="971">
                        <c:v>333.658162</c:v>
                      </c:pt>
                      <c:pt idx="972">
                        <c:v>333.42516000000001</c:v>
                      </c:pt>
                      <c:pt idx="973">
                        <c:v>333.19248399999998</c:v>
                      </c:pt>
                      <c:pt idx="974">
                        <c:v>332.96013199999999</c:v>
                      </c:pt>
                      <c:pt idx="975">
                        <c:v>332.72810399999997</c:v>
                      </c:pt>
                      <c:pt idx="976">
                        <c:v>332.496399</c:v>
                      </c:pt>
                      <c:pt idx="977">
                        <c:v>332.265017</c:v>
                      </c:pt>
                      <c:pt idx="978">
                        <c:v>332.03395599999999</c:v>
                      </c:pt>
                      <c:pt idx="979">
                        <c:v>331.80321700000002</c:v>
                      </c:pt>
                      <c:pt idx="980">
                        <c:v>331.57279799999998</c:v>
                      </c:pt>
                      <c:pt idx="981">
                        <c:v>331.34269899999998</c:v>
                      </c:pt>
                      <c:pt idx="982">
                        <c:v>331.11291899999998</c:v>
                      </c:pt>
                      <c:pt idx="983">
                        <c:v>330.88345800000002</c:v>
                      </c:pt>
                      <c:pt idx="984">
                        <c:v>330.654314</c:v>
                      </c:pt>
                      <c:pt idx="985">
                        <c:v>330.42548699999998</c:v>
                      </c:pt>
                      <c:pt idx="986">
                        <c:v>330.196977</c:v>
                      </c:pt>
                      <c:pt idx="987">
                        <c:v>329.96878299999997</c:v>
                      </c:pt>
                      <c:pt idx="988">
                        <c:v>329.740904</c:v>
                      </c:pt>
                      <c:pt idx="989">
                        <c:v>329.51334000000003</c:v>
                      </c:pt>
                      <c:pt idx="990">
                        <c:v>329.286089</c:v>
                      </c:pt>
                      <c:pt idx="991">
                        <c:v>329.05915199999998</c:v>
                      </c:pt>
                      <c:pt idx="992">
                        <c:v>328.83252700000003</c:v>
                      </c:pt>
                      <c:pt idx="993">
                        <c:v>328.60621400000002</c:v>
                      </c:pt>
                      <c:pt idx="994">
                        <c:v>328.38021300000003</c:v>
                      </c:pt>
                      <c:pt idx="995">
                        <c:v>328.15452199999999</c:v>
                      </c:pt>
                      <c:pt idx="996">
                        <c:v>327.92914100000002</c:v>
                      </c:pt>
                      <c:pt idx="997">
                        <c:v>327.70407</c:v>
                      </c:pt>
                      <c:pt idx="998">
                        <c:v>327.47930700000001</c:v>
                      </c:pt>
                      <c:pt idx="999">
                        <c:v>327.25485200000003</c:v>
                      </c:pt>
                      <c:pt idx="1000">
                        <c:v>327.03070500000001</c:v>
                      </c:pt>
                      <c:pt idx="1001">
                        <c:v>326.80686500000002</c:v>
                      </c:pt>
                      <c:pt idx="1002">
                        <c:v>326.58333099999999</c:v>
                      </c:pt>
                      <c:pt idx="1003">
                        <c:v>326.36010199999998</c:v>
                      </c:pt>
                      <c:pt idx="1004">
                        <c:v>326.13717800000001</c:v>
                      </c:pt>
                      <c:pt idx="1005">
                        <c:v>325.914559</c:v>
                      </c:pt>
                      <c:pt idx="1006">
                        <c:v>325.69224400000002</c:v>
                      </c:pt>
                      <c:pt idx="1007">
                        <c:v>325.47023100000001</c:v>
                      </c:pt>
                      <c:pt idx="1008">
                        <c:v>325.24852099999998</c:v>
                      </c:pt>
                      <c:pt idx="1009">
                        <c:v>325.02711299999999</c:v>
                      </c:pt>
                      <c:pt idx="1010">
                        <c:v>324.80600600000002</c:v>
                      </c:pt>
                      <c:pt idx="1011">
                        <c:v>324.58519999999999</c:v>
                      </c:pt>
                      <c:pt idx="1012">
                        <c:v>324.36469399999999</c:v>
                      </c:pt>
                      <c:pt idx="1013">
                        <c:v>324.14448700000003</c:v>
                      </c:pt>
                      <c:pt idx="1014">
                        <c:v>323.92457899999999</c:v>
                      </c:pt>
                      <c:pt idx="1015">
                        <c:v>323.70496900000001</c:v>
                      </c:pt>
                      <c:pt idx="1016">
                        <c:v>323.485657</c:v>
                      </c:pt>
                      <c:pt idx="1017">
                        <c:v>323.26664099999999</c:v>
                      </c:pt>
                      <c:pt idx="1018">
                        <c:v>323.04792200000003</c:v>
                      </c:pt>
                      <c:pt idx="1019">
                        <c:v>322.829499</c:v>
                      </c:pt>
                      <c:pt idx="1020">
                        <c:v>322.61137100000002</c:v>
                      </c:pt>
                      <c:pt idx="1021">
                        <c:v>322.39353799999998</c:v>
                      </c:pt>
                      <c:pt idx="1022">
                        <c:v>322.17599799999999</c:v>
                      </c:pt>
                      <c:pt idx="1023">
                        <c:v>321.958752</c:v>
                      </c:pt>
                      <c:pt idx="1024">
                        <c:v>321.74179900000001</c:v>
                      </c:pt>
                      <c:pt idx="1025">
                        <c:v>321.52513800000003</c:v>
                      </c:pt>
                      <c:pt idx="1026">
                        <c:v>321.30876799999999</c:v>
                      </c:pt>
                      <c:pt idx="1027">
                        <c:v>321.09268900000001</c:v>
                      </c:pt>
                      <c:pt idx="1028">
                        <c:v>320.87690099999998</c:v>
                      </c:pt>
                      <c:pt idx="1029">
                        <c:v>320.66140300000001</c:v>
                      </c:pt>
                      <c:pt idx="1030">
                        <c:v>320.44619399999999</c:v>
                      </c:pt>
                      <c:pt idx="1031">
                        <c:v>320.23127399999998</c:v>
                      </c:pt>
                      <c:pt idx="1032">
                        <c:v>320.01664199999999</c:v>
                      </c:pt>
                      <c:pt idx="1033">
                        <c:v>319.80229700000001</c:v>
                      </c:pt>
                      <c:pt idx="1034">
                        <c:v>319.58823899999999</c:v>
                      </c:pt>
                      <c:pt idx="1035">
                        <c:v>319.37446799999998</c:v>
                      </c:pt>
                      <c:pt idx="1036">
                        <c:v>319.16098199999999</c:v>
                      </c:pt>
                      <c:pt idx="1037">
                        <c:v>318.94778200000002</c:v>
                      </c:pt>
                      <c:pt idx="1038">
                        <c:v>318.73486600000001</c:v>
                      </c:pt>
                      <c:pt idx="1039">
                        <c:v>318.52223400000003</c:v>
                      </c:pt>
                      <c:pt idx="1040">
                        <c:v>318.30988600000001</c:v>
                      </c:pt>
                      <c:pt idx="1041">
                        <c:v>318.09782100000001</c:v>
                      </c:pt>
                      <c:pt idx="1042">
                        <c:v>317.88603799999999</c:v>
                      </c:pt>
                      <c:pt idx="1043">
                        <c:v>317.67453699999999</c:v>
                      </c:pt>
                      <c:pt idx="1044">
                        <c:v>317.46331700000002</c:v>
                      </c:pt>
                      <c:pt idx="1045">
                        <c:v>317.25237800000002</c:v>
                      </c:pt>
                      <c:pt idx="1046">
                        <c:v>317.041719</c:v>
                      </c:pt>
                      <c:pt idx="1047">
                        <c:v>316.83134000000001</c:v>
                      </c:pt>
                      <c:pt idx="1048">
                        <c:v>316.62124</c:v>
                      </c:pt>
                      <c:pt idx="1049">
                        <c:v>316.41141800000003</c:v>
                      </c:pt>
                      <c:pt idx="1050">
                        <c:v>316.20187399999998</c:v>
                      </c:pt>
                      <c:pt idx="1051">
                        <c:v>315.99260700000002</c:v>
                      </c:pt>
                      <c:pt idx="1052">
                        <c:v>315.78361699999999</c:v>
                      </c:pt>
                      <c:pt idx="1053">
                        <c:v>315.574904</c:v>
                      </c:pt>
                      <c:pt idx="1054">
                        <c:v>315.366466</c:v>
                      </c:pt>
                      <c:pt idx="1055">
                        <c:v>315.15830299999999</c:v>
                      </c:pt>
                      <c:pt idx="1056">
                        <c:v>314.95041500000002</c:v>
                      </c:pt>
                      <c:pt idx="1057">
                        <c:v>314.74280099999999</c:v>
                      </c:pt>
                      <c:pt idx="1058">
                        <c:v>314.535461</c:v>
                      </c:pt>
                      <c:pt idx="1059">
                        <c:v>314.32839300000001</c:v>
                      </c:pt>
                      <c:pt idx="1060">
                        <c:v>314.12159800000001</c:v>
                      </c:pt>
                      <c:pt idx="1061">
                        <c:v>313.915075</c:v>
                      </c:pt>
                      <c:pt idx="1062">
                        <c:v>313.708823</c:v>
                      </c:pt>
                      <c:pt idx="1063">
                        <c:v>313.50284299999998</c:v>
                      </c:pt>
                      <c:pt idx="1064">
                        <c:v>313.29713199999998</c:v>
                      </c:pt>
                      <c:pt idx="1065">
                        <c:v>313.09169100000003</c:v>
                      </c:pt>
                      <c:pt idx="1066">
                        <c:v>312.88652000000002</c:v>
                      </c:pt>
                      <c:pt idx="1067">
                        <c:v>312.68161700000002</c:v>
                      </c:pt>
                      <c:pt idx="1068">
                        <c:v>312.47698300000002</c:v>
                      </c:pt>
                      <c:pt idx="1069">
                        <c:v>312.27261600000003</c:v>
                      </c:pt>
                      <c:pt idx="1070">
                        <c:v>312.06851599999999</c:v>
                      </c:pt>
                      <c:pt idx="1071">
                        <c:v>311.86468300000001</c:v>
                      </c:pt>
                      <c:pt idx="1072">
                        <c:v>311.66111599999999</c:v>
                      </c:pt>
                      <c:pt idx="1073">
                        <c:v>311.45781399999998</c:v>
                      </c:pt>
                      <c:pt idx="1074">
                        <c:v>311.25477799999999</c:v>
                      </c:pt>
                      <c:pt idx="1075">
                        <c:v>311.05200600000001</c:v>
                      </c:pt>
                      <c:pt idx="1076">
                        <c:v>310.84949799999998</c:v>
                      </c:pt>
                      <c:pt idx="1077">
                        <c:v>310.64725399999998</c:v>
                      </c:pt>
                      <c:pt idx="1078">
                        <c:v>310.44527299999999</c:v>
                      </c:pt>
                      <c:pt idx="1079">
                        <c:v>310.24355400000002</c:v>
                      </c:pt>
                      <c:pt idx="1080">
                        <c:v>310.04209700000001</c:v>
                      </c:pt>
                      <c:pt idx="1081">
                        <c:v>309.84090200000003</c:v>
                      </c:pt>
                      <c:pt idx="1082">
                        <c:v>309.63996700000001</c:v>
                      </c:pt>
                      <c:pt idx="1083">
                        <c:v>309.43929300000002</c:v>
                      </c:pt>
                      <c:pt idx="1084">
                        <c:v>309.238879</c:v>
                      </c:pt>
                      <c:pt idx="1085">
                        <c:v>309.038724</c:v>
                      </c:pt>
                      <c:pt idx="1086">
                        <c:v>308.83882899999998</c:v>
                      </c:pt>
                      <c:pt idx="1087">
                        <c:v>308.63919199999998</c:v>
                      </c:pt>
                      <c:pt idx="1088">
                        <c:v>308.43981200000002</c:v>
                      </c:pt>
                      <c:pt idx="1089">
                        <c:v>308.24068999999997</c:v>
                      </c:pt>
                      <c:pt idx="1090">
                        <c:v>308.04182500000002</c:v>
                      </c:pt>
                      <c:pt idx="1091">
                        <c:v>307.84321699999998</c:v>
                      </c:pt>
                      <c:pt idx="1092">
                        <c:v>307.64486399999998</c:v>
                      </c:pt>
                      <c:pt idx="1093">
                        <c:v>307.44676700000002</c:v>
                      </c:pt>
                      <c:pt idx="1094">
                        <c:v>307.24892499999999</c:v>
                      </c:pt>
                      <c:pt idx="1095">
                        <c:v>307.05133699999999</c:v>
                      </c:pt>
                      <c:pt idx="1096">
                        <c:v>306.85400299999998</c:v>
                      </c:pt>
                      <c:pt idx="1097">
                        <c:v>306.65692300000001</c:v>
                      </c:pt>
                      <c:pt idx="1098">
                        <c:v>306.46009600000002</c:v>
                      </c:pt>
                      <c:pt idx="1099">
                        <c:v>306.26352100000003</c:v>
                      </c:pt>
                      <c:pt idx="1100">
                        <c:v>306.06719800000002</c:v>
                      </c:pt>
                      <c:pt idx="1101">
                        <c:v>305.871127</c:v>
                      </c:pt>
                      <c:pt idx="1102">
                        <c:v>305.67530699999998</c:v>
                      </c:pt>
                      <c:pt idx="1103">
                        <c:v>305.479737</c:v>
                      </c:pt>
                      <c:pt idx="1104">
                        <c:v>305.28441800000002</c:v>
                      </c:pt>
                      <c:pt idx="1105">
                        <c:v>305.08934799999997</c:v>
                      </c:pt>
                      <c:pt idx="1106">
                        <c:v>304.89452699999998</c:v>
                      </c:pt>
                      <c:pt idx="1107">
                        <c:v>304.69995499999999</c:v>
                      </c:pt>
                      <c:pt idx="1108">
                        <c:v>304.50563099999999</c:v>
                      </c:pt>
                      <c:pt idx="1109">
                        <c:v>304.311555</c:v>
                      </c:pt>
                      <c:pt idx="1110">
                        <c:v>304.117726</c:v>
                      </c:pt>
                      <c:pt idx="1111">
                        <c:v>303.92414300000002</c:v>
                      </c:pt>
                      <c:pt idx="1112">
                        <c:v>303.73080700000003</c:v>
                      </c:pt>
                      <c:pt idx="1113">
                        <c:v>303.53771699999999</c:v>
                      </c:pt>
                      <c:pt idx="1114">
                        <c:v>303.34487200000001</c:v>
                      </c:pt>
                      <c:pt idx="1115">
                        <c:v>303.15227299999998</c:v>
                      </c:pt>
                      <c:pt idx="1116">
                        <c:v>302.95991700000002</c:v>
                      </c:pt>
                      <c:pt idx="1117">
                        <c:v>302.76780600000001</c:v>
                      </c:pt>
                      <c:pt idx="1118">
                        <c:v>302.57593700000001</c:v>
                      </c:pt>
                      <c:pt idx="1119">
                        <c:v>302.38431200000002</c:v>
                      </c:pt>
                      <c:pt idx="1120">
                        <c:v>302.19292999999999</c:v>
                      </c:pt>
                      <c:pt idx="1121">
                        <c:v>302.00179000000003</c:v>
                      </c:pt>
                      <c:pt idx="1122">
                        <c:v>301.81089100000003</c:v>
                      </c:pt>
                      <c:pt idx="1123">
                        <c:v>301.62023299999998</c:v>
                      </c:pt>
                      <c:pt idx="1124">
                        <c:v>301.42981600000002</c:v>
                      </c:pt>
                      <c:pt idx="1125">
                        <c:v>301.23964000000001</c:v>
                      </c:pt>
                      <c:pt idx="1126">
                        <c:v>301.04970300000002</c:v>
                      </c:pt>
                      <c:pt idx="1127">
                        <c:v>300.860006</c:v>
                      </c:pt>
                      <c:pt idx="1128">
                        <c:v>300.670547</c:v>
                      </c:pt>
                      <c:pt idx="1129">
                        <c:v>300.48132700000002</c:v>
                      </c:pt>
                      <c:pt idx="1130">
                        <c:v>300.29234500000001</c:v>
                      </c:pt>
                      <c:pt idx="1131">
                        <c:v>300.10360100000003</c:v>
                      </c:pt>
                      <c:pt idx="1132">
                        <c:v>299.91509400000001</c:v>
                      </c:pt>
                      <c:pt idx="1133">
                        <c:v>299.72682300000002</c:v>
                      </c:pt>
                      <c:pt idx="1134">
                        <c:v>299.53878900000001</c:v>
                      </c:pt>
                      <c:pt idx="1135">
                        <c:v>299.35099000000002</c:v>
                      </c:pt>
                      <c:pt idx="1136">
                        <c:v>299.16342700000001</c:v>
                      </c:pt>
                      <c:pt idx="1137">
                        <c:v>298.97609799999998</c:v>
                      </c:pt>
                      <c:pt idx="1138">
                        <c:v>298.78900499999997</c:v>
                      </c:pt>
                      <c:pt idx="1139">
                        <c:v>298.60214500000001</c:v>
                      </c:pt>
                      <c:pt idx="1140">
                        <c:v>298.41551800000002</c:v>
                      </c:pt>
                      <c:pt idx="1141">
                        <c:v>298.22912500000001</c:v>
                      </c:pt>
                      <c:pt idx="1142">
                        <c:v>298.04296499999998</c:v>
                      </c:pt>
                      <c:pt idx="1143">
                        <c:v>297.85703599999999</c:v>
                      </c:pt>
                      <c:pt idx="1144">
                        <c:v>297.67133999999999</c:v>
                      </c:pt>
                      <c:pt idx="1145">
                        <c:v>297.48587500000002</c:v>
                      </c:pt>
                      <c:pt idx="1146">
                        <c:v>297.30064099999998</c:v>
                      </c:pt>
                      <c:pt idx="1147">
                        <c:v>297.11563699999999</c:v>
                      </c:pt>
                      <c:pt idx="1148">
                        <c:v>296.93086399999999</c:v>
                      </c:pt>
                      <c:pt idx="1149">
                        <c:v>296.74632000000003</c:v>
                      </c:pt>
                      <c:pt idx="1150">
                        <c:v>296.562006</c:v>
                      </c:pt>
                      <c:pt idx="1151">
                        <c:v>296.37792000000002</c:v>
                      </c:pt>
                      <c:pt idx="1152">
                        <c:v>296.19406300000003</c:v>
                      </c:pt>
                      <c:pt idx="1153">
                        <c:v>296.01043399999998</c:v>
                      </c:pt>
                      <c:pt idx="1154">
                        <c:v>295.82703199999997</c:v>
                      </c:pt>
                      <c:pt idx="1155">
                        <c:v>295.64385700000003</c:v>
                      </c:pt>
                      <c:pt idx="1156">
                        <c:v>295.46090900000002</c:v>
                      </c:pt>
                      <c:pt idx="1157">
                        <c:v>295.278188</c:v>
                      </c:pt>
                      <c:pt idx="1158">
                        <c:v>295.09569199999999</c:v>
                      </c:pt>
                      <c:pt idx="1159">
                        <c:v>294.91342100000003</c:v>
                      </c:pt>
                      <c:pt idx="1160">
                        <c:v>294.73137600000001</c:v>
                      </c:pt>
                      <c:pt idx="1161">
                        <c:v>294.549555</c:v>
                      </c:pt>
                      <c:pt idx="1162">
                        <c:v>294.36795899999998</c:v>
                      </c:pt>
                      <c:pt idx="1163">
                        <c:v>294.18658599999998</c:v>
                      </c:pt>
                      <c:pt idx="1164">
                        <c:v>294.00543699999997</c:v>
                      </c:pt>
                      <c:pt idx="1165">
                        <c:v>293.82450999999998</c:v>
                      </c:pt>
                      <c:pt idx="1166">
                        <c:v>293.64380599999998</c:v>
                      </c:pt>
                      <c:pt idx="1167">
                        <c:v>293.463325</c:v>
                      </c:pt>
                      <c:pt idx="1168">
                        <c:v>293.28306500000002</c:v>
                      </c:pt>
                      <c:pt idx="1169">
                        <c:v>293.103026</c:v>
                      </c:pt>
                      <c:pt idx="1170">
                        <c:v>292.92320799999999</c:v>
                      </c:pt>
                      <c:pt idx="1171">
                        <c:v>292.74361099999999</c:v>
                      </c:pt>
                      <c:pt idx="1172">
                        <c:v>292.564234</c:v>
                      </c:pt>
                      <c:pt idx="1173">
                        <c:v>292.38507600000003</c:v>
                      </c:pt>
                      <c:pt idx="1174">
                        <c:v>292.20613800000001</c:v>
                      </c:pt>
                      <c:pt idx="1175">
                        <c:v>292.02741900000001</c:v>
                      </c:pt>
                      <c:pt idx="1176">
                        <c:v>291.84891800000003</c:v>
                      </c:pt>
                      <c:pt idx="1177">
                        <c:v>291.670635</c:v>
                      </c:pt>
                      <c:pt idx="1178">
                        <c:v>291.49257</c:v>
                      </c:pt>
                      <c:pt idx="1179">
                        <c:v>291.31472200000002</c:v>
                      </c:pt>
                      <c:pt idx="1180">
                        <c:v>291.137091</c:v>
                      </c:pt>
                      <c:pt idx="1181">
                        <c:v>290.959677</c:v>
                      </c:pt>
                      <c:pt idx="1182">
                        <c:v>290.78247800000003</c:v>
                      </c:pt>
                      <c:pt idx="1183">
                        <c:v>290.60549600000002</c:v>
                      </c:pt>
                      <c:pt idx="1184">
                        <c:v>290.42872799999998</c:v>
                      </c:pt>
                      <c:pt idx="1185">
                        <c:v>290.25217600000002</c:v>
                      </c:pt>
                      <c:pt idx="1186">
                        <c:v>290.07583799999998</c:v>
                      </c:pt>
                      <c:pt idx="1187">
                        <c:v>289.89971400000002</c:v>
                      </c:pt>
                      <c:pt idx="1188">
                        <c:v>289.72380399999997</c:v>
                      </c:pt>
                      <c:pt idx="1189">
                        <c:v>289.54810800000001</c:v>
                      </c:pt>
                      <c:pt idx="1190">
                        <c:v>289.37262399999997</c:v>
                      </c:pt>
                      <c:pt idx="1191">
                        <c:v>289.19735300000002</c:v>
                      </c:pt>
                      <c:pt idx="1192">
                        <c:v>289.02229399999999</c:v>
                      </c:pt>
                      <c:pt idx="1193">
                        <c:v>288.84744699999999</c:v>
                      </c:pt>
                      <c:pt idx="1194">
                        <c:v>288.67281100000002</c:v>
                      </c:pt>
                      <c:pt idx="1195">
                        <c:v>288.49838599999998</c:v>
                      </c:pt>
                      <c:pt idx="1196">
                        <c:v>288.32417199999998</c:v>
                      </c:pt>
                      <c:pt idx="1197">
                        <c:v>288.15016900000001</c:v>
                      </c:pt>
                      <c:pt idx="1198">
                        <c:v>287.97637500000002</c:v>
                      </c:pt>
                      <c:pt idx="1199">
                        <c:v>287.80279000000002</c:v>
                      </c:pt>
                      <c:pt idx="1200">
                        <c:v>287.62941499999999</c:v>
                      </c:pt>
                      <c:pt idx="1201">
                        <c:v>287.45624900000001</c:v>
                      </c:pt>
                      <c:pt idx="1202">
                        <c:v>287.28329100000002</c:v>
                      </c:pt>
                      <c:pt idx="1203">
                        <c:v>287.11054100000001</c:v>
                      </c:pt>
                      <c:pt idx="1204">
                        <c:v>286.93799799999999</c:v>
                      </c:pt>
                      <c:pt idx="1205">
                        <c:v>286.76566300000002</c:v>
                      </c:pt>
                      <c:pt idx="1206">
                        <c:v>286.59353499999997</c:v>
                      </c:pt>
                      <c:pt idx="1207">
                        <c:v>286.42161299999998</c:v>
                      </c:pt>
                      <c:pt idx="1208">
                        <c:v>286.24989799999997</c:v>
                      </c:pt>
                      <c:pt idx="1209">
                        <c:v>286.07838800000002</c:v>
                      </c:pt>
                      <c:pt idx="1210">
                        <c:v>285.907083</c:v>
                      </c:pt>
                      <c:pt idx="1211">
                        <c:v>285.73598399999997</c:v>
                      </c:pt>
                      <c:pt idx="1212">
                        <c:v>285.565089</c:v>
                      </c:pt>
                      <c:pt idx="1213">
                        <c:v>285.39439900000002</c:v>
                      </c:pt>
                      <c:pt idx="1214">
                        <c:v>285.22391199999998</c:v>
                      </c:pt>
                      <c:pt idx="1215">
                        <c:v>285.053629</c:v>
                      </c:pt>
                      <c:pt idx="1216">
                        <c:v>284.88355000000001</c:v>
                      </c:pt>
                      <c:pt idx="1217">
                        <c:v>284.71367299999997</c:v>
                      </c:pt>
                      <c:pt idx="1218">
                        <c:v>284.54399799999999</c:v>
                      </c:pt>
                      <c:pt idx="1219">
                        <c:v>284.374526</c:v>
                      </c:pt>
                      <c:pt idx="1220">
                        <c:v>284.20525600000002</c:v>
                      </c:pt>
                      <c:pt idx="1221">
                        <c:v>284.03618599999999</c:v>
                      </c:pt>
                      <c:pt idx="1222">
                        <c:v>283.86731800000001</c:v>
                      </c:pt>
                      <c:pt idx="1223">
                        <c:v>283.69865099999998</c:v>
                      </c:pt>
                      <c:pt idx="1224">
                        <c:v>283.53018400000002</c:v>
                      </c:pt>
                      <c:pt idx="1225">
                        <c:v>283.36191600000001</c:v>
                      </c:pt>
                      <c:pt idx="1226">
                        <c:v>283.193849</c:v>
                      </c:pt>
                      <c:pt idx="1227">
                        <c:v>283.025981</c:v>
                      </c:pt>
                      <c:pt idx="1228">
                        <c:v>282.85831100000001</c:v>
                      </c:pt>
                      <c:pt idx="1229">
                        <c:v>282.69083999999998</c:v>
                      </c:pt>
                      <c:pt idx="1230">
                        <c:v>282.52356800000001</c:v>
                      </c:pt>
                      <c:pt idx="1231">
                        <c:v>282.356493</c:v>
                      </c:pt>
                      <c:pt idx="1232">
                        <c:v>282.189615</c:v>
                      </c:pt>
                      <c:pt idx="1233">
                        <c:v>282.02293500000002</c:v>
                      </c:pt>
                      <c:pt idx="1234">
                        <c:v>281.85645199999999</c:v>
                      </c:pt>
                      <c:pt idx="1235">
                        <c:v>281.69016499999998</c:v>
                      </c:pt>
                      <c:pt idx="1236">
                        <c:v>281.52407399999998</c:v>
                      </c:pt>
                      <c:pt idx="1237">
                        <c:v>281.35817900000001</c:v>
                      </c:pt>
                      <c:pt idx="1238">
                        <c:v>281.19247899999999</c:v>
                      </c:pt>
                      <c:pt idx="1239">
                        <c:v>281.026974</c:v>
                      </c:pt>
                      <c:pt idx="1240">
                        <c:v>280.86166400000002</c:v>
                      </c:pt>
                      <c:pt idx="1241">
                        <c:v>280.696549</c:v>
                      </c:pt>
                      <c:pt idx="1242">
                        <c:v>280.53162700000001</c:v>
                      </c:pt>
                      <c:pt idx="1243">
                        <c:v>280.36689899999999</c:v>
                      </c:pt>
                      <c:pt idx="1244">
                        <c:v>280.20236499999999</c:v>
                      </c:pt>
                      <c:pt idx="1245">
                        <c:v>280.03802300000001</c:v>
                      </c:pt>
                      <c:pt idx="1246">
                        <c:v>279.873874</c:v>
                      </c:pt>
                      <c:pt idx="1247">
                        <c:v>279.70991800000002</c:v>
                      </c:pt>
                      <c:pt idx="1248">
                        <c:v>279.546153</c:v>
                      </c:pt>
                      <c:pt idx="1249">
                        <c:v>279.38258000000002</c:v>
                      </c:pt>
                      <c:pt idx="1250">
                        <c:v>279.21919800000001</c:v>
                      </c:pt>
                      <c:pt idx="1251">
                        <c:v>279.05600800000002</c:v>
                      </c:pt>
                      <c:pt idx="1252">
                        <c:v>278.89300800000001</c:v>
                      </c:pt>
                      <c:pt idx="1253">
                        <c:v>278.73019799999997</c:v>
                      </c:pt>
                      <c:pt idx="1254">
                        <c:v>278.56757800000003</c:v>
                      </c:pt>
                      <c:pt idx="1255">
                        <c:v>278.405148</c:v>
                      </c:pt>
                      <c:pt idx="1256">
                        <c:v>278.242908</c:v>
                      </c:pt>
                      <c:pt idx="1257">
                        <c:v>278.08085599999998</c:v>
                      </c:pt>
                      <c:pt idx="1258">
                        <c:v>277.918993</c:v>
                      </c:pt>
                      <c:pt idx="1259">
                        <c:v>277.757318</c:v>
                      </c:pt>
                      <c:pt idx="1260">
                        <c:v>277.59583099999998</c:v>
                      </c:pt>
                      <c:pt idx="1261">
                        <c:v>277.43453199999999</c:v>
                      </c:pt>
                      <c:pt idx="1262">
                        <c:v>277.27341999999999</c:v>
                      </c:pt>
                      <c:pt idx="1263">
                        <c:v>277.11249500000002</c:v>
                      </c:pt>
                      <c:pt idx="1264">
                        <c:v>276.95175699999999</c:v>
                      </c:pt>
                      <c:pt idx="1265">
                        <c:v>276.79120499999999</c:v>
                      </c:pt>
                      <c:pt idx="1266">
                        <c:v>276.63083999999998</c:v>
                      </c:pt>
                      <c:pt idx="1267">
                        <c:v>276.47066000000001</c:v>
                      </c:pt>
                      <c:pt idx="1268">
                        <c:v>276.31066499999997</c:v>
                      </c:pt>
                      <c:pt idx="1269">
                        <c:v>276.15085599999998</c:v>
                      </c:pt>
                      <c:pt idx="1270">
                        <c:v>275.99123100000003</c:v>
                      </c:pt>
                      <c:pt idx="1271">
                        <c:v>275.83179000000001</c:v>
                      </c:pt>
                      <c:pt idx="1272">
                        <c:v>275.67253399999998</c:v>
                      </c:pt>
                      <c:pt idx="1273">
                        <c:v>275.513462</c:v>
                      </c:pt>
                      <c:pt idx="1274">
                        <c:v>275.35457300000002</c:v>
                      </c:pt>
                      <c:pt idx="1275">
                        <c:v>275.19586700000002</c:v>
                      </c:pt>
                      <c:pt idx="1276">
                        <c:v>275.03734400000002</c:v>
                      </c:pt>
                      <c:pt idx="1277">
                        <c:v>274.87900400000001</c:v>
                      </c:pt>
                      <c:pt idx="1278">
                        <c:v>274.720845</c:v>
                      </c:pt>
                      <c:pt idx="1279">
                        <c:v>274.56286899999998</c:v>
                      </c:pt>
                      <c:pt idx="1280">
                        <c:v>274.40507400000001</c:v>
                      </c:pt>
                      <c:pt idx="1281">
                        <c:v>274.24746099999999</c:v>
                      </c:pt>
                      <c:pt idx="1282">
                        <c:v>274.09002800000002</c:v>
                      </c:pt>
                      <c:pt idx="1283">
                        <c:v>273.93277599999999</c:v>
                      </c:pt>
                      <c:pt idx="1284">
                        <c:v>273.77570500000002</c:v>
                      </c:pt>
                      <c:pt idx="1285">
                        <c:v>273.61881299999999</c:v>
                      </c:pt>
                      <c:pt idx="1286">
                        <c:v>273.46210200000002</c:v>
                      </c:pt>
                      <c:pt idx="1287">
                        <c:v>273.30556899999999</c:v>
                      </c:pt>
                      <c:pt idx="1288">
                        <c:v>273.14921600000002</c:v>
                      </c:pt>
                      <c:pt idx="1289">
                        <c:v>272.99304100000001</c:v>
                      </c:pt>
                      <c:pt idx="1290">
                        <c:v>272.83704499999999</c:v>
                      </c:pt>
                      <c:pt idx="1291">
                        <c:v>272.68122699999998</c:v>
                      </c:pt>
                      <c:pt idx="1292">
                        <c:v>272.52558699999997</c:v>
                      </c:pt>
                      <c:pt idx="1293">
                        <c:v>272.37012499999997</c:v>
                      </c:pt>
                      <c:pt idx="1294">
                        <c:v>272.21483999999998</c:v>
                      </c:pt>
                      <c:pt idx="1295">
                        <c:v>272.059732</c:v>
                      </c:pt>
                      <c:pt idx="1296">
                        <c:v>271.90480000000002</c:v>
                      </c:pt>
                      <c:pt idx="1297">
                        <c:v>271.750045</c:v>
                      </c:pt>
                      <c:pt idx="1298">
                        <c:v>271.59546599999999</c:v>
                      </c:pt>
                      <c:pt idx="1299">
                        <c:v>271.44106299999999</c:v>
                      </c:pt>
                      <c:pt idx="1300">
                        <c:v>271.286835</c:v>
                      </c:pt>
                      <c:pt idx="1301">
                        <c:v>271.13278200000002</c:v>
                      </c:pt>
                      <c:pt idx="1302">
                        <c:v>270.978904</c:v>
                      </c:pt>
                      <c:pt idx="1303">
                        <c:v>270.82520099999999</c:v>
                      </c:pt>
                      <c:pt idx="1304">
                        <c:v>270.671672</c:v>
                      </c:pt>
                      <c:pt idx="1305">
                        <c:v>270.51831700000002</c:v>
                      </c:pt>
                      <c:pt idx="1306">
                        <c:v>270.36513500000001</c:v>
                      </c:pt>
                      <c:pt idx="1307">
                        <c:v>270.21212700000001</c:v>
                      </c:pt>
                      <c:pt idx="1308">
                        <c:v>270.05929300000003</c:v>
                      </c:pt>
                      <c:pt idx="1309">
                        <c:v>269.90663000000001</c:v>
                      </c:pt>
                      <c:pt idx="1310">
                        <c:v>269.754141</c:v>
                      </c:pt>
                      <c:pt idx="1311">
                        <c:v>269.60182300000002</c:v>
                      </c:pt>
                      <c:pt idx="1312">
                        <c:v>269.44967800000001</c:v>
                      </c:pt>
                      <c:pt idx="1313">
                        <c:v>269.29770400000001</c:v>
                      </c:pt>
                      <c:pt idx="1314">
                        <c:v>269.14590199999998</c:v>
                      </c:pt>
                      <c:pt idx="1315">
                        <c:v>268.99426999999997</c:v>
                      </c:pt>
                      <c:pt idx="1316">
                        <c:v>268.84280899999999</c:v>
                      </c:pt>
                      <c:pt idx="1317">
                        <c:v>268.69151900000003</c:v>
                      </c:pt>
                      <c:pt idx="1318">
                        <c:v>268.54039899999998</c:v>
                      </c:pt>
                      <c:pt idx="1319">
                        <c:v>268.38944900000001</c:v>
                      </c:pt>
                      <c:pt idx="1320">
                        <c:v>268.23866800000002</c:v>
                      </c:pt>
                      <c:pt idx="1321">
                        <c:v>268.08805699999999</c:v>
                      </c:pt>
                      <c:pt idx="1322">
                        <c:v>267.93761499999999</c:v>
                      </c:pt>
                      <c:pt idx="1323">
                        <c:v>267.78734100000003</c:v>
                      </c:pt>
                      <c:pt idx="1324">
                        <c:v>267.63723599999997</c:v>
                      </c:pt>
                      <c:pt idx="1325">
                        <c:v>267.48729900000001</c:v>
                      </c:pt>
                      <c:pt idx="1326">
                        <c:v>267.33753000000002</c:v>
                      </c:pt>
                      <c:pt idx="1327">
                        <c:v>267.187929</c:v>
                      </c:pt>
                      <c:pt idx="1328">
                        <c:v>267.03849500000001</c:v>
                      </c:pt>
                      <c:pt idx="1329">
                        <c:v>266.889228</c:v>
                      </c:pt>
                      <c:pt idx="1330">
                        <c:v>266.74012800000003</c:v>
                      </c:pt>
                      <c:pt idx="1331">
                        <c:v>266.59119399999997</c:v>
                      </c:pt>
                      <c:pt idx="1332">
                        <c:v>266.44242700000001</c:v>
                      </c:pt>
                      <c:pt idx="1333">
                        <c:v>266.29382600000002</c:v>
                      </c:pt>
                      <c:pt idx="1334">
                        <c:v>266.14539000000002</c:v>
                      </c:pt>
                      <c:pt idx="1335">
                        <c:v>265.997119</c:v>
                      </c:pt>
                      <c:pt idx="1336">
                        <c:v>265.84901400000001</c:v>
                      </c:pt>
                      <c:pt idx="1337">
                        <c:v>265.70107400000001</c:v>
                      </c:pt>
                      <c:pt idx="1338">
                        <c:v>265.55329799999998</c:v>
                      </c:pt>
                      <c:pt idx="1339">
                        <c:v>265.405686</c:v>
                      </c:pt>
                      <c:pt idx="1340">
                        <c:v>265.25823800000001</c:v>
                      </c:pt>
                      <c:pt idx="1341">
                        <c:v>265.11095499999999</c:v>
                      </c:pt>
                      <c:pt idx="1342">
                        <c:v>264.96383400000002</c:v>
                      </c:pt>
                      <c:pt idx="1343">
                        <c:v>264.81687699999998</c:v>
                      </c:pt>
                      <c:pt idx="1344">
                        <c:v>264.67008299999998</c:v>
                      </c:pt>
                      <c:pt idx="1345">
                        <c:v>264.52345100000002</c:v>
                      </c:pt>
                      <c:pt idx="1346">
                        <c:v>264.376982</c:v>
                      </c:pt>
                      <c:pt idx="1347">
                        <c:v>264.23067500000002</c:v>
                      </c:pt>
                      <c:pt idx="1348">
                        <c:v>264.08452899999997</c:v>
                      </c:pt>
                      <c:pt idx="1349">
                        <c:v>263.93854599999997</c:v>
                      </c:pt>
                      <c:pt idx="1350">
                        <c:v>263.79272300000002</c:v>
                      </c:pt>
                      <c:pt idx="1351">
                        <c:v>263.64706200000001</c:v>
                      </c:pt>
                      <c:pt idx="1352">
                        <c:v>263.50156099999998</c:v>
                      </c:pt>
                      <c:pt idx="1353">
                        <c:v>263.35622100000001</c:v>
                      </c:pt>
                      <c:pt idx="1354">
                        <c:v>263.21104100000002</c:v>
                      </c:pt>
                      <c:pt idx="1355">
                        <c:v>263.06602199999998</c:v>
                      </c:pt>
                      <c:pt idx="1356">
                        <c:v>262.92116099999998</c:v>
                      </c:pt>
                      <c:pt idx="1357">
                        <c:v>262.77646099999998</c:v>
                      </c:pt>
                      <c:pt idx="1358">
                        <c:v>262.63191899999998</c:v>
                      </c:pt>
                      <c:pt idx="1359">
                        <c:v>262.48753699999997</c:v>
                      </c:pt>
                      <c:pt idx="1360">
                        <c:v>262.34331300000002</c:v>
                      </c:pt>
                      <c:pt idx="1361">
                        <c:v>262.19924700000001</c:v>
                      </c:pt>
                      <c:pt idx="1362">
                        <c:v>262.05534</c:v>
                      </c:pt>
                      <c:pt idx="1363">
                        <c:v>261.91158999999999</c:v>
                      </c:pt>
                      <c:pt idx="1364">
                        <c:v>261.76799899999997</c:v>
                      </c:pt>
                      <c:pt idx="1365">
                        <c:v>261.62456400000002</c:v>
                      </c:pt>
                      <c:pt idx="1366">
                        <c:v>261.48128700000001</c:v>
                      </c:pt>
                      <c:pt idx="1367">
                        <c:v>261.338166</c:v>
                      </c:pt>
                      <c:pt idx="1368">
                        <c:v>261.19520199999999</c:v>
                      </c:pt>
                      <c:pt idx="1369">
                        <c:v>261.05239399999999</c:v>
                      </c:pt>
                      <c:pt idx="1370">
                        <c:v>260.90974299999999</c:v>
                      </c:pt>
                      <c:pt idx="1371">
                        <c:v>260.767247</c:v>
                      </c:pt>
                      <c:pt idx="1372">
                        <c:v>260.62490700000001</c:v>
                      </c:pt>
                      <c:pt idx="1373">
                        <c:v>260.48272200000002</c:v>
                      </c:pt>
                      <c:pt idx="1374">
                        <c:v>260.34069199999999</c:v>
                      </c:pt>
                      <c:pt idx="1375">
                        <c:v>260.19881700000002</c:v>
                      </c:pt>
                      <c:pt idx="1376">
                        <c:v>260.057097</c:v>
                      </c:pt>
                      <c:pt idx="1377">
                        <c:v>259.91552999999999</c:v>
                      </c:pt>
                      <c:pt idx="1378">
                        <c:v>259.77411799999999</c:v>
                      </c:pt>
                      <c:pt idx="1379">
                        <c:v>259.63285999999999</c:v>
                      </c:pt>
                      <c:pt idx="1380">
                        <c:v>259.49175500000001</c:v>
                      </c:pt>
                      <c:pt idx="1381">
                        <c:v>259.35080399999998</c:v>
                      </c:pt>
                      <c:pt idx="1382">
                        <c:v>259.21000500000002</c:v>
                      </c:pt>
                      <c:pt idx="1383">
                        <c:v>259.06935900000002</c:v>
                      </c:pt>
                      <c:pt idx="1384">
                        <c:v>258.92886600000003</c:v>
                      </c:pt>
                      <c:pt idx="1385">
                        <c:v>258.78852499999999</c:v>
                      </c:pt>
                      <c:pt idx="1386">
                        <c:v>258.64833700000003</c:v>
                      </c:pt>
                      <c:pt idx="1387">
                        <c:v>258.50830000000002</c:v>
                      </c:pt>
                      <c:pt idx="1388">
                        <c:v>258.36841399999997</c:v>
                      </c:pt>
                      <c:pt idx="1389">
                        <c:v>258.22868</c:v>
                      </c:pt>
                      <c:pt idx="1390">
                        <c:v>258.08909699999998</c:v>
                      </c:pt>
                      <c:pt idx="1391">
                        <c:v>257.94966499999998</c:v>
                      </c:pt>
                      <c:pt idx="1392">
                        <c:v>257.810383</c:v>
                      </c:pt>
                      <c:pt idx="1393">
                        <c:v>257.67125199999998</c:v>
                      </c:pt>
                      <c:pt idx="1394">
                        <c:v>257.53226999999998</c:v>
                      </c:pt>
                      <c:pt idx="1395">
                        <c:v>257.393439</c:v>
                      </c:pt>
                      <c:pt idx="1396">
                        <c:v>257.25475699999998</c:v>
                      </c:pt>
                      <c:pt idx="1397">
                        <c:v>257.11622499999999</c:v>
                      </c:pt>
                      <c:pt idx="1398">
                        <c:v>256.97784100000001</c:v>
                      </c:pt>
                      <c:pt idx="1399">
                        <c:v>256.839607</c:v>
                      </c:pt>
                      <c:pt idx="1400">
                        <c:v>256.70152100000001</c:v>
                      </c:pt>
                      <c:pt idx="1401">
                        <c:v>256.56358399999999</c:v>
                      </c:pt>
                      <c:pt idx="1402">
                        <c:v>256.425794</c:v>
                      </c:pt>
                      <c:pt idx="1403">
                        <c:v>256.28815300000002</c:v>
                      </c:pt>
                      <c:pt idx="1404">
                        <c:v>256.15065900000002</c:v>
                      </c:pt>
                      <c:pt idx="1405">
                        <c:v>256.01331299999998</c:v>
                      </c:pt>
                      <c:pt idx="1406">
                        <c:v>255.876114</c:v>
                      </c:pt>
                      <c:pt idx="1407">
                        <c:v>255.73906199999999</c:v>
                      </c:pt>
                      <c:pt idx="1408">
                        <c:v>255.60215700000001</c:v>
                      </c:pt>
                      <c:pt idx="1409">
                        <c:v>255.46539799999999</c:v>
                      </c:pt>
                      <c:pt idx="1410">
                        <c:v>255.32878600000001</c:v>
                      </c:pt>
                      <c:pt idx="1411">
                        <c:v>255.192319</c:v>
                      </c:pt>
                      <c:pt idx="1412">
                        <c:v>255.05599900000001</c:v>
                      </c:pt>
                      <c:pt idx="1413">
                        <c:v>254.91982300000001</c:v>
                      </c:pt>
                      <c:pt idx="1414">
                        <c:v>254.783794</c:v>
                      </c:pt>
                      <c:pt idx="1415">
                        <c:v>254.647909</c:v>
                      </c:pt>
                      <c:pt idx="1416">
                        <c:v>254.512169</c:v>
                      </c:pt>
                      <c:pt idx="1417">
                        <c:v>254.37657400000001</c:v>
                      </c:pt>
                      <c:pt idx="1418">
                        <c:v>254.24112299999999</c:v>
                      </c:pt>
                      <c:pt idx="1419">
                        <c:v>254.105817</c:v>
                      </c:pt>
                      <c:pt idx="1420">
                        <c:v>253.970654</c:v>
                      </c:pt>
                      <c:pt idx="1421">
                        <c:v>253.835635</c:v>
                      </c:pt>
                      <c:pt idx="1422">
                        <c:v>253.70075900000001</c:v>
                      </c:pt>
                      <c:pt idx="1423">
                        <c:v>253.56602699999999</c:v>
                      </c:pt>
                      <c:pt idx="1424">
                        <c:v>253.43143800000001</c:v>
                      </c:pt>
                      <c:pt idx="1425">
                        <c:v>253.29699199999999</c:v>
                      </c:pt>
                      <c:pt idx="1426">
                        <c:v>253.162688</c:v>
                      </c:pt>
                      <c:pt idx="1427">
                        <c:v>253.028526</c:v>
                      </c:pt>
                      <c:pt idx="1428">
                        <c:v>252.894507</c:v>
                      </c:pt>
                      <c:pt idx="1429">
                        <c:v>252.76062999999999</c:v>
                      </c:pt>
                      <c:pt idx="1430">
                        <c:v>252.62689399999999</c:v>
                      </c:pt>
                      <c:pt idx="1431">
                        <c:v>252.49329900000001</c:v>
                      </c:pt>
                      <c:pt idx="1432">
                        <c:v>252.359846</c:v>
                      </c:pt>
                      <c:pt idx="1433">
                        <c:v>252.22653399999999</c:v>
                      </c:pt>
                      <c:pt idx="1434">
                        <c:v>252.09336300000001</c:v>
                      </c:pt>
                      <c:pt idx="1435">
                        <c:v>251.96033199999999</c:v>
                      </c:pt>
                      <c:pt idx="1436">
                        <c:v>251.82744199999999</c:v>
                      </c:pt>
                      <c:pt idx="1437">
                        <c:v>251.69469100000001</c:v>
                      </c:pt>
                      <c:pt idx="1438">
                        <c:v>251.56208100000001</c:v>
                      </c:pt>
                      <c:pt idx="1439">
                        <c:v>251.42961</c:v>
                      </c:pt>
                      <c:pt idx="1440">
                        <c:v>251.297279</c:v>
                      </c:pt>
                      <c:pt idx="1441">
                        <c:v>251.165086</c:v>
                      </c:pt>
                      <c:pt idx="1442">
                        <c:v>251.03303299999999</c:v>
                      </c:pt>
                      <c:pt idx="1443">
                        <c:v>250.90111899999999</c:v>
                      </c:pt>
                      <c:pt idx="1444">
                        <c:v>250.76934299999999</c:v>
                      </c:pt>
                      <c:pt idx="1445">
                        <c:v>250.63770600000001</c:v>
                      </c:pt>
                      <c:pt idx="1446">
                        <c:v>250.50620599999999</c:v>
                      </c:pt>
                      <c:pt idx="1447">
                        <c:v>250.37484499999999</c:v>
                      </c:pt>
                      <c:pt idx="1448">
                        <c:v>250.24362099999999</c:v>
                      </c:pt>
                      <c:pt idx="1449">
                        <c:v>250.11253500000001</c:v>
                      </c:pt>
                      <c:pt idx="1450">
                        <c:v>249.98158599999999</c:v>
                      </c:pt>
                      <c:pt idx="1451">
                        <c:v>249.850774</c:v>
                      </c:pt>
                      <c:pt idx="1452">
                        <c:v>249.720099</c:v>
                      </c:pt>
                      <c:pt idx="1453">
                        <c:v>249.589561</c:v>
                      </c:pt>
                      <c:pt idx="1454">
                        <c:v>249.459158</c:v>
                      </c:pt>
                      <c:pt idx="1455">
                        <c:v>249.32889299999999</c:v>
                      </c:pt>
                      <c:pt idx="1456">
                        <c:v>249.19876300000001</c:v>
                      </c:pt>
                      <c:pt idx="1457">
                        <c:v>249.068769</c:v>
                      </c:pt>
                      <c:pt idx="1458">
                        <c:v>248.93890999999999</c:v>
                      </c:pt>
                      <c:pt idx="1459">
                        <c:v>248.80918700000001</c:v>
                      </c:pt>
                      <c:pt idx="1460">
                        <c:v>248.679599</c:v>
                      </c:pt>
                      <c:pt idx="1461">
                        <c:v>248.55014499999999</c:v>
                      </c:pt>
                      <c:pt idx="1462">
                        <c:v>248.420827</c:v>
                      </c:pt>
                      <c:pt idx="1463">
                        <c:v>248.29164299999999</c:v>
                      </c:pt>
                      <c:pt idx="1464">
                        <c:v>248.16259299999999</c:v>
                      </c:pt>
                      <c:pt idx="1465">
                        <c:v>248.03367800000001</c:v>
                      </c:pt>
                      <c:pt idx="1466">
                        <c:v>247.90489600000001</c:v>
                      </c:pt>
                      <c:pt idx="1467">
                        <c:v>247.77624800000001</c:v>
                      </c:pt>
                      <c:pt idx="1468">
                        <c:v>247.64773299999999</c:v>
                      </c:pt>
                      <c:pt idx="1469">
                        <c:v>247.519352</c:v>
                      </c:pt>
                      <c:pt idx="1470">
                        <c:v>247.39110299999999</c:v>
                      </c:pt>
                      <c:pt idx="1471">
                        <c:v>247.26298800000001</c:v>
                      </c:pt>
                      <c:pt idx="1472">
                        <c:v>247.13500500000001</c:v>
                      </c:pt>
                      <c:pt idx="1473">
                        <c:v>247.00715400000001</c:v>
                      </c:pt>
                      <c:pt idx="1474">
                        <c:v>246.879436</c:v>
                      </c:pt>
                      <c:pt idx="1475">
                        <c:v>246.75184999999999</c:v>
                      </c:pt>
                      <c:pt idx="1476">
                        <c:v>246.62439499999999</c:v>
                      </c:pt>
                      <c:pt idx="1477">
                        <c:v>246.497072</c:v>
                      </c:pt>
                      <c:pt idx="1478">
                        <c:v>246.36988099999999</c:v>
                      </c:pt>
                      <c:pt idx="1479">
                        <c:v>246.24282099999999</c:v>
                      </c:pt>
                      <c:pt idx="1480">
                        <c:v>246.115891</c:v>
                      </c:pt>
                      <c:pt idx="1481">
                        <c:v>245.989093</c:v>
                      </c:pt>
                      <c:pt idx="1482">
                        <c:v>245.862425</c:v>
                      </c:pt>
                      <c:pt idx="1483">
                        <c:v>245.73588699999999</c:v>
                      </c:pt>
                      <c:pt idx="1484">
                        <c:v>245.60947999999999</c:v>
                      </c:pt>
                      <c:pt idx="1485">
                        <c:v>245.483203</c:v>
                      </c:pt>
                      <c:pt idx="1486">
                        <c:v>245.357055</c:v>
                      </c:pt>
                      <c:pt idx="1487">
                        <c:v>245.23103699999999</c:v>
                      </c:pt>
                      <c:pt idx="1488">
                        <c:v>245.10514800000001</c:v>
                      </c:pt>
                      <c:pt idx="1489">
                        <c:v>244.979389</c:v>
                      </c:pt>
                      <c:pt idx="1490">
                        <c:v>244.853759</c:v>
                      </c:pt>
                      <c:pt idx="1491">
                        <c:v>244.72825700000001</c:v>
                      </c:pt>
                      <c:pt idx="1492">
                        <c:v>244.60288399999999</c:v>
                      </c:pt>
                      <c:pt idx="1493">
                        <c:v>244.47763900000001</c:v>
                      </c:pt>
                      <c:pt idx="1494">
                        <c:v>244.35252299999999</c:v>
                      </c:pt>
                      <c:pt idx="1495">
                        <c:v>244.22753399999999</c:v>
                      </c:pt>
                      <c:pt idx="1496">
                        <c:v>244.10267300000001</c:v>
                      </c:pt>
                      <c:pt idx="1497">
                        <c:v>243.97793999999999</c:v>
                      </c:pt>
                      <c:pt idx="1498">
                        <c:v>243.85333499999999</c:v>
                      </c:pt>
                      <c:pt idx="1499">
                        <c:v>243.72885600000001</c:v>
                      </c:pt>
                      <c:pt idx="1500">
                        <c:v>243.60450499999999</c:v>
                      </c:pt>
                      <c:pt idx="1501">
                        <c:v>243.48027999999999</c:v>
                      </c:pt>
                      <c:pt idx="1502">
                        <c:v>243.35618199999999</c:v>
                      </c:pt>
                      <c:pt idx="1503">
                        <c:v>243.23221100000001</c:v>
                      </c:pt>
                      <c:pt idx="1504">
                        <c:v>243.10836499999999</c:v>
                      </c:pt>
                      <c:pt idx="1505">
                        <c:v>242.984646</c:v>
                      </c:pt>
                      <c:pt idx="1506">
                        <c:v>242.861053</c:v>
                      </c:pt>
                      <c:pt idx="1507">
                        <c:v>242.737585</c:v>
                      </c:pt>
                      <c:pt idx="1508">
                        <c:v>242.61424299999999</c:v>
                      </c:pt>
                      <c:pt idx="1509">
                        <c:v>242.49102600000001</c:v>
                      </c:pt>
                      <c:pt idx="1510">
                        <c:v>242.36793399999999</c:v>
                      </c:pt>
                      <c:pt idx="1511">
                        <c:v>242.244967</c:v>
                      </c:pt>
                      <c:pt idx="1512">
                        <c:v>242.12212400000001</c:v>
                      </c:pt>
                      <c:pt idx="1513">
                        <c:v>241.99940699999999</c:v>
                      </c:pt>
                      <c:pt idx="1514">
                        <c:v>241.876813</c:v>
                      </c:pt>
                      <c:pt idx="1515">
                        <c:v>241.754344</c:v>
                      </c:pt>
                      <c:pt idx="1516">
                        <c:v>241.63199900000001</c:v>
                      </c:pt>
                      <c:pt idx="1517">
                        <c:v>241.50977700000001</c:v>
                      </c:pt>
                      <c:pt idx="1518">
                        <c:v>241.38767899999999</c:v>
                      </c:pt>
                      <c:pt idx="1519">
                        <c:v>241.265705</c:v>
                      </c:pt>
                      <c:pt idx="1520">
                        <c:v>241.14385300000001</c:v>
                      </c:pt>
                      <c:pt idx="1521">
                        <c:v>241.02212499999999</c:v>
                      </c:pt>
                      <c:pt idx="1522">
                        <c:v>240.900519</c:v>
                      </c:pt>
                      <c:pt idx="1523">
                        <c:v>240.77903599999999</c:v>
                      </c:pt>
                      <c:pt idx="1524">
                        <c:v>240.65767600000001</c:v>
                      </c:pt>
                      <c:pt idx="1525">
                        <c:v>240.536438</c:v>
                      </c:pt>
                      <c:pt idx="1526">
                        <c:v>240.415322</c:v>
                      </c:pt>
                      <c:pt idx="1527">
                        <c:v>240.29432800000001</c:v>
                      </c:pt>
                      <c:pt idx="1528">
                        <c:v>240.17345499999999</c:v>
                      </c:pt>
                      <c:pt idx="1529">
                        <c:v>240.052705</c:v>
                      </c:pt>
                      <c:pt idx="1530">
                        <c:v>239.932075</c:v>
                      </c:pt>
                      <c:pt idx="1531">
                        <c:v>239.811567</c:v>
                      </c:pt>
                      <c:pt idx="1532">
                        <c:v>239.69117900000001</c:v>
                      </c:pt>
                      <c:pt idx="1533">
                        <c:v>239.57091299999999</c:v>
                      </c:pt>
                      <c:pt idx="1534">
                        <c:v>239.45076700000001</c:v>
                      </c:pt>
                      <c:pt idx="1535">
                        <c:v>239.33074099999999</c:v>
                      </c:pt>
                      <c:pt idx="1536">
                        <c:v>239.210836</c:v>
                      </c:pt>
                      <c:pt idx="1537">
                        <c:v>239.09105099999999</c:v>
                      </c:pt>
                      <c:pt idx="1538">
                        <c:v>238.971386</c:v>
                      </c:pt>
                      <c:pt idx="1539">
                        <c:v>238.85184100000001</c:v>
                      </c:pt>
                      <c:pt idx="1540">
                        <c:v>238.732415</c:v>
                      </c:pt>
                      <c:pt idx="1541">
                        <c:v>238.61310800000001</c:v>
                      </c:pt>
                      <c:pt idx="1542">
                        <c:v>238.493921</c:v>
                      </c:pt>
                      <c:pt idx="1543">
                        <c:v>238.374852</c:v>
                      </c:pt>
                      <c:pt idx="1544">
                        <c:v>238.25590299999999</c:v>
                      </c:pt>
                      <c:pt idx="1545">
                        <c:v>238.13707199999999</c:v>
                      </c:pt>
                      <c:pt idx="1546">
                        <c:v>238.01836</c:v>
                      </c:pt>
                      <c:pt idx="1547">
                        <c:v>237.899765</c:v>
                      </c:pt>
                      <c:pt idx="1548">
                        <c:v>237.78128899999999</c:v>
                      </c:pt>
                      <c:pt idx="1549">
                        <c:v>237.66293099999999</c:v>
                      </c:pt>
                      <c:pt idx="1550">
                        <c:v>237.544691</c:v>
                      </c:pt>
                      <c:pt idx="1551">
                        <c:v>237.426569</c:v>
                      </c:pt>
                      <c:pt idx="1552">
                        <c:v>237.30856299999999</c:v>
                      </c:pt>
                      <c:pt idx="1553">
                        <c:v>237.190675</c:v>
                      </c:pt>
                      <c:pt idx="1554">
                        <c:v>237.07290399999999</c:v>
                      </c:pt>
                      <c:pt idx="1555">
                        <c:v>236.95525000000001</c:v>
                      </c:pt>
                      <c:pt idx="1556">
                        <c:v>236.83771300000001</c:v>
                      </c:pt>
                      <c:pt idx="1557">
                        <c:v>236.720292</c:v>
                      </c:pt>
                      <c:pt idx="1558">
                        <c:v>236.60298800000001</c:v>
                      </c:pt>
                      <c:pt idx="1559">
                        <c:v>236.48580000000001</c:v>
                      </c:pt>
                      <c:pt idx="1560">
                        <c:v>236.36872700000001</c:v>
                      </c:pt>
                      <c:pt idx="1561">
                        <c:v>236.25177099999999</c:v>
                      </c:pt>
                      <c:pt idx="1562">
                        <c:v>236.13493</c:v>
                      </c:pt>
                      <c:pt idx="1563">
                        <c:v>236.01820499999999</c:v>
                      </c:pt>
                      <c:pt idx="1564">
                        <c:v>235.90159499999999</c:v>
                      </c:pt>
                      <c:pt idx="1565">
                        <c:v>235.785101</c:v>
                      </c:pt>
                      <c:pt idx="1566">
                        <c:v>235.66872100000001</c:v>
                      </c:pt>
                      <c:pt idx="1567">
                        <c:v>235.55245600000001</c:v>
                      </c:pt>
                      <c:pt idx="1568">
                        <c:v>235.436306</c:v>
                      </c:pt>
                      <c:pt idx="1569">
                        <c:v>235.32027099999999</c:v>
                      </c:pt>
                      <c:pt idx="1570">
                        <c:v>235.20434900000001</c:v>
                      </c:pt>
                      <c:pt idx="1571">
                        <c:v>235.08854199999999</c:v>
                      </c:pt>
                      <c:pt idx="1572">
                        <c:v>234.972849</c:v>
                      </c:pt>
                      <c:pt idx="1573">
                        <c:v>234.85727</c:v>
                      </c:pt>
                      <c:pt idx="1574">
                        <c:v>234.741804</c:v>
                      </c:pt>
                      <c:pt idx="1575">
                        <c:v>234.626452</c:v>
                      </c:pt>
                      <c:pt idx="1576">
                        <c:v>234.511213</c:v>
                      </c:pt>
                      <c:pt idx="1577">
                        <c:v>234.39608699999999</c:v>
                      </c:pt>
                      <c:pt idx="1578">
                        <c:v>234.28107399999999</c:v>
                      </c:pt>
                      <c:pt idx="1579">
                        <c:v>234.16617400000001</c:v>
                      </c:pt>
                      <c:pt idx="1580">
                        <c:v>234.05138700000001</c:v>
                      </c:pt>
                      <c:pt idx="1581">
                        <c:v>233.936712</c:v>
                      </c:pt>
                      <c:pt idx="1582">
                        <c:v>233.822149</c:v>
                      </c:pt>
                      <c:pt idx="1583">
                        <c:v>233.70769899999999</c:v>
                      </c:pt>
                      <c:pt idx="1584">
                        <c:v>233.59336099999999</c:v>
                      </c:pt>
                      <c:pt idx="1585">
                        <c:v>233.47913399999999</c:v>
                      </c:pt>
                      <c:pt idx="1586">
                        <c:v>233.36501899999999</c:v>
                      </c:pt>
                      <c:pt idx="1587">
                        <c:v>233.25101599999999</c:v>
                      </c:pt>
                      <c:pt idx="1588">
                        <c:v>233.137124</c:v>
                      </c:pt>
                      <c:pt idx="1589">
                        <c:v>233.02334300000001</c:v>
                      </c:pt>
                      <c:pt idx="1590">
                        <c:v>232.909673</c:v>
                      </c:pt>
                      <c:pt idx="1591">
                        <c:v>232.79611399999999</c:v>
                      </c:pt>
                      <c:pt idx="1592">
                        <c:v>232.68266499999999</c:v>
                      </c:pt>
                      <c:pt idx="1593">
                        <c:v>232.56932699999999</c:v>
                      </c:pt>
                      <c:pt idx="1594">
                        <c:v>232.45609999999999</c:v>
                      </c:pt>
                      <c:pt idx="1595">
                        <c:v>232.342983</c:v>
                      </c:pt>
                      <c:pt idx="1596">
                        <c:v>232.229975</c:v>
                      </c:pt>
                      <c:pt idx="1597">
                        <c:v>232.11707799999999</c:v>
                      </c:pt>
                      <c:pt idx="1598">
                        <c:v>232.00429</c:v>
                      </c:pt>
                      <c:pt idx="1599">
                        <c:v>231.89161200000001</c:v>
                      </c:pt>
                      <c:pt idx="1600">
                        <c:v>231.779043</c:v>
                      </c:pt>
                      <c:pt idx="1601">
                        <c:v>231.666584</c:v>
                      </c:pt>
                      <c:pt idx="1602">
                        <c:v>231.55423300000001</c:v>
                      </c:pt>
                      <c:pt idx="1603">
                        <c:v>231.441992</c:v>
                      </c:pt>
                      <c:pt idx="1604">
                        <c:v>231.329859</c:v>
                      </c:pt>
                      <c:pt idx="1605">
                        <c:v>231.21783500000001</c:v>
                      </c:pt>
                      <c:pt idx="1606">
                        <c:v>231.105919</c:v>
                      </c:pt>
                      <c:pt idx="1607">
                        <c:v>230.994112</c:v>
                      </c:pt>
                      <c:pt idx="1608">
                        <c:v>230.88241300000001</c:v>
                      </c:pt>
                      <c:pt idx="1609">
                        <c:v>230.77082100000001</c:v>
                      </c:pt>
                      <c:pt idx="1610">
                        <c:v>230.65933799999999</c:v>
                      </c:pt>
                      <c:pt idx="1611">
                        <c:v>230.54796200000001</c:v>
                      </c:pt>
                      <c:pt idx="1612">
                        <c:v>230.43669399999999</c:v>
                      </c:pt>
                      <c:pt idx="1613">
                        <c:v>230.32553300000001</c:v>
                      </c:pt>
                      <c:pt idx="1614">
                        <c:v>230.21447900000001</c:v>
                      </c:pt>
                      <c:pt idx="1615">
                        <c:v>230.103532</c:v>
                      </c:pt>
                      <c:pt idx="1616">
                        <c:v>229.99269200000001</c:v>
                      </c:pt>
                      <c:pt idx="1617">
                        <c:v>229.88195899999999</c:v>
                      </c:pt>
                      <c:pt idx="1618">
                        <c:v>229.771333</c:v>
                      </c:pt>
                      <c:pt idx="1619">
                        <c:v>229.66081299999999</c:v>
                      </c:pt>
                      <c:pt idx="1620">
                        <c:v>229.550399</c:v>
                      </c:pt>
                      <c:pt idx="1621">
                        <c:v>229.440091</c:v>
                      </c:pt>
                      <c:pt idx="1622">
                        <c:v>229.32988900000001</c:v>
                      </c:pt>
                      <c:pt idx="1623">
                        <c:v>229.21979300000001</c:v>
                      </c:pt>
                      <c:pt idx="1624">
                        <c:v>229.109803</c:v>
                      </c:pt>
                      <c:pt idx="1625">
                        <c:v>228.99991800000001</c:v>
                      </c:pt>
                      <c:pt idx="1626">
                        <c:v>228.890139</c:v>
                      </c:pt>
                      <c:pt idx="1627">
                        <c:v>228.78046399999999</c:v>
                      </c:pt>
                      <c:pt idx="1628">
                        <c:v>228.670895</c:v>
                      </c:pt>
                      <c:pt idx="1629">
                        <c:v>228.561431</c:v>
                      </c:pt>
                      <c:pt idx="1630">
                        <c:v>228.45207099999999</c:v>
                      </c:pt>
                      <c:pt idx="1631">
                        <c:v>228.342816</c:v>
                      </c:pt>
                      <c:pt idx="1632">
                        <c:v>228.233666</c:v>
                      </c:pt>
                      <c:pt idx="1633">
                        <c:v>228.12461999999999</c:v>
                      </c:pt>
                      <c:pt idx="1634">
                        <c:v>228.01567800000001</c:v>
                      </c:pt>
                      <c:pt idx="1635">
                        <c:v>227.90683999999999</c:v>
                      </c:pt>
                      <c:pt idx="1636">
                        <c:v>227.79810599999999</c:v>
                      </c:pt>
                      <c:pt idx="1637">
                        <c:v>227.68947499999999</c:v>
                      </c:pt>
                      <c:pt idx="1638">
                        <c:v>227.58094800000001</c:v>
                      </c:pt>
                      <c:pt idx="1639">
                        <c:v>227.47252499999999</c:v>
                      </c:pt>
                      <c:pt idx="1640">
                        <c:v>227.364204</c:v>
                      </c:pt>
                      <c:pt idx="1641">
                        <c:v>227.255987</c:v>
                      </c:pt>
                      <c:pt idx="1642">
                        <c:v>227.147873</c:v>
                      </c:pt>
                      <c:pt idx="1643">
                        <c:v>227.039862</c:v>
                      </c:pt>
                      <c:pt idx="1644">
                        <c:v>226.93195299999999</c:v>
                      </c:pt>
                      <c:pt idx="1645">
                        <c:v>226.82414700000001</c:v>
                      </c:pt>
                      <c:pt idx="1646">
                        <c:v>226.716443</c:v>
                      </c:pt>
                      <c:pt idx="1647">
                        <c:v>226.60884200000001</c:v>
                      </c:pt>
                      <c:pt idx="1648">
                        <c:v>226.50134199999999</c:v>
                      </c:pt>
                      <c:pt idx="1649">
                        <c:v>226.393945</c:v>
                      </c:pt>
                      <c:pt idx="1650">
                        <c:v>226.28664900000001</c:v>
                      </c:pt>
                      <c:pt idx="1651">
                        <c:v>226.17945499999999</c:v>
                      </c:pt>
                      <c:pt idx="1652">
                        <c:v>226.072362</c:v>
                      </c:pt>
                      <c:pt idx="1653">
                        <c:v>225.965371</c:v>
                      </c:pt>
                      <c:pt idx="1654">
                        <c:v>225.85848100000001</c:v>
                      </c:pt>
                      <c:pt idx="1655">
                        <c:v>225.75169199999999</c:v>
                      </c:pt>
                      <c:pt idx="1656">
                        <c:v>225.645004</c:v>
                      </c:pt>
                      <c:pt idx="1657">
                        <c:v>225.53841700000001</c:v>
                      </c:pt>
                      <c:pt idx="1658">
                        <c:v>225.43193099999999</c:v>
                      </c:pt>
                      <c:pt idx="1659">
                        <c:v>225.32554500000001</c:v>
                      </c:pt>
                      <c:pt idx="1660">
                        <c:v>225.21925899999999</c:v>
                      </c:pt>
                      <c:pt idx="1661">
                        <c:v>225.11307400000001</c:v>
                      </c:pt>
                      <c:pt idx="1662">
                        <c:v>225.00698800000001</c:v>
                      </c:pt>
                      <c:pt idx="1663">
                        <c:v>224.901003</c:v>
                      </c:pt>
                      <c:pt idx="1664">
                        <c:v>224.795117</c:v>
                      </c:pt>
                      <c:pt idx="1665">
                        <c:v>224.68933100000001</c:v>
                      </c:pt>
                      <c:pt idx="1666">
                        <c:v>224.58364499999999</c:v>
                      </c:pt>
                      <c:pt idx="1667">
                        <c:v>224.478058</c:v>
                      </c:pt>
                      <c:pt idx="1668">
                        <c:v>224.37257</c:v>
                      </c:pt>
                      <c:pt idx="1669">
                        <c:v>224.26718099999999</c:v>
                      </c:pt>
                      <c:pt idx="1670">
                        <c:v>224.16189199999999</c:v>
                      </c:pt>
                      <c:pt idx="1671">
                        <c:v>224.056701</c:v>
                      </c:pt>
                      <c:pt idx="1672">
                        <c:v>223.95160799999999</c:v>
                      </c:pt>
                      <c:pt idx="1673">
                        <c:v>223.84661500000001</c:v>
                      </c:pt>
                      <c:pt idx="1674">
                        <c:v>223.74171899999999</c:v>
                      </c:pt>
                      <c:pt idx="1675">
                        <c:v>223.636922</c:v>
                      </c:pt>
                      <c:pt idx="1676">
                        <c:v>223.53222299999999</c:v>
                      </c:pt>
                      <c:pt idx="1677">
                        <c:v>223.42762200000001</c:v>
                      </c:pt>
                      <c:pt idx="1678">
                        <c:v>223.32311899999999</c:v>
                      </c:pt>
                      <c:pt idx="1679">
                        <c:v>223.21871400000001</c:v>
                      </c:pt>
                      <c:pt idx="1680">
                        <c:v>223.114406</c:v>
                      </c:pt>
                      <c:pt idx="1681">
                        <c:v>223.01019600000001</c:v>
                      </c:pt>
                      <c:pt idx="1682">
                        <c:v>222.906083</c:v>
                      </c:pt>
                      <c:pt idx="1683">
                        <c:v>222.80206699999999</c:v>
                      </c:pt>
                      <c:pt idx="1684">
                        <c:v>222.698148</c:v>
                      </c:pt>
                      <c:pt idx="1685">
                        <c:v>222.594326</c:v>
                      </c:pt>
                      <c:pt idx="1686">
                        <c:v>222.490601</c:v>
                      </c:pt>
                      <c:pt idx="1687">
                        <c:v>222.38697199999999</c:v>
                      </c:pt>
                      <c:pt idx="1688">
                        <c:v>222.28344000000001</c:v>
                      </c:pt>
                      <c:pt idx="1689">
                        <c:v>222.180004</c:v>
                      </c:pt>
                      <c:pt idx="1690">
                        <c:v>222.07666499999999</c:v>
                      </c:pt>
                      <c:pt idx="1691">
                        <c:v>221.973421</c:v>
                      </c:pt>
                      <c:pt idx="1692">
                        <c:v>221.87027399999999</c:v>
                      </c:pt>
                      <c:pt idx="1693">
                        <c:v>221.767222</c:v>
                      </c:pt>
                      <c:pt idx="1694">
                        <c:v>221.664266</c:v>
                      </c:pt>
                      <c:pt idx="1695">
                        <c:v>221.56140600000001</c:v>
                      </c:pt>
                      <c:pt idx="1696">
                        <c:v>221.458641</c:v>
                      </c:pt>
                      <c:pt idx="1697">
                        <c:v>221.35597100000001</c:v>
                      </c:pt>
                      <c:pt idx="1698">
                        <c:v>221.25339600000001</c:v>
                      </c:pt>
                      <c:pt idx="1699">
                        <c:v>221.15091699999999</c:v>
                      </c:pt>
                      <c:pt idx="1700">
                        <c:v>221.04853199999999</c:v>
                      </c:pt>
                      <c:pt idx="1701">
                        <c:v>220.94624200000001</c:v>
                      </c:pt>
                      <c:pt idx="1702">
                        <c:v>220.84404699999999</c:v>
                      </c:pt>
                      <c:pt idx="1703">
                        <c:v>220.74194600000001</c:v>
                      </c:pt>
                      <c:pt idx="1704">
                        <c:v>220.63994</c:v>
                      </c:pt>
                      <c:pt idx="1705">
                        <c:v>220.538027</c:v>
                      </c:pt>
                      <c:pt idx="1706">
                        <c:v>220.43620899999999</c:v>
                      </c:pt>
                      <c:pt idx="1707">
                        <c:v>220.334485</c:v>
                      </c:pt>
                      <c:pt idx="1708">
                        <c:v>220.232855</c:v>
                      </c:pt>
                      <c:pt idx="1709">
                        <c:v>220.13131799999999</c:v>
                      </c:pt>
                      <c:pt idx="1710">
                        <c:v>220.029875</c:v>
                      </c:pt>
                      <c:pt idx="1711">
                        <c:v>219.92852600000001</c:v>
                      </c:pt>
                      <c:pt idx="1712">
                        <c:v>219.827269</c:v>
                      </c:pt>
                      <c:pt idx="1713">
                        <c:v>219.72610599999999</c:v>
                      </c:pt>
                      <c:pt idx="1714">
                        <c:v>219.62503599999999</c:v>
                      </c:pt>
                      <c:pt idx="1715">
                        <c:v>219.52405899999999</c:v>
                      </c:pt>
                      <c:pt idx="1716">
                        <c:v>219.42317499999999</c:v>
                      </c:pt>
                      <c:pt idx="1717">
                        <c:v>219.322384</c:v>
                      </c:pt>
                      <c:pt idx="1718">
                        <c:v>219.22168500000001</c:v>
                      </c:pt>
                      <c:pt idx="1719">
                        <c:v>219.12107800000001</c:v>
                      </c:pt>
                      <c:pt idx="1720">
                        <c:v>219.02056400000001</c:v>
                      </c:pt>
                      <c:pt idx="1721">
                        <c:v>218.920142</c:v>
                      </c:pt>
                      <c:pt idx="1722">
                        <c:v>218.81981200000001</c:v>
                      </c:pt>
                      <c:pt idx="1723">
                        <c:v>218.71957399999999</c:v>
                      </c:pt>
                      <c:pt idx="1724">
                        <c:v>218.619427</c:v>
                      </c:pt>
                      <c:pt idx="1725">
                        <c:v>218.519373</c:v>
                      </c:pt>
                      <c:pt idx="1726">
                        <c:v>218.41941</c:v>
                      </c:pt>
                      <c:pt idx="1727">
                        <c:v>218.31953799999999</c:v>
                      </c:pt>
                      <c:pt idx="1728">
                        <c:v>218.21975699999999</c:v>
                      </c:pt>
                      <c:pt idx="1729">
                        <c:v>218.120068</c:v>
                      </c:pt>
                      <c:pt idx="1730">
                        <c:v>218.02046999999999</c:v>
                      </c:pt>
                      <c:pt idx="1731">
                        <c:v>217.920963</c:v>
                      </c:pt>
                      <c:pt idx="1732">
                        <c:v>217.82154600000001</c:v>
                      </c:pt>
                      <c:pt idx="1733">
                        <c:v>217.72221999999999</c:v>
                      </c:pt>
                      <c:pt idx="1734">
                        <c:v>217.622985</c:v>
                      </c:pt>
                      <c:pt idx="1735">
                        <c:v>217.52384000000001</c:v>
                      </c:pt>
                      <c:pt idx="1736">
                        <c:v>217.42478600000001</c:v>
                      </c:pt>
                      <c:pt idx="1737">
                        <c:v>217.32582099999999</c:v>
                      </c:pt>
                      <c:pt idx="1738">
                        <c:v>217.226947</c:v>
                      </c:pt>
                      <c:pt idx="1739">
                        <c:v>217.128162</c:v>
                      </c:pt>
                      <c:pt idx="1740">
                        <c:v>217.02946800000001</c:v>
                      </c:pt>
                      <c:pt idx="1741">
                        <c:v>216.93086299999999</c:v>
                      </c:pt>
                      <c:pt idx="1742">
                        <c:v>216.832348</c:v>
                      </c:pt>
                      <c:pt idx="1743">
                        <c:v>216.73392200000001</c:v>
                      </c:pt>
                      <c:pt idx="1744">
                        <c:v>216.63558499999999</c:v>
                      </c:pt>
                      <c:pt idx="1745">
                        <c:v>216.53733800000001</c:v>
                      </c:pt>
                      <c:pt idx="1746">
                        <c:v>216.439179</c:v>
                      </c:pt>
                      <c:pt idx="1747">
                        <c:v>216.34110999999999</c:v>
                      </c:pt>
                      <c:pt idx="1748">
                        <c:v>216.24312900000001</c:v>
                      </c:pt>
                      <c:pt idx="1749">
                        <c:v>216.14523700000001</c:v>
                      </c:pt>
                      <c:pt idx="1750">
                        <c:v>216.04743400000001</c:v>
                      </c:pt>
                      <c:pt idx="1751">
                        <c:v>215.94971899999999</c:v>
                      </c:pt>
                      <c:pt idx="1752">
                        <c:v>215.852093</c:v>
                      </c:pt>
                      <c:pt idx="1753">
                        <c:v>215.75455500000001</c:v>
                      </c:pt>
                      <c:pt idx="1754">
                        <c:v>215.657104</c:v>
                      </c:pt>
                      <c:pt idx="1755">
                        <c:v>215.559742</c:v>
                      </c:pt>
                      <c:pt idx="1756">
                        <c:v>215.462468</c:v>
                      </c:pt>
                      <c:pt idx="1757">
                        <c:v>215.36528200000001</c:v>
                      </c:pt>
                      <c:pt idx="1758">
                        <c:v>215.26818299999999</c:v>
                      </c:pt>
                      <c:pt idx="1759">
                        <c:v>215.17117099999999</c:v>
                      </c:pt>
                      <c:pt idx="1760">
                        <c:v>215.07424700000001</c:v>
                      </c:pt>
                      <c:pt idx="1761">
                        <c:v>214.97741099999999</c:v>
                      </c:pt>
                      <c:pt idx="1762">
                        <c:v>214.880661</c:v>
                      </c:pt>
                      <c:pt idx="1763">
                        <c:v>214.78399899999999</c:v>
                      </c:pt>
                      <c:pt idx="1764">
                        <c:v>214.687423</c:v>
                      </c:pt>
                      <c:pt idx="1765">
                        <c:v>214.590935</c:v>
                      </c:pt>
                      <c:pt idx="1766">
                        <c:v>214.49453199999999</c:v>
                      </c:pt>
                      <c:pt idx="1767">
                        <c:v>214.39821699999999</c:v>
                      </c:pt>
                      <c:pt idx="1768">
                        <c:v>214.30198799999999</c:v>
                      </c:pt>
                      <c:pt idx="1769">
                        <c:v>214.20584500000001</c:v>
                      </c:pt>
                      <c:pt idx="1770">
                        <c:v>214.10978900000001</c:v>
                      </c:pt>
                      <c:pt idx="1771">
                        <c:v>214.01381900000001</c:v>
                      </c:pt>
                      <c:pt idx="1772">
                        <c:v>213.917934</c:v>
                      </c:pt>
                      <c:pt idx="1773">
                        <c:v>213.822136</c:v>
                      </c:pt>
                      <c:pt idx="1774">
                        <c:v>213.72642300000001</c:v>
                      </c:pt>
                      <c:pt idx="1775">
                        <c:v>213.630796</c:v>
                      </c:pt>
                      <c:pt idx="1776">
                        <c:v>213.53525500000001</c:v>
                      </c:pt>
                      <c:pt idx="1777">
                        <c:v>213.43979899999999</c:v>
                      </c:pt>
                      <c:pt idx="1778">
                        <c:v>213.34442799999999</c:v>
                      </c:pt>
                      <c:pt idx="1779">
                        <c:v>213.24914200000001</c:v>
                      </c:pt>
                      <c:pt idx="1780">
                        <c:v>213.153942</c:v>
                      </c:pt>
                      <c:pt idx="1781">
                        <c:v>213.05882600000001</c:v>
                      </c:pt>
                      <c:pt idx="1782">
                        <c:v>212.963795</c:v>
                      </c:pt>
                      <c:pt idx="1783">
                        <c:v>212.86884900000001</c:v>
                      </c:pt>
                      <c:pt idx="1784">
                        <c:v>212.773988</c:v>
                      </c:pt>
                      <c:pt idx="1785">
                        <c:v>212.67921100000001</c:v>
                      </c:pt>
                      <c:pt idx="1786">
                        <c:v>212.584519</c:v>
                      </c:pt>
                      <c:pt idx="1787">
                        <c:v>212.48991100000001</c:v>
                      </c:pt>
                      <c:pt idx="1788">
                        <c:v>212.395387</c:v>
                      </c:pt>
                      <c:pt idx="1789">
                        <c:v>212.30094700000001</c:v>
                      </c:pt>
                      <c:pt idx="1790">
                        <c:v>212.206591</c:v>
                      </c:pt>
                      <c:pt idx="1791">
                        <c:v>212.11231900000001</c:v>
                      </c:pt>
                      <c:pt idx="1792">
                        <c:v>212.01813000000001</c:v>
                      </c:pt>
                      <c:pt idx="1793">
                        <c:v>211.924025</c:v>
                      </c:pt>
                      <c:pt idx="1794">
                        <c:v>211.830004</c:v>
                      </c:pt>
                      <c:pt idx="1795">
                        <c:v>211.73606599999999</c:v>
                      </c:pt>
                      <c:pt idx="1796">
                        <c:v>211.642212</c:v>
                      </c:pt>
                      <c:pt idx="1797">
                        <c:v>211.54844</c:v>
                      </c:pt>
                      <c:pt idx="1798">
                        <c:v>211.45475200000001</c:v>
                      </c:pt>
                      <c:pt idx="1799">
                        <c:v>211.36114599999999</c:v>
                      </c:pt>
                      <c:pt idx="1800">
                        <c:v>211.26762400000001</c:v>
                      </c:pt>
                      <c:pt idx="1801">
                        <c:v>211.174184</c:v>
                      </c:pt>
                      <c:pt idx="1802">
                        <c:v>211.080826</c:v>
                      </c:pt>
                      <c:pt idx="1803">
                        <c:v>210.98755199999999</c:v>
                      </c:pt>
                      <c:pt idx="1804">
                        <c:v>210.89435900000001</c:v>
                      </c:pt>
                      <c:pt idx="1805">
                        <c:v>210.80124900000001</c:v>
                      </c:pt>
                      <c:pt idx="1806">
                        <c:v>210.70822100000001</c:v>
                      </c:pt>
                      <c:pt idx="1807">
                        <c:v>210.615275</c:v>
                      </c:pt>
                      <c:pt idx="1808">
                        <c:v>210.52241100000001</c:v>
                      </c:pt>
                      <c:pt idx="1809">
                        <c:v>210.42962900000001</c:v>
                      </c:pt>
                      <c:pt idx="1810">
                        <c:v>210.336929</c:v>
                      </c:pt>
                      <c:pt idx="1811">
                        <c:v>210.24431100000001</c:v>
                      </c:pt>
                      <c:pt idx="1812">
                        <c:v>210.15177299999999</c:v>
                      </c:pt>
                      <c:pt idx="1813">
                        <c:v>210.05931799999999</c:v>
                      </c:pt>
                      <c:pt idx="1814">
                        <c:v>209.96694299999999</c:v>
                      </c:pt>
                      <c:pt idx="1815">
                        <c:v>209.87465</c:v>
                      </c:pt>
                      <c:pt idx="1816">
                        <c:v>209.78243800000001</c:v>
                      </c:pt>
                      <c:pt idx="1817">
                        <c:v>209.69030699999999</c:v>
                      </c:pt>
                      <c:pt idx="1818">
                        <c:v>209.59825699999999</c:v>
                      </c:pt>
                      <c:pt idx="1819">
                        <c:v>209.50628800000001</c:v>
                      </c:pt>
                      <c:pt idx="1820">
                        <c:v>209.414399</c:v>
                      </c:pt>
                      <c:pt idx="1821">
                        <c:v>209.32259099999999</c:v>
                      </c:pt>
                      <c:pt idx="1822">
                        <c:v>209.230863</c:v>
                      </c:pt>
                      <c:pt idx="1823">
                        <c:v>209.139216</c:v>
                      </c:pt>
                      <c:pt idx="1824">
                        <c:v>209.04764900000001</c:v>
                      </c:pt>
                      <c:pt idx="1825">
                        <c:v>208.95616200000001</c:v>
                      </c:pt>
                      <c:pt idx="1826">
                        <c:v>208.864755</c:v>
                      </c:pt>
                      <c:pt idx="1827">
                        <c:v>208.773428</c:v>
                      </c:pt>
                      <c:pt idx="1828">
                        <c:v>208.68218100000001</c:v>
                      </c:pt>
                      <c:pt idx="1829">
                        <c:v>208.591013</c:v>
                      </c:pt>
                      <c:pt idx="1830">
                        <c:v>208.49992499999999</c:v>
                      </c:pt>
                      <c:pt idx="1831">
                        <c:v>208.408917</c:v>
                      </c:pt>
                      <c:pt idx="1832">
                        <c:v>208.31798800000001</c:v>
                      </c:pt>
                      <c:pt idx="1833">
                        <c:v>208.22713899999999</c:v>
                      </c:pt>
                      <c:pt idx="1834">
                        <c:v>208.136368</c:v>
                      </c:pt>
                      <c:pt idx="1835">
                        <c:v>208.04567700000001</c:v>
                      </c:pt>
                      <c:pt idx="1836">
                        <c:v>207.95506499999999</c:v>
                      </c:pt>
                      <c:pt idx="1837">
                        <c:v>207.864532</c:v>
                      </c:pt>
                      <c:pt idx="1838">
                        <c:v>207.77407700000001</c:v>
                      </c:pt>
                      <c:pt idx="1839">
                        <c:v>207.68370100000001</c:v>
                      </c:pt>
                      <c:pt idx="1840">
                        <c:v>207.59340399999999</c:v>
                      </c:pt>
                      <c:pt idx="1841">
                        <c:v>207.503185</c:v>
                      </c:pt>
                      <c:pt idx="1842">
                        <c:v>207.41304500000001</c:v>
                      </c:pt>
                      <c:pt idx="1843">
                        <c:v>207.32298299999999</c:v>
                      </c:pt>
                      <c:pt idx="1844">
                        <c:v>207.23299900000001</c:v>
                      </c:pt>
                      <c:pt idx="1845">
                        <c:v>207.14309299999999</c:v>
                      </c:pt>
                      <c:pt idx="1846">
                        <c:v>207.05326500000001</c:v>
                      </c:pt>
                      <c:pt idx="1847">
                        <c:v>206.963515</c:v>
                      </c:pt>
                      <c:pt idx="1848">
                        <c:v>206.87384299999999</c:v>
                      </c:pt>
                      <c:pt idx="1849">
                        <c:v>206.78424799999999</c:v>
                      </c:pt>
                      <c:pt idx="1850">
                        <c:v>206.69473099999999</c:v>
                      </c:pt>
                      <c:pt idx="1851">
                        <c:v>206.60529199999999</c:v>
                      </c:pt>
                      <c:pt idx="1852">
                        <c:v>206.51593</c:v>
                      </c:pt>
                      <c:pt idx="1853">
                        <c:v>206.42664500000001</c:v>
                      </c:pt>
                      <c:pt idx="1854">
                        <c:v>206.33743699999999</c:v>
                      </c:pt>
                      <c:pt idx="1855">
                        <c:v>206.24830600000001</c:v>
                      </c:pt>
                      <c:pt idx="1856">
                        <c:v>206.15925300000001</c:v>
                      </c:pt>
                      <c:pt idx="1857">
                        <c:v>206.07027600000001</c:v>
                      </c:pt>
                      <c:pt idx="1858">
                        <c:v>205.98137600000001</c:v>
                      </c:pt>
                      <c:pt idx="1859">
                        <c:v>205.89255299999999</c:v>
                      </c:pt>
                      <c:pt idx="1860">
                        <c:v>205.80380600000001</c:v>
                      </c:pt>
                      <c:pt idx="1861">
                        <c:v>205.715135</c:v>
                      </c:pt>
                      <c:pt idx="1862">
                        <c:v>205.626541</c:v>
                      </c:pt>
                      <c:pt idx="1863">
                        <c:v>205.53802400000001</c:v>
                      </c:pt>
                      <c:pt idx="1864">
                        <c:v>205.44958199999999</c:v>
                      </c:pt>
                      <c:pt idx="1865">
                        <c:v>205.36121700000001</c:v>
                      </c:pt>
                      <c:pt idx="1866">
                        <c:v>205.27292700000001</c:v>
                      </c:pt>
                      <c:pt idx="1867">
                        <c:v>205.18471400000001</c:v>
                      </c:pt>
                      <c:pt idx="1868">
                        <c:v>205.096576</c:v>
                      </c:pt>
                      <c:pt idx="1869">
                        <c:v>205.00851399999999</c:v>
                      </c:pt>
                      <c:pt idx="1870">
                        <c:v>204.92052799999999</c:v>
                      </c:pt>
                      <c:pt idx="1871">
                        <c:v>204.832617</c:v>
                      </c:pt>
                      <c:pt idx="1872">
                        <c:v>204.74478099999999</c:v>
                      </c:pt>
                      <c:pt idx="1873">
                        <c:v>204.65702099999999</c:v>
                      </c:pt>
                      <c:pt idx="1874">
                        <c:v>204.56933599999999</c:v>
                      </c:pt>
                      <c:pt idx="1875">
                        <c:v>204.48172600000001</c:v>
                      </c:pt>
                      <c:pt idx="1876">
                        <c:v>204.39419100000001</c:v>
                      </c:pt>
                      <c:pt idx="1877">
                        <c:v>204.30673100000001</c:v>
                      </c:pt>
                      <c:pt idx="1878">
                        <c:v>204.219345</c:v>
                      </c:pt>
                      <c:pt idx="1879">
                        <c:v>204.132035</c:v>
                      </c:pt>
                      <c:pt idx="1880">
                        <c:v>204.04479900000001</c:v>
                      </c:pt>
                      <c:pt idx="1881">
                        <c:v>203.95763700000001</c:v>
                      </c:pt>
                      <c:pt idx="1882">
                        <c:v>203.87055100000001</c:v>
                      </c:pt>
                      <c:pt idx="1883">
                        <c:v>203.78353799999999</c:v>
                      </c:pt>
                      <c:pt idx="1884">
                        <c:v>203.69659999999999</c:v>
                      </c:pt>
                      <c:pt idx="1885">
                        <c:v>203.609735</c:v>
                      </c:pt>
                      <c:pt idx="1886">
                        <c:v>203.52294499999999</c:v>
                      </c:pt>
                      <c:pt idx="1887">
                        <c:v>203.436229</c:v>
                      </c:pt>
                      <c:pt idx="1888">
                        <c:v>203.34958700000001</c:v>
                      </c:pt>
                      <c:pt idx="1889">
                        <c:v>203.26301799999999</c:v>
                      </c:pt>
                      <c:pt idx="1890">
                        <c:v>203.176523</c:v>
                      </c:pt>
                      <c:pt idx="1891">
                        <c:v>203.090102</c:v>
                      </c:pt>
                      <c:pt idx="1892">
                        <c:v>203.00375399999999</c:v>
                      </c:pt>
                      <c:pt idx="1893">
                        <c:v>202.91748000000001</c:v>
                      </c:pt>
                      <c:pt idx="1894">
                        <c:v>202.831278</c:v>
                      </c:pt>
                      <c:pt idx="1895">
                        <c:v>202.74515</c:v>
                      </c:pt>
                      <c:pt idx="1896">
                        <c:v>202.65909600000001</c:v>
                      </c:pt>
                      <c:pt idx="1897">
                        <c:v>202.573114</c:v>
                      </c:pt>
                      <c:pt idx="1898">
                        <c:v>202.48720499999999</c:v>
                      </c:pt>
                      <c:pt idx="1899">
                        <c:v>202.40136899999999</c:v>
                      </c:pt>
                      <c:pt idx="1900">
                        <c:v>202.315606</c:v>
                      </c:pt>
                      <c:pt idx="1901">
                        <c:v>202.22991500000001</c:v>
                      </c:pt>
                      <c:pt idx="1902">
                        <c:v>202.14429699999999</c:v>
                      </c:pt>
                      <c:pt idx="1903">
                        <c:v>202.058751</c:v>
                      </c:pt>
                      <c:pt idx="1904">
                        <c:v>201.97327799999999</c:v>
                      </c:pt>
                      <c:pt idx="1905">
                        <c:v>201.887877</c:v>
                      </c:pt>
                      <c:pt idx="1906">
                        <c:v>201.802548</c:v>
                      </c:pt>
                      <c:pt idx="1907">
                        <c:v>201.71729199999999</c:v>
                      </c:pt>
                      <c:pt idx="1908">
                        <c:v>201.63210699999999</c:v>
                      </c:pt>
                      <c:pt idx="1909">
                        <c:v>201.54699400000001</c:v>
                      </c:pt>
                      <c:pt idx="1910">
                        <c:v>201.46195299999999</c:v>
                      </c:pt>
                      <c:pt idx="1911">
                        <c:v>201.37698399999999</c:v>
                      </c:pt>
                      <c:pt idx="1912">
                        <c:v>201.29208700000001</c:v>
                      </c:pt>
                      <c:pt idx="1913">
                        <c:v>201.20726099999999</c:v>
                      </c:pt>
                      <c:pt idx="1914">
                        <c:v>201.12250599999999</c:v>
                      </c:pt>
                      <c:pt idx="1915">
                        <c:v>201.037823</c:v>
                      </c:pt>
                      <c:pt idx="1916">
                        <c:v>200.95321100000001</c:v>
                      </c:pt>
                      <c:pt idx="1917">
                        <c:v>200.86867000000001</c:v>
                      </c:pt>
                      <c:pt idx="1918">
                        <c:v>200.784201</c:v>
                      </c:pt>
                      <c:pt idx="1919">
                        <c:v>200.69980200000001</c:v>
                      </c:pt>
                      <c:pt idx="1920">
                        <c:v>200.61547400000001</c:v>
                      </c:pt>
                      <c:pt idx="1921">
                        <c:v>200.531218</c:v>
                      </c:pt>
                      <c:pt idx="1922">
                        <c:v>200.44703200000001</c:v>
                      </c:pt>
                      <c:pt idx="1923">
                        <c:v>200.36291600000001</c:v>
                      </c:pt>
                      <c:pt idx="1924">
                        <c:v>200.27887100000001</c:v>
                      </c:pt>
                      <c:pt idx="1925">
                        <c:v>200.194897</c:v>
                      </c:pt>
                      <c:pt idx="1926">
                        <c:v>200.11099300000001</c:v>
                      </c:pt>
                      <c:pt idx="1927">
                        <c:v>200.02715900000001</c:v>
                      </c:pt>
                      <c:pt idx="1928">
                        <c:v>199.94339600000001</c:v>
                      </c:pt>
                      <c:pt idx="1929">
                        <c:v>199.859703</c:v>
                      </c:pt>
                      <c:pt idx="1930">
                        <c:v>199.77607900000001</c:v>
                      </c:pt>
                      <c:pt idx="1931">
                        <c:v>199.69252599999999</c:v>
                      </c:pt>
                      <c:pt idx="1932">
                        <c:v>199.60904199999999</c:v>
                      </c:pt>
                      <c:pt idx="1933">
                        <c:v>199.52562900000001</c:v>
                      </c:pt>
                      <c:pt idx="1934">
                        <c:v>199.442285</c:v>
                      </c:pt>
                      <c:pt idx="1935">
                        <c:v>199.35901000000001</c:v>
                      </c:pt>
                      <c:pt idx="1936">
                        <c:v>199.27580499999999</c:v>
                      </c:pt>
                      <c:pt idx="1937">
                        <c:v>199.19266999999999</c:v>
                      </c:pt>
                      <c:pt idx="1938">
                        <c:v>199.10960399999999</c:v>
                      </c:pt>
                      <c:pt idx="1939">
                        <c:v>199.02660700000001</c:v>
                      </c:pt>
                      <c:pt idx="1940">
                        <c:v>198.943679</c:v>
                      </c:pt>
                      <c:pt idx="1941">
                        <c:v>198.86081999999999</c:v>
                      </c:pt>
                      <c:pt idx="1942">
                        <c:v>198.778031</c:v>
                      </c:pt>
                      <c:pt idx="1943">
                        <c:v>198.69531000000001</c:v>
                      </c:pt>
                      <c:pt idx="1944">
                        <c:v>198.61265800000001</c:v>
                      </c:pt>
                      <c:pt idx="1945">
                        <c:v>198.53007500000001</c:v>
                      </c:pt>
                      <c:pt idx="1946">
                        <c:v>198.44756000000001</c:v>
                      </c:pt>
                      <c:pt idx="1947">
                        <c:v>198.36511400000001</c:v>
                      </c:pt>
                      <c:pt idx="1948">
                        <c:v>198.282736</c:v>
                      </c:pt>
                      <c:pt idx="1949">
                        <c:v>198.20042699999999</c:v>
                      </c:pt>
                      <c:pt idx="1950">
                        <c:v>198.11818600000001</c:v>
                      </c:pt>
                      <c:pt idx="1951">
                        <c:v>198.03601399999999</c:v>
                      </c:pt>
                      <c:pt idx="1952">
                        <c:v>197.95390900000001</c:v>
                      </c:pt>
                      <c:pt idx="1953">
                        <c:v>197.87187299999999</c:v>
                      </c:pt>
                      <c:pt idx="1954">
                        <c:v>197.78990400000001</c:v>
                      </c:pt>
                      <c:pt idx="1955">
                        <c:v>197.70800399999999</c:v>
                      </c:pt>
                      <c:pt idx="1956">
                        <c:v>197.626171</c:v>
                      </c:pt>
                      <c:pt idx="1957">
                        <c:v>197.54440600000001</c:v>
                      </c:pt>
                      <c:pt idx="1958">
                        <c:v>197.46270899999999</c:v>
                      </c:pt>
                      <c:pt idx="1959">
                        <c:v>197.381079</c:v>
                      </c:pt>
                      <c:pt idx="1960">
                        <c:v>197.29951600000001</c:v>
                      </c:pt>
                      <c:pt idx="1961">
                        <c:v>197.21802099999999</c:v>
                      </c:pt>
                      <c:pt idx="1962">
                        <c:v>197.136593</c:v>
                      </c:pt>
                      <c:pt idx="1963">
                        <c:v>197.05523299999999</c:v>
                      </c:pt>
                      <c:pt idx="1964">
                        <c:v>196.973939</c:v>
                      </c:pt>
                      <c:pt idx="1965">
                        <c:v>196.89271299999999</c:v>
                      </c:pt>
                      <c:pt idx="1966">
                        <c:v>196.811554</c:v>
                      </c:pt>
                      <c:pt idx="1967">
                        <c:v>196.73046099999999</c:v>
                      </c:pt>
                      <c:pt idx="1968">
                        <c:v>196.64943500000001</c:v>
                      </c:pt>
                      <c:pt idx="1969">
                        <c:v>196.568476</c:v>
                      </c:pt>
                      <c:pt idx="1970">
                        <c:v>196.487584</c:v>
                      </c:pt>
                      <c:pt idx="1971">
                        <c:v>196.406758</c:v>
                      </c:pt>
                      <c:pt idx="1972">
                        <c:v>196.325999</c:v>
                      </c:pt>
                      <c:pt idx="1973">
                        <c:v>196.245306</c:v>
                      </c:pt>
                      <c:pt idx="1974">
                        <c:v>196.16467900000001</c:v>
                      </c:pt>
                      <c:pt idx="1975">
                        <c:v>196.08411899999999</c:v>
                      </c:pt>
                      <c:pt idx="1976">
                        <c:v>196.003624</c:v>
                      </c:pt>
                      <c:pt idx="1977">
                        <c:v>195.92319599999999</c:v>
                      </c:pt>
                      <c:pt idx="1978">
                        <c:v>195.84283400000001</c:v>
                      </c:pt>
                      <c:pt idx="1979">
                        <c:v>195.76253800000001</c:v>
                      </c:pt>
                      <c:pt idx="1980">
                        <c:v>195.68230700000001</c:v>
                      </c:pt>
                      <c:pt idx="1981">
                        <c:v>195.60214199999999</c:v>
                      </c:pt>
                      <c:pt idx="1982">
                        <c:v>195.522043</c:v>
                      </c:pt>
                      <c:pt idx="1983">
                        <c:v>195.44201000000001</c:v>
                      </c:pt>
                      <c:pt idx="1984">
                        <c:v>195.362041</c:v>
                      </c:pt>
                      <c:pt idx="1985">
                        <c:v>195.282139</c:v>
                      </c:pt>
                      <c:pt idx="1986">
                        <c:v>195.20230100000001</c:v>
                      </c:pt>
                      <c:pt idx="1987">
                        <c:v>195.12252899999999</c:v>
                      </c:pt>
                      <c:pt idx="1988">
                        <c:v>195.042822</c:v>
                      </c:pt>
                      <c:pt idx="1989">
                        <c:v>194.96318099999999</c:v>
                      </c:pt>
                      <c:pt idx="1990">
                        <c:v>194.88360399999999</c:v>
                      </c:pt>
                      <c:pt idx="1991">
                        <c:v>194.804092</c:v>
                      </c:pt>
                      <c:pt idx="1992">
                        <c:v>194.72464500000001</c:v>
                      </c:pt>
                      <c:pt idx="1993">
                        <c:v>194.645263</c:v>
                      </c:pt>
                      <c:pt idx="1994">
                        <c:v>194.565945</c:v>
                      </c:pt>
                      <c:pt idx="1995">
                        <c:v>194.48669200000001</c:v>
                      </c:pt>
                      <c:pt idx="1996">
                        <c:v>194.40750399999999</c:v>
                      </c:pt>
                      <c:pt idx="1997">
                        <c:v>194.32838000000001</c:v>
                      </c:pt>
                      <c:pt idx="1998">
                        <c:v>194.24932000000001</c:v>
                      </c:pt>
                      <c:pt idx="1999">
                        <c:v>194.17032499999999</c:v>
                      </c:pt>
                      <c:pt idx="2000">
                        <c:v>194.09139400000001</c:v>
                      </c:pt>
                      <c:pt idx="2001">
                        <c:v>194.01252700000001</c:v>
                      </c:pt>
                      <c:pt idx="2002">
                        <c:v>193.93372400000001</c:v>
                      </c:pt>
                      <c:pt idx="2003">
                        <c:v>193.854985</c:v>
                      </c:pt>
                      <c:pt idx="2004">
                        <c:v>193.77631099999999</c:v>
                      </c:pt>
                      <c:pt idx="2005">
                        <c:v>193.6977</c:v>
                      </c:pt>
                      <c:pt idx="2006">
                        <c:v>193.61915200000001</c:v>
                      </c:pt>
                      <c:pt idx="2007">
                        <c:v>193.54066900000001</c:v>
                      </c:pt>
                      <c:pt idx="2008">
                        <c:v>193.46224799999999</c:v>
                      </c:pt>
                      <c:pt idx="2009">
                        <c:v>193.383892</c:v>
                      </c:pt>
                      <c:pt idx="2010">
                        <c:v>193.305599</c:v>
                      </c:pt>
                      <c:pt idx="2011">
                        <c:v>193.22736900000001</c:v>
                      </c:pt>
                      <c:pt idx="2012">
                        <c:v>193.149203</c:v>
                      </c:pt>
                      <c:pt idx="2013">
                        <c:v>193.0711</c:v>
                      </c:pt>
                      <c:pt idx="2014">
                        <c:v>192.99306000000001</c:v>
                      </c:pt>
                      <c:pt idx="2015">
                        <c:v>192.91508300000001</c:v>
                      </c:pt>
                      <c:pt idx="2016">
                        <c:v>192.83716899999999</c:v>
                      </c:pt>
                      <c:pt idx="2017">
                        <c:v>192.75931700000001</c:v>
                      </c:pt>
                      <c:pt idx="2018">
                        <c:v>192.68152900000001</c:v>
                      </c:pt>
                      <c:pt idx="2019">
                        <c:v>192.603804</c:v>
                      </c:pt>
                      <c:pt idx="2020">
                        <c:v>192.526141</c:v>
                      </c:pt>
                      <c:pt idx="2021">
                        <c:v>192.44854100000001</c:v>
                      </c:pt>
                      <c:pt idx="2022">
                        <c:v>192.371003</c:v>
                      </c:pt>
                      <c:pt idx="2023">
                        <c:v>192.29352800000001</c:v>
                      </c:pt>
                      <c:pt idx="2024">
                        <c:v>192.216115</c:v>
                      </c:pt>
                      <c:pt idx="2025">
                        <c:v>192.13876400000001</c:v>
                      </c:pt>
                      <c:pt idx="2026">
                        <c:v>192.061476</c:v>
                      </c:pt>
                      <c:pt idx="2027">
                        <c:v>191.98425</c:v>
                      </c:pt>
                      <c:pt idx="2028">
                        <c:v>191.90708599999999</c:v>
                      </c:pt>
                      <c:pt idx="2029">
                        <c:v>191.829984</c:v>
                      </c:pt>
                      <c:pt idx="2030">
                        <c:v>191.75294299999999</c:v>
                      </c:pt>
                      <c:pt idx="2031">
                        <c:v>191.67596499999999</c:v>
                      </c:pt>
                      <c:pt idx="2032">
                        <c:v>191.59904900000001</c:v>
                      </c:pt>
                      <c:pt idx="2033">
                        <c:v>191.52219400000001</c:v>
                      </c:pt>
                      <c:pt idx="2034">
                        <c:v>191.445401</c:v>
                      </c:pt>
                      <c:pt idx="2035">
                        <c:v>191.36866900000001</c:v>
                      </c:pt>
                      <c:pt idx="2036">
                        <c:v>191.291999</c:v>
                      </c:pt>
                      <c:pt idx="2037">
                        <c:v>191.21539000000001</c:v>
                      </c:pt>
                      <c:pt idx="2038">
                        <c:v>191.13884300000001</c:v>
                      </c:pt>
                      <c:pt idx="2039">
                        <c:v>191.06235699999999</c:v>
                      </c:pt>
                      <c:pt idx="2040">
                        <c:v>190.98593199999999</c:v>
                      </c:pt>
                      <c:pt idx="2041">
                        <c:v>190.90956800000001</c:v>
                      </c:pt>
                      <c:pt idx="2042">
                        <c:v>190.83326500000001</c:v>
                      </c:pt>
                      <c:pt idx="2043">
                        <c:v>190.757023</c:v>
                      </c:pt>
                      <c:pt idx="2044">
                        <c:v>190.68084200000001</c:v>
                      </c:pt>
                      <c:pt idx="2045">
                        <c:v>190.60472200000001</c:v>
                      </c:pt>
                      <c:pt idx="2046">
                        <c:v>190.52866299999999</c:v>
                      </c:pt>
                      <c:pt idx="2047">
                        <c:v>190.452664</c:v>
                      </c:pt>
                      <c:pt idx="2048">
                        <c:v>190.37672599999999</c:v>
                      </c:pt>
                      <c:pt idx="2049">
                        <c:v>190.300849</c:v>
                      </c:pt>
                      <c:pt idx="2050">
                        <c:v>190.225032</c:v>
                      </c:pt>
                      <c:pt idx="2051">
                        <c:v>190.14927499999999</c:v>
                      </c:pt>
                      <c:pt idx="2052">
                        <c:v>190.073579</c:v>
                      </c:pt>
                      <c:pt idx="2053">
                        <c:v>189.99794199999999</c:v>
                      </c:pt>
                      <c:pt idx="2054">
                        <c:v>189.92236600000001</c:v>
                      </c:pt>
                      <c:pt idx="2055">
                        <c:v>189.84685099999999</c:v>
                      </c:pt>
                      <c:pt idx="2056">
                        <c:v>189.77139500000001</c:v>
                      </c:pt>
                      <c:pt idx="2057">
                        <c:v>189.695999</c:v>
                      </c:pt>
                      <c:pt idx="2058">
                        <c:v>189.62066300000001</c:v>
                      </c:pt>
                      <c:pt idx="2059">
                        <c:v>189.54538700000001</c:v>
                      </c:pt>
                      <c:pt idx="2060">
                        <c:v>189.47017</c:v>
                      </c:pt>
                      <c:pt idx="2061">
                        <c:v>189.395014</c:v>
                      </c:pt>
                      <c:pt idx="2062">
                        <c:v>189.31991600000001</c:v>
                      </c:pt>
                      <c:pt idx="2063">
                        <c:v>189.244879</c:v>
                      </c:pt>
                      <c:pt idx="2064">
                        <c:v>189.16990100000001</c:v>
                      </c:pt>
                      <c:pt idx="2065">
                        <c:v>189.09498199999999</c:v>
                      </c:pt>
                      <c:pt idx="2066">
                        <c:v>189.02012199999999</c:v>
                      </c:pt>
                      <c:pt idx="2067">
                        <c:v>188.945322</c:v>
                      </c:pt>
                      <c:pt idx="2068">
                        <c:v>188.87058099999999</c:v>
                      </c:pt>
                      <c:pt idx="2069">
                        <c:v>188.79589899999999</c:v>
                      </c:pt>
                      <c:pt idx="2070">
                        <c:v>188.72127599999999</c:v>
                      </c:pt>
                      <c:pt idx="2071">
                        <c:v>188.64671200000001</c:v>
                      </c:pt>
                      <c:pt idx="2072">
                        <c:v>188.57220699999999</c:v>
                      </c:pt>
                      <c:pt idx="2073">
                        <c:v>188.497761</c:v>
                      </c:pt>
                      <c:pt idx="2074">
                        <c:v>188.423374</c:v>
                      </c:pt>
                      <c:pt idx="2075">
                        <c:v>188.34904499999999</c:v>
                      </c:pt>
                      <c:pt idx="2076">
                        <c:v>188.27477500000001</c:v>
                      </c:pt>
                      <c:pt idx="2077">
                        <c:v>188.20056299999999</c:v>
                      </c:pt>
                      <c:pt idx="2078">
                        <c:v>188.12640999999999</c:v>
                      </c:pt>
                      <c:pt idx="2079">
                        <c:v>188.05231599999999</c:v>
                      </c:pt>
                      <c:pt idx="2080">
                        <c:v>187.97827899999999</c:v>
                      </c:pt>
                      <c:pt idx="2081">
                        <c:v>187.904301</c:v>
                      </c:pt>
                      <c:pt idx="2082">
                        <c:v>187.83038099999999</c:v>
                      </c:pt>
                      <c:pt idx="2083">
                        <c:v>187.75651999999999</c:v>
                      </c:pt>
                      <c:pt idx="2084">
                        <c:v>187.682716</c:v>
                      </c:pt>
                      <c:pt idx="2085">
                        <c:v>187.60897</c:v>
                      </c:pt>
                      <c:pt idx="2086">
                        <c:v>187.53528299999999</c:v>
                      </c:pt>
                      <c:pt idx="2087">
                        <c:v>187.46165300000001</c:v>
                      </c:pt>
                      <c:pt idx="2088">
                        <c:v>187.388081</c:v>
                      </c:pt>
                      <c:pt idx="2089">
                        <c:v>187.31456600000001</c:v>
                      </c:pt>
                      <c:pt idx="2090">
                        <c:v>187.24110999999999</c:v>
                      </c:pt>
                      <c:pt idx="2091">
                        <c:v>187.16771</c:v>
                      </c:pt>
                      <c:pt idx="2092">
                        <c:v>187.094369</c:v>
                      </c:pt>
                      <c:pt idx="2093">
                        <c:v>187.021085</c:v>
                      </c:pt>
                      <c:pt idx="2094">
                        <c:v>186.947858</c:v>
                      </c:pt>
                      <c:pt idx="2095">
                        <c:v>186.87468899999999</c:v>
                      </c:pt>
                      <c:pt idx="2096">
                        <c:v>186.80157600000001</c:v>
                      </c:pt>
                      <c:pt idx="2097">
                        <c:v>186.728521</c:v>
                      </c:pt>
                      <c:pt idx="2098">
                        <c:v>186.65552400000001</c:v>
                      </c:pt>
                      <c:pt idx="2099">
                        <c:v>186.582583</c:v>
                      </c:pt>
                      <c:pt idx="2100">
                        <c:v>186.50969900000001</c:v>
                      </c:pt>
                      <c:pt idx="2101">
                        <c:v>186.43687199999999</c:v>
                      </c:pt>
                      <c:pt idx="2102">
                        <c:v>186.364102</c:v>
                      </c:pt>
                      <c:pt idx="2103">
                        <c:v>186.29138900000001</c:v>
                      </c:pt>
                      <c:pt idx="2104">
                        <c:v>186.21873199999999</c:v>
                      </c:pt>
                      <c:pt idx="2105">
                        <c:v>186.14613199999999</c:v>
                      </c:pt>
                      <c:pt idx="2106">
                        <c:v>186.073589</c:v>
                      </c:pt>
                      <c:pt idx="2107">
                        <c:v>186.001102</c:v>
                      </c:pt>
                      <c:pt idx="2108">
                        <c:v>185.92867200000001</c:v>
                      </c:pt>
                      <c:pt idx="2109">
                        <c:v>185.85629800000001</c:v>
                      </c:pt>
                      <c:pt idx="2110">
                        <c:v>185.78398000000001</c:v>
                      </c:pt>
                      <c:pt idx="2111">
                        <c:v>185.71171899999999</c:v>
                      </c:pt>
                      <c:pt idx="2112">
                        <c:v>185.63951399999999</c:v>
                      </c:pt>
                      <c:pt idx="2113">
                        <c:v>185.567365</c:v>
                      </c:pt>
                      <c:pt idx="2114">
                        <c:v>185.495272</c:v>
                      </c:pt>
                      <c:pt idx="2115">
                        <c:v>185.42323500000001</c:v>
                      </c:pt>
                      <c:pt idx="2116">
                        <c:v>185.35125400000001</c:v>
                      </c:pt>
                      <c:pt idx="2117">
                        <c:v>185.27932799999999</c:v>
                      </c:pt>
                      <c:pt idx="2118">
                        <c:v>185.207459</c:v>
                      </c:pt>
                      <c:pt idx="2119">
                        <c:v>185.13564500000001</c:v>
                      </c:pt>
                      <c:pt idx="2120">
                        <c:v>185.06388699999999</c:v>
                      </c:pt>
                      <c:pt idx="2121">
                        <c:v>184.99218500000001</c:v>
                      </c:pt>
                      <c:pt idx="2122">
                        <c:v>184.92053799999999</c:v>
                      </c:pt>
                      <c:pt idx="2123">
                        <c:v>184.84894700000001</c:v>
                      </c:pt>
                      <c:pt idx="2124">
                        <c:v>184.777411</c:v>
                      </c:pt>
                      <c:pt idx="2125">
                        <c:v>184.70593</c:v>
                      </c:pt>
                      <c:pt idx="2126">
                        <c:v>184.63450499999999</c:v>
                      </c:pt>
                      <c:pt idx="2127">
                        <c:v>184.56313499999999</c:v>
                      </c:pt>
                      <c:pt idx="2128">
                        <c:v>184.49181999999999</c:v>
                      </c:pt>
                      <c:pt idx="2129">
                        <c:v>184.42055999999999</c:v>
                      </c:pt>
                      <c:pt idx="2130">
                        <c:v>184.349355</c:v>
                      </c:pt>
                      <c:pt idx="2131">
                        <c:v>184.27820500000001</c:v>
                      </c:pt>
                      <c:pt idx="2132">
                        <c:v>184.20711</c:v>
                      </c:pt>
                      <c:pt idx="2133">
                        <c:v>184.13606999999999</c:v>
                      </c:pt>
                      <c:pt idx="2134">
                        <c:v>184.06508500000001</c:v>
                      </c:pt>
                      <c:pt idx="2135">
                        <c:v>183.99415400000001</c:v>
                      </c:pt>
                      <c:pt idx="2136">
                        <c:v>183.92327800000001</c:v>
                      </c:pt>
                      <c:pt idx="2137">
                        <c:v>183.85245599999999</c:v>
                      </c:pt>
                      <c:pt idx="2138">
                        <c:v>183.781689</c:v>
                      </c:pt>
                      <c:pt idx="2139">
                        <c:v>183.71097700000001</c:v>
                      </c:pt>
                      <c:pt idx="2140">
                        <c:v>183.64031900000001</c:v>
                      </c:pt>
                      <c:pt idx="2141">
                        <c:v>183.569715</c:v>
                      </c:pt>
                      <c:pt idx="2142">
                        <c:v>183.499166</c:v>
                      </c:pt>
                      <c:pt idx="2143">
                        <c:v>183.42867000000001</c:v>
                      </c:pt>
                      <c:pt idx="2144">
                        <c:v>183.35822899999999</c:v>
                      </c:pt>
                      <c:pt idx="2145">
                        <c:v>183.28784200000001</c:v>
                      </c:pt>
                      <c:pt idx="2146">
                        <c:v>183.21750900000001</c:v>
                      </c:pt>
                      <c:pt idx="2147">
                        <c:v>183.14723000000001</c:v>
                      </c:pt>
                      <c:pt idx="2148">
                        <c:v>183.07700500000001</c:v>
                      </c:pt>
                      <c:pt idx="2149">
                        <c:v>183.006834</c:v>
                      </c:pt>
                      <c:pt idx="2150">
                        <c:v>182.93671599999999</c:v>
                      </c:pt>
                      <c:pt idx="2151">
                        <c:v>182.86665199999999</c:v>
                      </c:pt>
                      <c:pt idx="2152">
                        <c:v>182.79664199999999</c:v>
                      </c:pt>
                      <c:pt idx="2153">
                        <c:v>182.726686</c:v>
                      </c:pt>
                      <c:pt idx="2154">
                        <c:v>182.65678199999999</c:v>
                      </c:pt>
                      <c:pt idx="2155">
                        <c:v>182.58693299999999</c:v>
                      </c:pt>
                      <c:pt idx="2156">
                        <c:v>182.51713699999999</c:v>
                      </c:pt>
                      <c:pt idx="2157">
                        <c:v>182.447394</c:v>
                      </c:pt>
                      <c:pt idx="2158">
                        <c:v>182.37770399999999</c:v>
                      </c:pt>
                      <c:pt idx="2159">
                        <c:v>182.30806799999999</c:v>
                      </c:pt>
                      <c:pt idx="2160">
                        <c:v>182.238484</c:v>
                      </c:pt>
                      <c:pt idx="2161">
                        <c:v>182.16895400000001</c:v>
                      </c:pt>
                      <c:pt idx="2162">
                        <c:v>182.09947700000001</c:v>
                      </c:pt>
                      <c:pt idx="2163">
                        <c:v>182.03005300000001</c:v>
                      </c:pt>
                      <c:pt idx="2164">
                        <c:v>181.96068199999999</c:v>
                      </c:pt>
                      <c:pt idx="2165">
                        <c:v>181.89136400000001</c:v>
                      </c:pt>
                      <c:pt idx="2166">
                        <c:v>181.82209800000001</c:v>
                      </c:pt>
                      <c:pt idx="2167">
                        <c:v>181.75288499999999</c:v>
                      </c:pt>
                      <c:pt idx="2168">
                        <c:v>181.68372500000001</c:v>
                      </c:pt>
                      <c:pt idx="2169">
                        <c:v>181.61461700000001</c:v>
                      </c:pt>
                      <c:pt idx="2170">
                        <c:v>181.54556199999999</c:v>
                      </c:pt>
                      <c:pt idx="2171">
                        <c:v>181.47656000000001</c:v>
                      </c:pt>
                      <c:pt idx="2172">
                        <c:v>181.40761000000001</c:v>
                      </c:pt>
                      <c:pt idx="2173">
                        <c:v>181.33871199999999</c:v>
                      </c:pt>
                      <c:pt idx="2174">
                        <c:v>181.269867</c:v>
                      </c:pt>
                      <c:pt idx="2175">
                        <c:v>181.20107400000001</c:v>
                      </c:pt>
                      <c:pt idx="2176">
                        <c:v>181.13233299999999</c:v>
                      </c:pt>
                      <c:pt idx="2177">
                        <c:v>181.06364400000001</c:v>
                      </c:pt>
                      <c:pt idx="2178">
                        <c:v>180.99500699999999</c:v>
                      </c:pt>
                      <c:pt idx="2179">
                        <c:v>180.926423</c:v>
                      </c:pt>
                      <c:pt idx="2180">
                        <c:v>180.85789</c:v>
                      </c:pt>
                      <c:pt idx="2181">
                        <c:v>180.78940900000001</c:v>
                      </c:pt>
                      <c:pt idx="2182">
                        <c:v>180.72098</c:v>
                      </c:pt>
                      <c:pt idx="2183">
                        <c:v>180.652603</c:v>
                      </c:pt>
                      <c:pt idx="2184">
                        <c:v>180.58427699999999</c:v>
                      </c:pt>
                      <c:pt idx="2185">
                        <c:v>180.51600400000001</c:v>
                      </c:pt>
                      <c:pt idx="2186">
                        <c:v>180.44778099999999</c:v>
                      </c:pt>
                      <c:pt idx="2187">
                        <c:v>180.37961100000001</c:v>
                      </c:pt>
                      <c:pt idx="2188">
                        <c:v>180.31149099999999</c:v>
                      </c:pt>
                      <c:pt idx="2189">
                        <c:v>180.243424</c:v>
                      </c:pt>
                      <c:pt idx="2190">
                        <c:v>180.17540700000001</c:v>
                      </c:pt>
                      <c:pt idx="2191">
                        <c:v>180.10744199999999</c:v>
                      </c:pt>
                      <c:pt idx="2192">
                        <c:v>180.03952799999999</c:v>
                      </c:pt>
                      <c:pt idx="2193">
                        <c:v>179.971666</c:v>
                      </c:pt>
                      <c:pt idx="2194">
                        <c:v>179.903854</c:v>
                      </c:pt>
                      <c:pt idx="2195">
                        <c:v>179.836094</c:v>
                      </c:pt>
                      <c:pt idx="2196">
                        <c:v>179.76838499999999</c:v>
                      </c:pt>
                      <c:pt idx="2197">
                        <c:v>179.700726</c:v>
                      </c:pt>
                      <c:pt idx="2198">
                        <c:v>179.63311899999999</c:v>
                      </c:pt>
                      <c:pt idx="2199">
                        <c:v>179.565562</c:v>
                      </c:pt>
                      <c:pt idx="2200">
                        <c:v>179.49805599999999</c:v>
                      </c:pt>
                      <c:pt idx="2201">
                        <c:v>179.430601</c:v>
                      </c:pt>
                      <c:pt idx="2202">
                        <c:v>179.36319700000001</c:v>
                      </c:pt>
                      <c:pt idx="2203">
                        <c:v>179.29584299999999</c:v>
                      </c:pt>
                      <c:pt idx="2204">
                        <c:v>179.22854000000001</c:v>
                      </c:pt>
                      <c:pt idx="2205">
                        <c:v>179.16128699999999</c:v>
                      </c:pt>
                      <c:pt idx="2206">
                        <c:v>179.09408400000001</c:v>
                      </c:pt>
                      <c:pt idx="2207">
                        <c:v>179.02693300000001</c:v>
                      </c:pt>
                      <c:pt idx="2208">
                        <c:v>178.95983100000001</c:v>
                      </c:pt>
                      <c:pt idx="2209">
                        <c:v>178.89277999999999</c:v>
                      </c:pt>
                      <c:pt idx="2210">
                        <c:v>178.82577900000001</c:v>
                      </c:pt>
                      <c:pt idx="2211">
                        <c:v>178.75882799999999</c:v>
                      </c:pt>
                      <c:pt idx="2212">
                        <c:v>178.69192699999999</c:v>
                      </c:pt>
                      <c:pt idx="2213">
                        <c:v>178.62507600000001</c:v>
                      </c:pt>
                      <c:pt idx="2214">
                        <c:v>178.55827600000001</c:v>
                      </c:pt>
                      <c:pt idx="2215">
                        <c:v>178.491525</c:v>
                      </c:pt>
                      <c:pt idx="2216">
                        <c:v>178.424824</c:v>
                      </c:pt>
                      <c:pt idx="2217">
                        <c:v>178.35817299999999</c:v>
                      </c:pt>
                      <c:pt idx="2218">
                        <c:v>178.291572</c:v>
                      </c:pt>
                      <c:pt idx="2219">
                        <c:v>178.22502</c:v>
                      </c:pt>
                      <c:pt idx="2220">
                        <c:v>178.15851799999999</c:v>
                      </c:pt>
                      <c:pt idx="2221">
                        <c:v>178.09206599999999</c:v>
                      </c:pt>
                      <c:pt idx="2222">
                        <c:v>178.02566300000001</c:v>
                      </c:pt>
                      <c:pt idx="2223">
                        <c:v>177.95930999999999</c:v>
                      </c:pt>
                      <c:pt idx="2224">
                        <c:v>177.89300600000001</c:v>
                      </c:pt>
                      <c:pt idx="2225">
                        <c:v>177.826752</c:v>
                      </c:pt>
                      <c:pt idx="2226">
                        <c:v>177.760547</c:v>
                      </c:pt>
                      <c:pt idx="2227">
                        <c:v>177.694391</c:v>
                      </c:pt>
                      <c:pt idx="2228">
                        <c:v>177.62828500000001</c:v>
                      </c:pt>
                      <c:pt idx="2229">
                        <c:v>177.56222700000001</c:v>
                      </c:pt>
                      <c:pt idx="2230">
                        <c:v>177.496219</c:v>
                      </c:pt>
                      <c:pt idx="2231">
                        <c:v>177.43026</c:v>
                      </c:pt>
                      <c:pt idx="2232">
                        <c:v>177.36435</c:v>
                      </c:pt>
                      <c:pt idx="2233">
                        <c:v>177.29848799999999</c:v>
                      </c:pt>
                      <c:pt idx="2234">
                        <c:v>177.232676</c:v>
                      </c:pt>
                      <c:pt idx="2235">
                        <c:v>177.16691299999999</c:v>
                      </c:pt>
                      <c:pt idx="2236">
                        <c:v>177.10119800000001</c:v>
                      </c:pt>
                      <c:pt idx="2237">
                        <c:v>177.03553199999999</c:v>
                      </c:pt>
                      <c:pt idx="2238">
                        <c:v>176.96991399999999</c:v>
                      </c:pt>
                      <c:pt idx="2239">
                        <c:v>176.904346</c:v>
                      </c:pt>
                      <c:pt idx="2240">
                        <c:v>176.83882600000001</c:v>
                      </c:pt>
                      <c:pt idx="2241">
                        <c:v>176.77335400000001</c:v>
                      </c:pt>
                      <c:pt idx="2242">
                        <c:v>176.707931</c:v>
                      </c:pt>
                      <c:pt idx="2243">
                        <c:v>176.64255600000001</c:v>
                      </c:pt>
                      <c:pt idx="2244">
                        <c:v>176.57722999999999</c:v>
                      </c:pt>
                      <c:pt idx="2245">
                        <c:v>176.51195200000001</c:v>
                      </c:pt>
                      <c:pt idx="2246">
                        <c:v>176.44672199999999</c:v>
                      </c:pt>
                      <c:pt idx="2247">
                        <c:v>176.38154</c:v>
                      </c:pt>
                      <c:pt idx="2248">
                        <c:v>176.316407</c:v>
                      </c:pt>
                      <c:pt idx="2249">
                        <c:v>176.25132099999999</c:v>
                      </c:pt>
                      <c:pt idx="2250">
                        <c:v>176.186284</c:v>
                      </c:pt>
                      <c:pt idx="2251">
                        <c:v>176.12129400000001</c:v>
                      </c:pt>
                      <c:pt idx="2252">
                        <c:v>176.056353</c:v>
                      </c:pt>
                      <c:pt idx="2253">
                        <c:v>175.99145899999999</c:v>
                      </c:pt>
                      <c:pt idx="2254">
                        <c:v>175.926614</c:v>
                      </c:pt>
                      <c:pt idx="2255">
                        <c:v>175.861816</c:v>
                      </c:pt>
                      <c:pt idx="2256">
                        <c:v>175.797065</c:v>
                      </c:pt>
                      <c:pt idx="2257">
                        <c:v>175.73236299999999</c:v>
                      </c:pt>
                      <c:pt idx="2258">
                        <c:v>175.667708</c:v>
                      </c:pt>
                      <c:pt idx="2259">
                        <c:v>175.60310000000001</c:v>
                      </c:pt>
                      <c:pt idx="2260">
                        <c:v>175.53854000000001</c:v>
                      </c:pt>
                      <c:pt idx="2261">
                        <c:v>175.474028</c:v>
                      </c:pt>
                      <c:pt idx="2262">
                        <c:v>175.40956299999999</c:v>
                      </c:pt>
                      <c:pt idx="2263">
                        <c:v>175.345145</c:v>
                      </c:pt>
                      <c:pt idx="2264">
                        <c:v>175.28077400000001</c:v>
                      </c:pt>
                      <c:pt idx="2265">
                        <c:v>175.21645100000001</c:v>
                      </c:pt>
                      <c:pt idx="2266">
                        <c:v>175.152175</c:v>
                      </c:pt>
                      <c:pt idx="2267">
                        <c:v>175.08794599999999</c:v>
                      </c:pt>
                      <c:pt idx="2268">
                        <c:v>175.023764</c:v>
                      </c:pt>
                      <c:pt idx="2269">
                        <c:v>174.95963</c:v>
                      </c:pt>
                      <c:pt idx="2270">
                        <c:v>174.89554200000001</c:v>
                      </c:pt>
                      <c:pt idx="2271">
                        <c:v>174.831501</c:v>
                      </c:pt>
                      <c:pt idx="2272">
                        <c:v>174.76750699999999</c:v>
                      </c:pt>
                      <c:pt idx="2273">
                        <c:v>174.70356000000001</c:v>
                      </c:pt>
                      <c:pt idx="2274">
                        <c:v>174.63965999999999</c:v>
                      </c:pt>
                      <c:pt idx="2275">
                        <c:v>174.575806</c:v>
                      </c:pt>
                      <c:pt idx="2276">
                        <c:v>174.511999</c:v>
                      </c:pt>
                      <c:pt idx="2277">
                        <c:v>174.448239</c:v>
                      </c:pt>
                      <c:pt idx="2278">
                        <c:v>174.384525</c:v>
                      </c:pt>
                      <c:pt idx="2279">
                        <c:v>174.32085799999999</c:v>
                      </c:pt>
                      <c:pt idx="2280">
                        <c:v>174.257237</c:v>
                      </c:pt>
                      <c:pt idx="2281">
                        <c:v>174.19366299999999</c:v>
                      </c:pt>
                      <c:pt idx="2282">
                        <c:v>174.130135</c:v>
                      </c:pt>
                      <c:pt idx="2283">
                        <c:v>174.066653</c:v>
                      </c:pt>
                      <c:pt idx="2284">
                        <c:v>174.003218</c:v>
                      </c:pt>
                      <c:pt idx="2285">
                        <c:v>173.939829</c:v>
                      </c:pt>
                      <c:pt idx="2286">
                        <c:v>173.876486</c:v>
                      </c:pt>
                      <c:pt idx="2287">
                        <c:v>173.81318899999999</c:v>
                      </c:pt>
                      <c:pt idx="2288">
                        <c:v>173.74993799999999</c:v>
                      </c:pt>
                      <c:pt idx="2289">
                        <c:v>173.686733</c:v>
                      </c:pt>
                      <c:pt idx="2290">
                        <c:v>173.62357399999999</c:v>
                      </c:pt>
                      <c:pt idx="2291">
                        <c:v>173.560461</c:v>
                      </c:pt>
                      <c:pt idx="2292">
                        <c:v>173.49739400000001</c:v>
                      </c:pt>
                      <c:pt idx="2293">
                        <c:v>173.43437299999999</c:v>
                      </c:pt>
                      <c:pt idx="2294">
                        <c:v>173.371398</c:v>
                      </c:pt>
                      <c:pt idx="2295">
                        <c:v>173.308468</c:v>
                      </c:pt>
                      <c:pt idx="2296">
                        <c:v>173.24558400000001</c:v>
                      </c:pt>
                      <c:pt idx="2297">
                        <c:v>173.18274500000001</c:v>
                      </c:pt>
                      <c:pt idx="2298">
                        <c:v>173.11995300000001</c:v>
                      </c:pt>
                      <c:pt idx="2299">
                        <c:v>173.05720500000001</c:v>
                      </c:pt>
                      <c:pt idx="2300">
                        <c:v>172.99450300000001</c:v>
                      </c:pt>
                      <c:pt idx="2301">
                        <c:v>172.931847</c:v>
                      </c:pt>
                      <c:pt idx="2302">
                        <c:v>172.869236</c:v>
                      </c:pt>
                      <c:pt idx="2303">
                        <c:v>172.80667</c:v>
                      </c:pt>
                      <c:pt idx="2304">
                        <c:v>172.74414999999999</c:v>
                      </c:pt>
                      <c:pt idx="2305">
                        <c:v>172.68167399999999</c:v>
                      </c:pt>
                      <c:pt idx="2306">
                        <c:v>172.61924400000001</c:v>
                      </c:pt>
                      <c:pt idx="2307">
                        <c:v>172.556859</c:v>
                      </c:pt>
                      <c:pt idx="2308">
                        <c:v>172.494519</c:v>
                      </c:pt>
                      <c:pt idx="2309">
                        <c:v>172.43222399999999</c:v>
                      </c:pt>
                      <c:pt idx="2310">
                        <c:v>172.36997400000001</c:v>
                      </c:pt>
                      <c:pt idx="2311">
                        <c:v>172.30776900000001</c:v>
                      </c:pt>
                      <c:pt idx="2312">
                        <c:v>172.245609</c:v>
                      </c:pt>
                      <c:pt idx="2313">
                        <c:v>172.183494</c:v>
                      </c:pt>
                      <c:pt idx="2314">
                        <c:v>172.12142399999999</c:v>
                      </c:pt>
                      <c:pt idx="2315">
                        <c:v>172.05939799999999</c:v>
                      </c:pt>
                      <c:pt idx="2316">
                        <c:v>171.99741700000001</c:v>
                      </c:pt>
                      <c:pt idx="2317">
                        <c:v>171.93548000000001</c:v>
                      </c:pt>
                      <c:pt idx="2318">
                        <c:v>171.87358900000001</c:v>
                      </c:pt>
                      <c:pt idx="2319">
                        <c:v>171.81174100000001</c:v>
                      </c:pt>
                      <c:pt idx="2320">
                        <c:v>171.74993900000001</c:v>
                      </c:pt>
                      <c:pt idx="2321">
                        <c:v>171.68817999999999</c:v>
                      </c:pt>
                      <c:pt idx="2322">
                        <c:v>171.62646599999999</c:v>
                      </c:pt>
                      <c:pt idx="2323">
                        <c:v>171.564797</c:v>
                      </c:pt>
                      <c:pt idx="2324">
                        <c:v>171.50317100000001</c:v>
                      </c:pt>
                      <c:pt idx="2325">
                        <c:v>171.44158999999999</c:v>
                      </c:pt>
                      <c:pt idx="2326">
                        <c:v>171.380054</c:v>
                      </c:pt>
                      <c:pt idx="2327">
                        <c:v>171.31856099999999</c:v>
                      </c:pt>
                      <c:pt idx="2328">
                        <c:v>171.25711200000001</c:v>
                      </c:pt>
                      <c:pt idx="2329">
                        <c:v>171.195708</c:v>
                      </c:pt>
                      <c:pt idx="2330">
                        <c:v>171.13434699999999</c:v>
                      </c:pt>
                      <c:pt idx="2331">
                        <c:v>171.07303099999999</c:v>
                      </c:pt>
                      <c:pt idx="2332">
                        <c:v>171.01175799999999</c:v>
                      </c:pt>
                      <c:pt idx="2333">
                        <c:v>170.95052999999999</c:v>
                      </c:pt>
                      <c:pt idx="2334">
                        <c:v>170.88934499999999</c:v>
                      </c:pt>
                      <c:pt idx="2335">
                        <c:v>170.828204</c:v>
                      </c:pt>
                      <c:pt idx="2336">
                        <c:v>170.76710600000001</c:v>
                      </c:pt>
                      <c:pt idx="2337">
                        <c:v>170.706053</c:v>
                      </c:pt>
                      <c:pt idx="2338">
                        <c:v>170.64504299999999</c:v>
                      </c:pt>
                      <c:pt idx="2339">
                        <c:v>170.58407600000001</c:v>
                      </c:pt>
                      <c:pt idx="2340">
                        <c:v>170.52315300000001</c:v>
                      </c:pt>
                      <c:pt idx="2341">
                        <c:v>170.46227400000001</c:v>
                      </c:pt>
                      <c:pt idx="2342">
                        <c:v>170.40143800000001</c:v>
                      </c:pt>
                      <c:pt idx="2343">
                        <c:v>170.34064499999999</c:v>
                      </c:pt>
                      <c:pt idx="2344">
                        <c:v>170.27989600000001</c:v>
                      </c:pt>
                      <c:pt idx="2345">
                        <c:v>170.21919</c:v>
                      </c:pt>
                      <c:pt idx="2346">
                        <c:v>170.15852799999999</c:v>
                      </c:pt>
                      <c:pt idx="2347">
                        <c:v>170.09790899999999</c:v>
                      </c:pt>
                      <c:pt idx="2348">
                        <c:v>170.03733199999999</c:v>
                      </c:pt>
                      <c:pt idx="2349">
                        <c:v>169.976799</c:v>
                      </c:pt>
                      <c:pt idx="2350">
                        <c:v>169.91630900000001</c:v>
                      </c:pt>
                      <c:pt idx="2351">
                        <c:v>169.855862</c:v>
                      </c:pt>
                      <c:pt idx="2352">
                        <c:v>169.795458</c:v>
                      </c:pt>
                      <c:pt idx="2353">
                        <c:v>169.73509799999999</c:v>
                      </c:pt>
                      <c:pt idx="2354">
                        <c:v>169.674779</c:v>
                      </c:pt>
                      <c:pt idx="2355">
                        <c:v>169.61450400000001</c:v>
                      </c:pt>
                      <c:pt idx="2356">
                        <c:v>169.554272</c:v>
                      </c:pt>
                      <c:pt idx="2357">
                        <c:v>169.49408199999999</c:v>
                      </c:pt>
                      <c:pt idx="2358">
                        <c:v>169.43393499999999</c:v>
                      </c:pt>
                      <c:pt idx="2359">
                        <c:v>169.373831</c:v>
                      </c:pt>
                      <c:pt idx="2360">
                        <c:v>169.31376900000001</c:v>
                      </c:pt>
                      <c:pt idx="2361">
                        <c:v>169.25375</c:v>
                      </c:pt>
                      <c:pt idx="2362">
                        <c:v>169.19377399999999</c:v>
                      </c:pt>
                      <c:pt idx="2363">
                        <c:v>169.13383999999999</c:v>
                      </c:pt>
                      <c:pt idx="2364">
                        <c:v>169.073948</c:v>
                      </c:pt>
                      <c:pt idx="2365">
                        <c:v>169.01409899999999</c:v>
                      </c:pt>
                      <c:pt idx="2366">
                        <c:v>168.95429200000001</c:v>
                      </c:pt>
                      <c:pt idx="2367">
                        <c:v>168.89452800000001</c:v>
                      </c:pt>
                      <c:pt idx="2368">
                        <c:v>168.83480499999999</c:v>
                      </c:pt>
                      <c:pt idx="2369">
                        <c:v>168.775125</c:v>
                      </c:pt>
                      <c:pt idx="2370">
                        <c:v>168.715487</c:v>
                      </c:pt>
                      <c:pt idx="2371">
                        <c:v>168.65589199999999</c:v>
                      </c:pt>
                      <c:pt idx="2372">
                        <c:v>168.596338</c:v>
                      </c:pt>
                      <c:pt idx="2373">
                        <c:v>168.53682599999999</c:v>
                      </c:pt>
                      <c:pt idx="2374">
                        <c:v>168.47735700000001</c:v>
                      </c:pt>
                      <c:pt idx="2375">
                        <c:v>168.41792899999999</c:v>
                      </c:pt>
                      <c:pt idx="2376">
                        <c:v>168.358543</c:v>
                      </c:pt>
                      <c:pt idx="2377">
                        <c:v>168.29920000000001</c:v>
                      </c:pt>
                      <c:pt idx="2378">
                        <c:v>168.23989800000001</c:v>
                      </c:pt>
                      <c:pt idx="2379">
                        <c:v>168.18063699999999</c:v>
                      </c:pt>
                      <c:pt idx="2380">
                        <c:v>168.121419</c:v>
                      </c:pt>
                      <c:pt idx="2381">
                        <c:v>168.062242</c:v>
                      </c:pt>
                      <c:pt idx="2382">
                        <c:v>168.003107</c:v>
                      </c:pt>
                      <c:pt idx="2383">
                        <c:v>167.94401300000001</c:v>
                      </c:pt>
                      <c:pt idx="2384">
                        <c:v>167.884961</c:v>
                      </c:pt>
                      <c:pt idx="2385">
                        <c:v>167.825951</c:v>
                      </c:pt>
                      <c:pt idx="2386">
                        <c:v>167.76698099999999</c:v>
                      </c:pt>
                      <c:pt idx="2387">
                        <c:v>167.708054</c:v>
                      </c:pt>
                      <c:pt idx="2388">
                        <c:v>167.649168</c:v>
                      </c:pt>
                      <c:pt idx="2389">
                        <c:v>167.59032300000001</c:v>
                      </c:pt>
                      <c:pt idx="2390">
                        <c:v>167.531519</c:v>
                      </c:pt>
                      <c:pt idx="2391">
                        <c:v>167.472757</c:v>
                      </c:pt>
                      <c:pt idx="2392">
                        <c:v>167.41403600000001</c:v>
                      </c:pt>
                      <c:pt idx="2393">
                        <c:v>167.355356</c:v>
                      </c:pt>
                      <c:pt idx="2394">
                        <c:v>167.296717</c:v>
                      </c:pt>
                      <c:pt idx="2395">
                        <c:v>167.23811900000001</c:v>
                      </c:pt>
                      <c:pt idx="2396">
                        <c:v>167.179562</c:v>
                      </c:pt>
                      <c:pt idx="2397">
                        <c:v>167.12104600000001</c:v>
                      </c:pt>
                      <c:pt idx="2398">
                        <c:v>167.06257099999999</c:v>
                      </c:pt>
                      <c:pt idx="2399">
                        <c:v>167.00413800000001</c:v>
                      </c:pt>
                      <c:pt idx="2400">
                        <c:v>166.94574499999999</c:v>
                      </c:pt>
                      <c:pt idx="2401">
                        <c:v>166.88739200000001</c:v>
                      </c:pt>
                      <c:pt idx="2402">
                        <c:v>166.829081</c:v>
                      </c:pt>
                      <c:pt idx="2403">
                        <c:v>166.77081000000001</c:v>
                      </c:pt>
                      <c:pt idx="2404">
                        <c:v>166.71258</c:v>
                      </c:pt>
                      <c:pt idx="2405">
                        <c:v>166.654391</c:v>
                      </c:pt>
                      <c:pt idx="2406">
                        <c:v>166.59624199999999</c:v>
                      </c:pt>
                      <c:pt idx="2407">
                        <c:v>166.53813400000001</c:v>
                      </c:pt>
                      <c:pt idx="2408">
                        <c:v>166.48006599999999</c:v>
                      </c:pt>
                      <c:pt idx="2409">
                        <c:v>166.42203900000001</c:v>
                      </c:pt>
                      <c:pt idx="2410">
                        <c:v>166.36405199999999</c:v>
                      </c:pt>
                      <c:pt idx="2411">
                        <c:v>166.306106</c:v>
                      </c:pt>
                      <c:pt idx="2412">
                        <c:v>166.2482</c:v>
                      </c:pt>
                      <c:pt idx="2413">
                        <c:v>166.19033400000001</c:v>
                      </c:pt>
                      <c:pt idx="2414">
                        <c:v>166.132508</c:v>
                      </c:pt>
                      <c:pt idx="2415">
                        <c:v>166.07472300000001</c:v>
                      </c:pt>
                      <c:pt idx="2416">
                        <c:v>166.01697799999999</c:v>
                      </c:pt>
                      <c:pt idx="2417">
                        <c:v>165.959273</c:v>
                      </c:pt>
                      <c:pt idx="2418">
                        <c:v>165.90160900000001</c:v>
                      </c:pt>
                      <c:pt idx="2419">
                        <c:v>165.84398400000001</c:v>
                      </c:pt>
                      <c:pt idx="2420">
                        <c:v>165.78639899999999</c:v>
                      </c:pt>
                      <c:pt idx="2421">
                        <c:v>165.72885400000001</c:v>
                      </c:pt>
                      <c:pt idx="2422">
                        <c:v>165.67134999999999</c:v>
                      </c:pt>
                      <c:pt idx="2423">
                        <c:v>165.61388500000001</c:v>
                      </c:pt>
                      <c:pt idx="2424">
                        <c:v>165.55645999999999</c:v>
                      </c:pt>
                      <c:pt idx="2425">
                        <c:v>165.49907400000001</c:v>
                      </c:pt>
                      <c:pt idx="2426">
                        <c:v>165.44172900000001</c:v>
                      </c:pt>
                      <c:pt idx="2427">
                        <c:v>165.384423</c:v>
                      </c:pt>
                      <c:pt idx="2428">
                        <c:v>165.327157</c:v>
                      </c:pt>
                      <c:pt idx="2429">
                        <c:v>165.26993100000001</c:v>
                      </c:pt>
                      <c:pt idx="2430">
                        <c:v>165.21274399999999</c:v>
                      </c:pt>
                      <c:pt idx="2431">
                        <c:v>165.155596</c:v>
                      </c:pt>
                      <c:pt idx="2432">
                        <c:v>165.098489</c:v>
                      </c:pt>
                      <c:pt idx="2433">
                        <c:v>165.04141999999999</c:v>
                      </c:pt>
                      <c:pt idx="2434">
                        <c:v>164.98439200000001</c:v>
                      </c:pt>
                      <c:pt idx="2435">
                        <c:v>164.927402</c:v>
                      </c:pt>
                      <c:pt idx="2436">
                        <c:v>164.870452</c:v>
                      </c:pt>
                      <c:pt idx="2437">
                        <c:v>164.81354099999999</c:v>
                      </c:pt>
                      <c:pt idx="2438">
                        <c:v>164.75667000000001</c:v>
                      </c:pt>
                      <c:pt idx="2439">
                        <c:v>164.699838</c:v>
                      </c:pt>
                      <c:pt idx="2440">
                        <c:v>164.643045</c:v>
                      </c:pt>
                      <c:pt idx="2441">
                        <c:v>164.58629099999999</c:v>
                      </c:pt>
                      <c:pt idx="2442">
                        <c:v>164.52957599999999</c:v>
                      </c:pt>
                      <c:pt idx="2443">
                        <c:v>164.47290000000001</c:v>
                      </c:pt>
                      <c:pt idx="2444">
                        <c:v>164.41626400000001</c:v>
                      </c:pt>
                      <c:pt idx="2445">
                        <c:v>164.359666</c:v>
                      </c:pt>
                      <c:pt idx="2446">
                        <c:v>164.30310700000001</c:v>
                      </c:pt>
                      <c:pt idx="2447">
                        <c:v>164.24658700000001</c:v>
                      </c:pt>
                      <c:pt idx="2448">
                        <c:v>164.19010599999999</c:v>
                      </c:pt>
                      <c:pt idx="2449">
                        <c:v>164.13366400000001</c:v>
                      </c:pt>
                      <c:pt idx="2450">
                        <c:v>164.07726099999999</c:v>
                      </c:pt>
                      <c:pt idx="2451">
                        <c:v>164.02089599999999</c:v>
                      </c:pt>
                      <c:pt idx="2452">
                        <c:v>163.96457000000001</c:v>
                      </c:pt>
                      <c:pt idx="2453">
                        <c:v>163.90828300000001</c:v>
                      </c:pt>
                      <c:pt idx="2454">
                        <c:v>163.852035</c:v>
                      </c:pt>
                      <c:pt idx="2455">
                        <c:v>163.79582500000001</c:v>
                      </c:pt>
                      <c:pt idx="2456">
                        <c:v>163.739653</c:v>
                      </c:pt>
                      <c:pt idx="2457">
                        <c:v>163.68351999999999</c:v>
                      </c:pt>
                      <c:pt idx="2458">
                        <c:v>163.62742600000001</c:v>
                      </c:pt>
                      <c:pt idx="2459">
                        <c:v>163.57137</c:v>
                      </c:pt>
                      <c:pt idx="2460">
                        <c:v>163.51535200000001</c:v>
                      </c:pt>
                      <c:pt idx="2461">
                        <c:v>163.459373</c:v>
                      </c:pt>
                      <c:pt idx="2462">
                        <c:v>163.40343200000001</c:v>
                      </c:pt>
                      <c:pt idx="2463">
                        <c:v>163.34753000000001</c:v>
                      </c:pt>
                      <c:pt idx="2464">
                        <c:v>163.29166499999999</c:v>
                      </c:pt>
                      <c:pt idx="2465">
                        <c:v>163.235839</c:v>
                      </c:pt>
                      <c:pt idx="2466">
                        <c:v>163.18005099999999</c:v>
                      </c:pt>
                      <c:pt idx="2467">
                        <c:v>163.124301</c:v>
                      </c:pt>
                      <c:pt idx="2468">
                        <c:v>163.068589</c:v>
                      </c:pt>
                      <c:pt idx="2469">
                        <c:v>163.01291499999999</c:v>
                      </c:pt>
                      <c:pt idx="2470">
                        <c:v>162.95728</c:v>
                      </c:pt>
                      <c:pt idx="2471">
                        <c:v>162.90168199999999</c:v>
                      </c:pt>
                      <c:pt idx="2472">
                        <c:v>162.84612200000001</c:v>
                      </c:pt>
                      <c:pt idx="2473">
                        <c:v>162.79060000000001</c:v>
                      </c:pt>
                      <c:pt idx="2474">
                        <c:v>162.735116</c:v>
                      </c:pt>
                      <c:pt idx="2475">
                        <c:v>162.67966899999999</c:v>
                      </c:pt>
                      <c:pt idx="2476">
                        <c:v>162.62426099999999</c:v>
                      </c:pt>
                      <c:pt idx="2477">
                        <c:v>162.56889000000001</c:v>
                      </c:pt>
                      <c:pt idx="2478">
                        <c:v>162.51355699999999</c:v>
                      </c:pt>
                      <c:pt idx="2479">
                        <c:v>162.45826099999999</c:v>
                      </c:pt>
                      <c:pt idx="2480">
                        <c:v>162.40300300000001</c:v>
                      </c:pt>
                      <c:pt idx="2481">
                        <c:v>162.34778299999999</c:v>
                      </c:pt>
                      <c:pt idx="2482">
                        <c:v>162.29259999999999</c:v>
                      </c:pt>
                      <c:pt idx="2483">
                        <c:v>162.23745500000001</c:v>
                      </c:pt>
                      <c:pt idx="2484">
                        <c:v>162.18234699999999</c:v>
                      </c:pt>
                      <c:pt idx="2485">
                        <c:v>162.12727599999999</c:v>
                      </c:pt>
                      <c:pt idx="2486">
                        <c:v>162.07224299999999</c:v>
                      </c:pt>
                      <c:pt idx="2487">
                        <c:v>162.017248</c:v>
                      </c:pt>
                      <c:pt idx="2488">
                        <c:v>161.962289</c:v>
                      </c:pt>
                      <c:pt idx="2489">
                        <c:v>161.90736799999999</c:v>
                      </c:pt>
                      <c:pt idx="2490">
                        <c:v>161.852485</c:v>
                      </c:pt>
                      <c:pt idx="2491">
                        <c:v>161.79763800000001</c:v>
                      </c:pt>
                      <c:pt idx="2492">
                        <c:v>161.742828</c:v>
                      </c:pt>
                      <c:pt idx="2493">
                        <c:v>161.68805599999999</c:v>
                      </c:pt>
                      <c:pt idx="2494">
                        <c:v>161.633321</c:v>
                      </c:pt>
                      <c:pt idx="2495">
                        <c:v>161.578622</c:v>
                      </c:pt>
                      <c:pt idx="2496">
                        <c:v>161.52396100000001</c:v>
                      </c:pt>
                      <c:pt idx="2497">
                        <c:v>161.469337</c:v>
                      </c:pt>
                      <c:pt idx="2498">
                        <c:v>161.41475</c:v>
                      </c:pt>
                      <c:pt idx="2499">
                        <c:v>161.36019899999999</c:v>
                      </c:pt>
                      <c:pt idx="2500">
                        <c:v>161.30568600000001</c:v>
                      </c:pt>
                      <c:pt idx="2501">
                        <c:v>161.25120899999999</c:v>
                      </c:pt>
                      <c:pt idx="2502">
                        <c:v>161.19676899999999</c:v>
                      </c:pt>
                      <c:pt idx="2503">
                        <c:v>161.14236600000001</c:v>
                      </c:pt>
                      <c:pt idx="2504">
                        <c:v>161.087999</c:v>
                      </c:pt>
                      <c:pt idx="2505">
                        <c:v>161.033669</c:v>
                      </c:pt>
                      <c:pt idx="2506">
                        <c:v>160.979376</c:v>
                      </c:pt>
                      <c:pt idx="2507">
                        <c:v>160.925119</c:v>
                      </c:pt>
                      <c:pt idx="2508">
                        <c:v>160.87089900000001</c:v>
                      </c:pt>
                      <c:pt idx="2509">
                        <c:v>160.81671600000001</c:v>
                      </c:pt>
                      <c:pt idx="2510">
                        <c:v>160.76256900000001</c:v>
                      </c:pt>
                      <c:pt idx="2511">
                        <c:v>160.70845800000001</c:v>
                      </c:pt>
                      <c:pt idx="2512">
                        <c:v>160.65438399999999</c:v>
                      </c:pt>
                      <c:pt idx="2513">
                        <c:v>160.600346</c:v>
                      </c:pt>
                      <c:pt idx="2514">
                        <c:v>160.546345</c:v>
                      </c:pt>
                      <c:pt idx="2515">
                        <c:v>160.49238</c:v>
                      </c:pt>
                      <c:pt idx="2516">
                        <c:v>160.43845099999999</c:v>
                      </c:pt>
                      <c:pt idx="2517">
                        <c:v>160.384558</c:v>
                      </c:pt>
                      <c:pt idx="2518">
                        <c:v>160.330702</c:v>
                      </c:pt>
                      <c:pt idx="2519">
                        <c:v>160.276881</c:v>
                      </c:pt>
                      <c:pt idx="2520">
                        <c:v>160.223097</c:v>
                      </c:pt>
                      <c:pt idx="2521">
                        <c:v>160.16934900000001</c:v>
                      </c:pt>
                      <c:pt idx="2522">
                        <c:v>160.11563699999999</c:v>
                      </c:pt>
                      <c:pt idx="2523">
                        <c:v>160.061961</c:v>
                      </c:pt>
                      <c:pt idx="2524">
                        <c:v>160.008321</c:v>
                      </c:pt>
                      <c:pt idx="2525">
                        <c:v>159.95471699999999</c:v>
                      </c:pt>
                      <c:pt idx="2526">
                        <c:v>159.90114800000001</c:v>
                      </c:pt>
                      <c:pt idx="2527">
                        <c:v>159.84761599999999</c:v>
                      </c:pt>
                      <c:pt idx="2528">
                        <c:v>159.79411999999999</c:v>
                      </c:pt>
                      <c:pt idx="2529">
                        <c:v>159.74065899999999</c:v>
                      </c:pt>
                      <c:pt idx="2530">
                        <c:v>159.68723399999999</c:v>
                      </c:pt>
                      <c:pt idx="2531">
                        <c:v>159.63384500000001</c:v>
                      </c:pt>
                      <c:pt idx="2532">
                        <c:v>159.58049099999999</c:v>
                      </c:pt>
                      <c:pt idx="2533">
                        <c:v>159.527173</c:v>
                      </c:pt>
                      <c:pt idx="2534">
                        <c:v>159.47389100000001</c:v>
                      </c:pt>
                      <c:pt idx="2535">
                        <c:v>159.42064400000001</c:v>
                      </c:pt>
                      <c:pt idx="2536">
                        <c:v>159.36743300000001</c:v>
                      </c:pt>
                      <c:pt idx="2537">
                        <c:v>159.314257</c:v>
                      </c:pt>
                      <c:pt idx="2538">
                        <c:v>159.26111700000001</c:v>
                      </c:pt>
                      <c:pt idx="2539">
                        <c:v>159.208012</c:v>
                      </c:pt>
                      <c:pt idx="2540">
                        <c:v>159.154943</c:v>
                      </c:pt>
                      <c:pt idx="2541">
                        <c:v>159.10190900000001</c:v>
                      </c:pt>
                      <c:pt idx="2542">
                        <c:v>159.04891000000001</c:v>
                      </c:pt>
                      <c:pt idx="2543">
                        <c:v>158.995947</c:v>
                      </c:pt>
                      <c:pt idx="2544">
                        <c:v>158.94301899999999</c:v>
                      </c:pt>
                      <c:pt idx="2545">
                        <c:v>158.89012600000001</c:v>
                      </c:pt>
                      <c:pt idx="2546">
                        <c:v>158.83726899999999</c:v>
                      </c:pt>
                      <c:pt idx="2547">
                        <c:v>158.784446</c:v>
                      </c:pt>
                      <c:pt idx="2548">
                        <c:v>158.73165900000001</c:v>
                      </c:pt>
                      <c:pt idx="2549">
                        <c:v>158.67890600000001</c:v>
                      </c:pt>
                      <c:pt idx="2550">
                        <c:v>158.62618900000001</c:v>
                      </c:pt>
                      <c:pt idx="2551">
                        <c:v>158.57350700000001</c:v>
                      </c:pt>
                      <c:pt idx="2552">
                        <c:v>158.52086</c:v>
                      </c:pt>
                      <c:pt idx="2553">
                        <c:v>158.46824699999999</c:v>
                      </c:pt>
                      <c:pt idx="2554">
                        <c:v>158.41567000000001</c:v>
                      </c:pt>
                      <c:pt idx="2555">
                        <c:v>158.36312699999999</c:v>
                      </c:pt>
                      <c:pt idx="2556">
                        <c:v>158.31062</c:v>
                      </c:pt>
                      <c:pt idx="2557">
                        <c:v>158.25814700000001</c:v>
                      </c:pt>
                      <c:pt idx="2558">
                        <c:v>158.20570900000001</c:v>
                      </c:pt>
                      <c:pt idx="2559">
                        <c:v>158.15330499999999</c:v>
                      </c:pt>
                      <c:pt idx="2560">
                        <c:v>158.10093699999999</c:v>
                      </c:pt>
                      <c:pt idx="2561">
                        <c:v>158.04860300000001</c:v>
                      </c:pt>
                      <c:pt idx="2562">
                        <c:v>157.99630400000001</c:v>
                      </c:pt>
                      <c:pt idx="2563">
                        <c:v>157.944039</c:v>
                      </c:pt>
                      <c:pt idx="2564">
                        <c:v>157.89180899999999</c:v>
                      </c:pt>
                      <c:pt idx="2565">
                        <c:v>157.83961300000001</c:v>
                      </c:pt>
                      <c:pt idx="2566">
                        <c:v>157.787452</c:v>
                      </c:pt>
                      <c:pt idx="2567">
                        <c:v>157.73532499999999</c:v>
                      </c:pt>
                      <c:pt idx="2568">
                        <c:v>157.683233</c:v>
                      </c:pt>
                      <c:pt idx="2569">
                        <c:v>157.63117500000001</c:v>
                      </c:pt>
                      <c:pt idx="2570">
                        <c:v>157.57915199999999</c:v>
                      </c:pt>
                      <c:pt idx="2571">
                        <c:v>157.527162</c:v>
                      </c:pt>
                      <c:pt idx="2572">
                        <c:v>157.47520800000001</c:v>
                      </c:pt>
                      <c:pt idx="2573">
                        <c:v>157.42328699999999</c:v>
                      </c:pt>
                      <c:pt idx="2574">
                        <c:v>157.37140099999999</c:v>
                      </c:pt>
                      <c:pt idx="2575">
                        <c:v>157.319548</c:v>
                      </c:pt>
                      <c:pt idx="2576">
                        <c:v>157.26773</c:v>
                      </c:pt>
                      <c:pt idx="2577">
                        <c:v>157.215946</c:v>
                      </c:pt>
                      <c:pt idx="2578">
                        <c:v>157.164197</c:v>
                      </c:pt>
                      <c:pt idx="2579">
                        <c:v>157.112481</c:v>
                      </c:pt>
                      <c:pt idx="2580">
                        <c:v>157.060799</c:v>
                      </c:pt>
                      <c:pt idx="2581">
                        <c:v>157.009151</c:v>
                      </c:pt>
                      <c:pt idx="2582">
                        <c:v>156.957538</c:v>
                      </c:pt>
                      <c:pt idx="2583">
                        <c:v>156.905958</c:v>
                      </c:pt>
                      <c:pt idx="2584">
                        <c:v>156.854412</c:v>
                      </c:pt>
                      <c:pt idx="2585">
                        <c:v>156.80289999999999</c:v>
                      </c:pt>
                      <c:pt idx="2586">
                        <c:v>156.75142099999999</c:v>
                      </c:pt>
                      <c:pt idx="2587">
                        <c:v>156.69997699999999</c:v>
                      </c:pt>
                      <c:pt idx="2588">
                        <c:v>156.64856599999999</c:v>
                      </c:pt>
                      <c:pt idx="2589">
                        <c:v>156.59718899999999</c:v>
                      </c:pt>
                      <c:pt idx="2590">
                        <c:v>156.54584600000001</c:v>
                      </c:pt>
                      <c:pt idx="2591">
                        <c:v>156.49453600000001</c:v>
                      </c:pt>
                      <c:pt idx="2592">
                        <c:v>156.44326000000001</c:v>
                      </c:pt>
                      <c:pt idx="2593">
                        <c:v>156.39201700000001</c:v>
                      </c:pt>
                      <c:pt idx="2594">
                        <c:v>156.34080900000001</c:v>
                      </c:pt>
                      <c:pt idx="2595">
                        <c:v>156.28963300000001</c:v>
                      </c:pt>
                      <c:pt idx="2596">
                        <c:v>156.23849100000001</c:v>
                      </c:pt>
                      <c:pt idx="2597">
                        <c:v>156.18738300000001</c:v>
                      </c:pt>
                      <c:pt idx="2598">
                        <c:v>156.13630800000001</c:v>
                      </c:pt>
                      <c:pt idx="2599">
                        <c:v>156.08526599999999</c:v>
                      </c:pt>
                      <c:pt idx="2600">
                        <c:v>156.03425799999999</c:v>
                      </c:pt>
                      <c:pt idx="2601">
                        <c:v>155.983283</c:v>
                      </c:pt>
                      <c:pt idx="2602">
                        <c:v>155.93234100000001</c:v>
                      </c:pt>
                      <c:pt idx="2603">
                        <c:v>155.88143299999999</c:v>
                      </c:pt>
                      <c:pt idx="2604">
                        <c:v>155.830558</c:v>
                      </c:pt>
                      <c:pt idx="2605">
                        <c:v>155.77971600000001</c:v>
                      </c:pt>
                      <c:pt idx="2606">
                        <c:v>155.72890699999999</c:v>
                      </c:pt>
                      <c:pt idx="2607">
                        <c:v>155.67813100000001</c:v>
                      </c:pt>
                      <c:pt idx="2608">
                        <c:v>155.62738899999999</c:v>
                      </c:pt>
                      <c:pt idx="2609">
                        <c:v>155.57667900000001</c:v>
                      </c:pt>
                      <c:pt idx="2610">
                        <c:v>155.526003</c:v>
                      </c:pt>
                      <c:pt idx="2611">
                        <c:v>155.47535999999999</c:v>
                      </c:pt>
                      <c:pt idx="2612">
                        <c:v>155.42474899999999</c:v>
                      </c:pt>
                      <c:pt idx="2613">
                        <c:v>155.37417199999999</c:v>
                      </c:pt>
                      <c:pt idx="2614">
                        <c:v>155.32362699999999</c:v>
                      </c:pt>
                      <c:pt idx="2615">
                        <c:v>155.27311499999999</c:v>
                      </c:pt>
                      <c:pt idx="2616">
                        <c:v>155.22263599999999</c:v>
                      </c:pt>
                      <c:pt idx="2617">
                        <c:v>155.17219</c:v>
                      </c:pt>
                      <c:pt idx="2618">
                        <c:v>155.12177700000001</c:v>
                      </c:pt>
                      <c:pt idx="2619">
                        <c:v>155.07139599999999</c:v>
                      </c:pt>
                      <c:pt idx="2620">
                        <c:v>155.02104800000001</c:v>
                      </c:pt>
                      <c:pt idx="2621">
                        <c:v>154.970733</c:v>
                      </c:pt>
                      <c:pt idx="2622">
                        <c:v>154.92045100000001</c:v>
                      </c:pt>
                      <c:pt idx="2623">
                        <c:v>154.87020100000001</c:v>
                      </c:pt>
                      <c:pt idx="2624">
                        <c:v>154.81998400000001</c:v>
                      </c:pt>
                      <c:pt idx="2625">
                        <c:v>154.76979900000001</c:v>
                      </c:pt>
                      <c:pt idx="2626">
                        <c:v>154.71964700000001</c:v>
                      </c:pt>
                      <c:pt idx="2627">
                        <c:v>154.66952699999999</c:v>
                      </c:pt>
                      <c:pt idx="2628">
                        <c:v>154.61944</c:v>
                      </c:pt>
                      <c:pt idx="2629">
                        <c:v>154.56938500000001</c:v>
                      </c:pt>
                      <c:pt idx="2630">
                        <c:v>154.519362</c:v>
                      </c:pt>
                      <c:pt idx="2631">
                        <c:v>154.46937199999999</c:v>
                      </c:pt>
                      <c:pt idx="2632">
                        <c:v>154.41941399999999</c:v>
                      </c:pt>
                      <c:pt idx="2633">
                        <c:v>154.36948899999999</c:v>
                      </c:pt>
                      <c:pt idx="2634">
                        <c:v>154.31959599999999</c:v>
                      </c:pt>
                      <c:pt idx="2635">
                        <c:v>154.269735</c:v>
                      </c:pt>
                      <c:pt idx="2636">
                        <c:v>154.21990600000001</c:v>
                      </c:pt>
                      <c:pt idx="2637">
                        <c:v>154.17010999999999</c:v>
                      </c:pt>
                      <c:pt idx="2638">
                        <c:v>154.12034499999999</c:v>
                      </c:pt>
                      <c:pt idx="2639">
                        <c:v>154.07061300000001</c:v>
                      </c:pt>
                      <c:pt idx="2640">
                        <c:v>154.02091300000001</c:v>
                      </c:pt>
                      <c:pt idx="2641">
                        <c:v>153.97124500000001</c:v>
                      </c:pt>
                      <c:pt idx="2642">
                        <c:v>153.92160799999999</c:v>
                      </c:pt>
                      <c:pt idx="2643">
                        <c:v>153.872004</c:v>
                      </c:pt>
                      <c:pt idx="2644">
                        <c:v>153.82243199999999</c:v>
                      </c:pt>
                      <c:pt idx="2645">
                        <c:v>153.77289200000001</c:v>
                      </c:pt>
                      <c:pt idx="2646">
                        <c:v>153.72338400000001</c:v>
                      </c:pt>
                      <c:pt idx="2647">
                        <c:v>153.67390700000001</c:v>
                      </c:pt>
                      <c:pt idx="2648">
                        <c:v>153.62446199999999</c:v>
                      </c:pt>
                      <c:pt idx="2649">
                        <c:v>153.57505</c:v>
                      </c:pt>
                      <c:pt idx="2650">
                        <c:v>153.52566899999999</c:v>
                      </c:pt>
                      <c:pt idx="2651">
                        <c:v>153.47631899999999</c:v>
                      </c:pt>
                      <c:pt idx="2652">
                        <c:v>153.42700199999999</c:v>
                      </c:pt>
                      <c:pt idx="2653">
                        <c:v>153.37771599999999</c:v>
                      </c:pt>
                      <c:pt idx="2654">
                        <c:v>153.328462</c:v>
                      </c:pt>
                      <c:pt idx="2655">
                        <c:v>153.27923899999999</c:v>
                      </c:pt>
                      <c:pt idx="2656">
                        <c:v>153.23004800000001</c:v>
                      </c:pt>
                      <c:pt idx="2657">
                        <c:v>153.18088800000001</c:v>
                      </c:pt>
                      <c:pt idx="2658">
                        <c:v>153.13176100000001</c:v>
                      </c:pt>
                      <c:pt idx="2659">
                        <c:v>153.08266399999999</c:v>
                      </c:pt>
                      <c:pt idx="2660">
                        <c:v>153.03359900000001</c:v>
                      </c:pt>
                      <c:pt idx="2661">
                        <c:v>152.984566</c:v>
                      </c:pt>
                      <c:pt idx="2662">
                        <c:v>152.935564</c:v>
                      </c:pt>
                      <c:pt idx="2663">
                        <c:v>152.886593</c:v>
                      </c:pt>
                      <c:pt idx="2664">
                        <c:v>152.83765299999999</c:v>
                      </c:pt>
                      <c:pt idx="2665">
                        <c:v>152.78874500000001</c:v>
                      </c:pt>
                      <c:pt idx="2666">
                        <c:v>152.739869</c:v>
                      </c:pt>
                      <c:pt idx="2667">
                        <c:v>152.691023</c:v>
                      </c:pt>
                      <c:pt idx="2668">
                        <c:v>152.64220900000001</c:v>
                      </c:pt>
                      <c:pt idx="2669">
                        <c:v>152.59342599999999</c:v>
                      </c:pt>
                      <c:pt idx="2670">
                        <c:v>152.54467399999999</c:v>
                      </c:pt>
                      <c:pt idx="2671">
                        <c:v>152.49595299999999</c:v>
                      </c:pt>
                      <c:pt idx="2672">
                        <c:v>152.44726299999999</c:v>
                      </c:pt>
                      <c:pt idx="2673">
                        <c:v>152.398605</c:v>
                      </c:pt>
                      <c:pt idx="2674">
                        <c:v>152.349977</c:v>
                      </c:pt>
                      <c:pt idx="2675">
                        <c:v>152.30138099999999</c:v>
                      </c:pt>
                      <c:pt idx="2676">
                        <c:v>152.252815</c:v>
                      </c:pt>
                      <c:pt idx="2677">
                        <c:v>152.20428100000001</c:v>
                      </c:pt>
                      <c:pt idx="2678">
                        <c:v>152.155777</c:v>
                      </c:pt>
                      <c:pt idx="2679">
                        <c:v>152.107305</c:v>
                      </c:pt>
                      <c:pt idx="2680">
                        <c:v>152.058863</c:v>
                      </c:pt>
                      <c:pt idx="2681">
                        <c:v>152.01045199999999</c:v>
                      </c:pt>
                      <c:pt idx="2682">
                        <c:v>151.96207200000001</c:v>
                      </c:pt>
                      <c:pt idx="2683">
                        <c:v>151.91372200000001</c:v>
                      </c:pt>
                      <c:pt idx="2684">
                        <c:v>151.86540400000001</c:v>
                      </c:pt>
                      <c:pt idx="2685">
                        <c:v>151.817116</c:v>
                      </c:pt>
                      <c:pt idx="2686">
                        <c:v>151.76885899999999</c:v>
                      </c:pt>
                      <c:pt idx="2687">
                        <c:v>151.72063199999999</c:v>
                      </c:pt>
                      <c:pt idx="2688">
                        <c:v>151.672436</c:v>
                      </c:pt>
                      <c:pt idx="2689">
                        <c:v>151.62427099999999</c:v>
                      </c:pt>
                      <c:pt idx="2690">
                        <c:v>151.57613599999999</c:v>
                      </c:pt>
                      <c:pt idx="2691">
                        <c:v>151.528032</c:v>
                      </c:pt>
                      <c:pt idx="2692">
                        <c:v>151.47995900000001</c:v>
                      </c:pt>
                      <c:pt idx="2693">
                        <c:v>151.431915</c:v>
                      </c:pt>
                      <c:pt idx="2694">
                        <c:v>151.383903</c:v>
                      </c:pt>
                      <c:pt idx="2695">
                        <c:v>151.33592100000001</c:v>
                      </c:pt>
                      <c:pt idx="2696">
                        <c:v>151.287969</c:v>
                      </c:pt>
                      <c:pt idx="2697">
                        <c:v>151.240047</c:v>
                      </c:pt>
                      <c:pt idx="2698">
                        <c:v>151.19215600000001</c:v>
                      </c:pt>
                      <c:pt idx="2699">
                        <c:v>151.144295</c:v>
                      </c:pt>
                      <c:pt idx="2700">
                        <c:v>151.09646499999999</c:v>
                      </c:pt>
                      <c:pt idx="2701">
                        <c:v>151.048665</c:v>
                      </c:pt>
                      <c:pt idx="2702">
                        <c:v>151.00089500000001</c:v>
                      </c:pt>
                      <c:pt idx="2703">
                        <c:v>150.95315500000001</c:v>
                      </c:pt>
                      <c:pt idx="2704">
                        <c:v>150.90544499999999</c:v>
                      </c:pt>
                      <c:pt idx="2705">
                        <c:v>150.857766</c:v>
                      </c:pt>
                      <c:pt idx="2706">
                        <c:v>150.81011699999999</c:v>
                      </c:pt>
                      <c:pt idx="2707">
                        <c:v>150.762497</c:v>
                      </c:pt>
                      <c:pt idx="2708">
                        <c:v>150.71490800000001</c:v>
                      </c:pt>
                      <c:pt idx="2709">
                        <c:v>150.667349</c:v>
                      </c:pt>
                      <c:pt idx="2710">
                        <c:v>150.61982</c:v>
                      </c:pt>
                      <c:pt idx="2711">
                        <c:v>150.57232099999999</c:v>
                      </c:pt>
                      <c:pt idx="2712">
                        <c:v>150.52485200000001</c:v>
                      </c:pt>
                      <c:pt idx="2713">
                        <c:v>150.47741199999999</c:v>
                      </c:pt>
                      <c:pt idx="2714">
                        <c:v>150.430003</c:v>
                      </c:pt>
                      <c:pt idx="2715">
                        <c:v>150.382623</c:v>
                      </c:pt>
                      <c:pt idx="2716">
                        <c:v>150.335274</c:v>
                      </c:pt>
                      <c:pt idx="2717">
                        <c:v>150.28795400000001</c:v>
                      </c:pt>
                      <c:pt idx="2718">
                        <c:v>150.24066400000001</c:v>
                      </c:pt>
                      <c:pt idx="2719">
                        <c:v>150.19340299999999</c:v>
                      </c:pt>
                      <c:pt idx="2720">
                        <c:v>150.146173</c:v>
                      </c:pt>
                      <c:pt idx="2721">
                        <c:v>150.098972</c:v>
                      </c:pt>
                      <c:pt idx="2722">
                        <c:v>150.05180100000001</c:v>
                      </c:pt>
                      <c:pt idx="2723">
                        <c:v>150.004659</c:v>
                      </c:pt>
                      <c:pt idx="2724">
                        <c:v>149.95754700000001</c:v>
                      </c:pt>
                      <c:pt idx="2725">
                        <c:v>149.91046399999999</c:v>
                      </c:pt>
                      <c:pt idx="2726">
                        <c:v>149.86341200000001</c:v>
                      </c:pt>
                      <c:pt idx="2727">
                        <c:v>149.81638799999999</c:v>
                      </c:pt>
                      <c:pt idx="2728">
                        <c:v>149.76939400000001</c:v>
                      </c:pt>
                      <c:pt idx="2729">
                        <c:v>149.72243</c:v>
                      </c:pt>
                      <c:pt idx="2730">
                        <c:v>149.67549500000001</c:v>
                      </c:pt>
                      <c:pt idx="2731">
                        <c:v>149.62859</c:v>
                      </c:pt>
                      <c:pt idx="2732">
                        <c:v>149.58171300000001</c:v>
                      </c:pt>
                      <c:pt idx="2733">
                        <c:v>149.53486699999999</c:v>
                      </c:pt>
                      <c:pt idx="2734">
                        <c:v>149.48804899999999</c:v>
                      </c:pt>
                      <c:pt idx="2735">
                        <c:v>149.441261</c:v>
                      </c:pt>
                      <c:pt idx="2736">
                        <c:v>149.39450199999999</c:v>
                      </c:pt>
                      <c:pt idx="2737">
                        <c:v>149.34777299999999</c:v>
                      </c:pt>
                      <c:pt idx="2738">
                        <c:v>149.301072</c:v>
                      </c:pt>
                      <c:pt idx="2739">
                        <c:v>149.254401</c:v>
                      </c:pt>
                      <c:pt idx="2740">
                        <c:v>149.20775900000001</c:v>
                      </c:pt>
                      <c:pt idx="2741">
                        <c:v>149.161146</c:v>
                      </c:pt>
                      <c:pt idx="2742">
                        <c:v>149.114563</c:v>
                      </c:pt>
                      <c:pt idx="2743">
                        <c:v>149.06800799999999</c:v>
                      </c:pt>
                      <c:pt idx="2744">
                        <c:v>149.02148199999999</c:v>
                      </c:pt>
                      <c:pt idx="2745">
                        <c:v>148.974986</c:v>
                      </c:pt>
                      <c:pt idx="2746">
                        <c:v>148.928518</c:v>
                      </c:pt>
                      <c:pt idx="2747">
                        <c:v>148.88208</c:v>
                      </c:pt>
                      <c:pt idx="2748">
                        <c:v>148.83566999999999</c:v>
                      </c:pt>
                      <c:pt idx="2749">
                        <c:v>148.789289</c:v>
                      </c:pt>
                      <c:pt idx="2750">
                        <c:v>148.74293700000001</c:v>
                      </c:pt>
                      <c:pt idx="2751">
                        <c:v>148.69661500000001</c:v>
                      </c:pt>
                      <c:pt idx="2752">
                        <c:v>148.65031999999999</c:v>
                      </c:pt>
                      <c:pt idx="2753">
                        <c:v>148.60405499999999</c:v>
                      </c:pt>
                      <c:pt idx="2754">
                        <c:v>148.55781899999999</c:v>
                      </c:pt>
                      <c:pt idx="2755">
                        <c:v>148.51161099999999</c:v>
                      </c:pt>
                      <c:pt idx="2756">
                        <c:v>148.46543199999999</c:v>
                      </c:pt>
                      <c:pt idx="2757">
                        <c:v>148.41928200000001</c:v>
                      </c:pt>
                      <c:pt idx="2758">
                        <c:v>148.37316000000001</c:v>
                      </c:pt>
                      <c:pt idx="2759">
                        <c:v>148.327067</c:v>
                      </c:pt>
                      <c:pt idx="2760">
                        <c:v>148.281003</c:v>
                      </c:pt>
                      <c:pt idx="2761">
                        <c:v>148.23496700000001</c:v>
                      </c:pt>
                      <c:pt idx="2762">
                        <c:v>148.18896000000001</c:v>
                      </c:pt>
                      <c:pt idx="2763">
                        <c:v>148.14298099999999</c:v>
                      </c:pt>
                      <c:pt idx="2764">
                        <c:v>148.09703099999999</c:v>
                      </c:pt>
                      <c:pt idx="2765">
                        <c:v>148.05110999999999</c:v>
                      </c:pt>
                      <c:pt idx="2766">
                        <c:v>148.00521699999999</c:v>
                      </c:pt>
                      <c:pt idx="2767">
                        <c:v>147.959352</c:v>
                      </c:pt>
                      <c:pt idx="2768">
                        <c:v>147.91351599999999</c:v>
                      </c:pt>
                      <c:pt idx="2769">
                        <c:v>147.86770799999999</c:v>
                      </c:pt>
                      <c:pt idx="2770">
                        <c:v>147.82192900000001</c:v>
                      </c:pt>
                      <c:pt idx="2771">
                        <c:v>147.77617699999999</c:v>
                      </c:pt>
                      <c:pt idx="2772">
                        <c:v>147.73045500000001</c:v>
                      </c:pt>
                      <c:pt idx="2773">
                        <c:v>147.68476000000001</c:v>
                      </c:pt>
                      <c:pt idx="2774">
                        <c:v>147.639094</c:v>
                      </c:pt>
                      <c:pt idx="2775">
                        <c:v>147.593456</c:v>
                      </c:pt>
                      <c:pt idx="2776">
                        <c:v>147.54784599999999</c:v>
                      </c:pt>
                      <c:pt idx="2777">
                        <c:v>147.502264</c:v>
                      </c:pt>
                      <c:pt idx="2778">
                        <c:v>147.45671100000001</c:v>
                      </c:pt>
                      <c:pt idx="2779">
                        <c:v>147.41118499999999</c:v>
                      </c:pt>
                      <c:pt idx="2780">
                        <c:v>147.36568800000001</c:v>
                      </c:pt>
                      <c:pt idx="2781">
                        <c:v>147.32021900000001</c:v>
                      </c:pt>
                      <c:pt idx="2782">
                        <c:v>147.274778</c:v>
                      </c:pt>
                      <c:pt idx="2783">
                        <c:v>147.229365</c:v>
                      </c:pt>
                      <c:pt idx="2784">
                        <c:v>147.18397899999999</c:v>
                      </c:pt>
                      <c:pt idx="2785">
                        <c:v>147.138622</c:v>
                      </c:pt>
                      <c:pt idx="2786">
                        <c:v>147.09329299999999</c:v>
                      </c:pt>
                      <c:pt idx="2787">
                        <c:v>147.04799199999999</c:v>
                      </c:pt>
                      <c:pt idx="2788">
                        <c:v>147.00271799999999</c:v>
                      </c:pt>
                      <c:pt idx="2789">
                        <c:v>146.95747299999999</c:v>
                      </c:pt>
                      <c:pt idx="2790">
                        <c:v>146.91225499999999</c:v>
                      </c:pt>
                      <c:pt idx="2791">
                        <c:v>146.867065</c:v>
                      </c:pt>
                      <c:pt idx="2792">
                        <c:v>146.82190299999999</c:v>
                      </c:pt>
                      <c:pt idx="2793">
                        <c:v>146.776769</c:v>
                      </c:pt>
                      <c:pt idx="2794">
                        <c:v>146.731662</c:v>
                      </c:pt>
                      <c:pt idx="2795">
                        <c:v>146.68658300000001</c:v>
                      </c:pt>
                      <c:pt idx="2796">
                        <c:v>146.64153200000001</c:v>
                      </c:pt>
                      <c:pt idx="2797">
                        <c:v>146.596509</c:v>
                      </c:pt>
                      <c:pt idx="2798">
                        <c:v>146.551513</c:v>
                      </c:pt>
                      <c:pt idx="2799">
                        <c:v>146.50654499999999</c:v>
                      </c:pt>
                      <c:pt idx="2800">
                        <c:v>146.46160399999999</c:v>
                      </c:pt>
                      <c:pt idx="2801">
                        <c:v>146.41669099999999</c:v>
                      </c:pt>
                      <c:pt idx="2802">
                        <c:v>146.37180499999999</c:v>
                      </c:pt>
                      <c:pt idx="2803">
                        <c:v>146.32694699999999</c:v>
                      </c:pt>
                      <c:pt idx="2804">
                        <c:v>146.282117</c:v>
                      </c:pt>
                      <c:pt idx="2805">
                        <c:v>146.237314</c:v>
                      </c:pt>
                      <c:pt idx="2806">
                        <c:v>146.19253800000001</c:v>
                      </c:pt>
                      <c:pt idx="2807">
                        <c:v>146.14778999999999</c:v>
                      </c:pt>
                      <c:pt idx="2808">
                        <c:v>146.103069</c:v>
                      </c:pt>
                      <c:pt idx="2809">
                        <c:v>146.05837500000001</c:v>
                      </c:pt>
                      <c:pt idx="2810">
                        <c:v>146.01370900000001</c:v>
                      </c:pt>
                      <c:pt idx="2811">
                        <c:v>145.96906999999999</c:v>
                      </c:pt>
                      <c:pt idx="2812">
                        <c:v>145.92445900000001</c:v>
                      </c:pt>
                      <c:pt idx="2813">
                        <c:v>145.879875</c:v>
                      </c:pt>
                      <c:pt idx="2814">
                        <c:v>145.835317</c:v>
                      </c:pt>
                      <c:pt idx="2815">
                        <c:v>145.79078799999999</c:v>
                      </c:pt>
                      <c:pt idx="2816">
                        <c:v>145.746285</c:v>
                      </c:pt>
                      <c:pt idx="2817">
                        <c:v>145.701809</c:v>
                      </c:pt>
                      <c:pt idx="2818">
                        <c:v>145.65736100000001</c:v>
                      </c:pt>
                      <c:pt idx="2819">
                        <c:v>145.61294000000001</c:v>
                      </c:pt>
                      <c:pt idx="2820">
                        <c:v>145.568546</c:v>
                      </c:pt>
                      <c:pt idx="2821">
                        <c:v>145.52417800000001</c:v>
                      </c:pt>
                      <c:pt idx="2822">
                        <c:v>145.479838</c:v>
                      </c:pt>
                      <c:pt idx="2823">
                        <c:v>145.43552500000001</c:v>
                      </c:pt>
                      <c:pt idx="2824">
                        <c:v>145.39123900000001</c:v>
                      </c:pt>
                      <c:pt idx="2825">
                        <c:v>145.34698</c:v>
                      </c:pt>
                      <c:pt idx="2826">
                        <c:v>145.30274800000001</c:v>
                      </c:pt>
                      <c:pt idx="2827">
                        <c:v>145.258543</c:v>
                      </c:pt>
                      <c:pt idx="2828">
                        <c:v>145.21436399999999</c:v>
                      </c:pt>
                      <c:pt idx="2829">
                        <c:v>145.17021299999999</c:v>
                      </c:pt>
                      <c:pt idx="2830">
                        <c:v>145.12608800000001</c:v>
                      </c:pt>
                      <c:pt idx="2831">
                        <c:v>145.08198999999999</c:v>
                      </c:pt>
                      <c:pt idx="2832">
                        <c:v>145.03791899999999</c:v>
                      </c:pt>
                      <c:pt idx="2833">
                        <c:v>144.993875</c:v>
                      </c:pt>
                      <c:pt idx="2834">
                        <c:v>144.94985700000001</c:v>
                      </c:pt>
                      <c:pt idx="2835">
                        <c:v>144.905866</c:v>
                      </c:pt>
                      <c:pt idx="2836">
                        <c:v>144.86190199999999</c:v>
                      </c:pt>
                      <c:pt idx="2837">
                        <c:v>144.81796499999999</c:v>
                      </c:pt>
                      <c:pt idx="2838">
                        <c:v>144.77405400000001</c:v>
                      </c:pt>
                      <c:pt idx="2839">
                        <c:v>144.73016999999999</c:v>
                      </c:pt>
                      <c:pt idx="2840">
                        <c:v>144.68631199999999</c:v>
                      </c:pt>
                      <c:pt idx="2841">
                        <c:v>144.642481</c:v>
                      </c:pt>
                      <c:pt idx="2842">
                        <c:v>144.59867600000001</c:v>
                      </c:pt>
                      <c:pt idx="2843">
                        <c:v>144.55489800000001</c:v>
                      </c:pt>
                      <c:pt idx="2844">
                        <c:v>144.51114699999999</c:v>
                      </c:pt>
                      <c:pt idx="2845">
                        <c:v>144.467422</c:v>
                      </c:pt>
                      <c:pt idx="2846">
                        <c:v>144.423723</c:v>
                      </c:pt>
                      <c:pt idx="2847">
                        <c:v>144.38005100000001</c:v>
                      </c:pt>
                      <c:pt idx="2848">
                        <c:v>144.33640500000001</c:v>
                      </c:pt>
                      <c:pt idx="2849">
                        <c:v>144.29278600000001</c:v>
                      </c:pt>
                      <c:pt idx="2850">
                        <c:v>144.24919299999999</c:v>
                      </c:pt>
                      <c:pt idx="2851">
                        <c:v>144.205626</c:v>
                      </c:pt>
                      <c:pt idx="2852">
                        <c:v>144.16208599999999</c:v>
                      </c:pt>
                      <c:pt idx="2853">
                        <c:v>144.118572</c:v>
                      </c:pt>
                      <c:pt idx="2854">
                        <c:v>144.075084</c:v>
                      </c:pt>
                      <c:pt idx="2855">
                        <c:v>144.031623</c:v>
                      </c:pt>
                      <c:pt idx="2856">
                        <c:v>143.98818700000001</c:v>
                      </c:pt>
                      <c:pt idx="2857">
                        <c:v>143.94477800000001</c:v>
                      </c:pt>
                      <c:pt idx="2858">
                        <c:v>143.90139500000001</c:v>
                      </c:pt>
                      <c:pt idx="2859">
                        <c:v>143.85803799999999</c:v>
                      </c:pt>
                      <c:pt idx="2860">
                        <c:v>143.814708</c:v>
                      </c:pt>
                      <c:pt idx="2861">
                        <c:v>143.77140299999999</c:v>
                      </c:pt>
                      <c:pt idx="2862">
                        <c:v>143.72812400000001</c:v>
                      </c:pt>
                      <c:pt idx="2863">
                        <c:v>143.68487200000001</c:v>
                      </c:pt>
                      <c:pt idx="2864">
                        <c:v>143.64164500000001</c:v>
                      </c:pt>
                      <c:pt idx="2865">
                        <c:v>143.598445</c:v>
                      </c:pt>
                      <c:pt idx="2866">
                        <c:v>143.55527000000001</c:v>
                      </c:pt>
                      <c:pt idx="2867">
                        <c:v>143.51212200000001</c:v>
                      </c:pt>
                      <c:pt idx="2868">
                        <c:v>143.468999</c:v>
                      </c:pt>
                      <c:pt idx="2869">
                        <c:v>143.42590200000001</c:v>
                      </c:pt>
                      <c:pt idx="2870">
                        <c:v>143.38283200000001</c:v>
                      </c:pt>
                      <c:pt idx="2871">
                        <c:v>143.339787</c:v>
                      </c:pt>
                      <c:pt idx="2872">
                        <c:v>143.29676699999999</c:v>
                      </c:pt>
                      <c:pt idx="2873">
                        <c:v>143.25377399999999</c:v>
                      </c:pt>
                      <c:pt idx="2874">
                        <c:v>143.21080699999999</c:v>
                      </c:pt>
                      <c:pt idx="2875">
                        <c:v>143.16786500000001</c:v>
                      </c:pt>
                      <c:pt idx="2876">
                        <c:v>143.12494899999999</c:v>
                      </c:pt>
                      <c:pt idx="2877">
                        <c:v>143.08205899999999</c:v>
                      </c:pt>
                      <c:pt idx="2878">
                        <c:v>143.03919400000001</c:v>
                      </c:pt>
                      <c:pt idx="2879">
                        <c:v>142.99635499999999</c:v>
                      </c:pt>
                      <c:pt idx="2880">
                        <c:v>142.953542</c:v>
                      </c:pt>
                      <c:pt idx="2881">
                        <c:v>142.910754</c:v>
                      </c:pt>
                      <c:pt idx="2882">
                        <c:v>142.86799199999999</c:v>
                      </c:pt>
                      <c:pt idx="2883">
                        <c:v>142.825256</c:v>
                      </c:pt>
                      <c:pt idx="2884">
                        <c:v>142.782545</c:v>
                      </c:pt>
                      <c:pt idx="2885">
                        <c:v>142.739859</c:v>
                      </c:pt>
                      <c:pt idx="2886">
                        <c:v>142.69719900000001</c:v>
                      </c:pt>
                      <c:pt idx="2887">
                        <c:v>142.65456499999999</c:v>
                      </c:pt>
                      <c:pt idx="2888">
                        <c:v>142.61195599999999</c:v>
                      </c:pt>
                      <c:pt idx="2889">
                        <c:v>142.56937300000001</c:v>
                      </c:pt>
                      <c:pt idx="2890">
                        <c:v>142.526815</c:v>
                      </c:pt>
                      <c:pt idx="2891">
                        <c:v>142.48428200000001</c:v>
                      </c:pt>
                      <c:pt idx="2892">
                        <c:v>142.44177500000001</c:v>
                      </c:pt>
                      <c:pt idx="2893">
                        <c:v>142.399293</c:v>
                      </c:pt>
                      <c:pt idx="2894">
                        <c:v>142.35683599999999</c:v>
                      </c:pt>
                      <c:pt idx="2895">
                        <c:v>142.31440499999999</c:v>
                      </c:pt>
                      <c:pt idx="2896">
                        <c:v>142.27199899999999</c:v>
                      </c:pt>
                      <c:pt idx="2897">
                        <c:v>142.22961799999999</c:v>
                      </c:pt>
                      <c:pt idx="2898">
                        <c:v>142.187263</c:v>
                      </c:pt>
                      <c:pt idx="2899">
                        <c:v>142.14493300000001</c:v>
                      </c:pt>
                      <c:pt idx="2900">
                        <c:v>142.10262800000001</c:v>
                      </c:pt>
                      <c:pt idx="2901">
                        <c:v>142.060348</c:v>
                      </c:pt>
                      <c:pt idx="2902">
                        <c:v>142.01809299999999</c:v>
                      </c:pt>
                      <c:pt idx="2903">
                        <c:v>141.975864</c:v>
                      </c:pt>
                      <c:pt idx="2904">
                        <c:v>141.93365900000001</c:v>
                      </c:pt>
                      <c:pt idx="2905">
                        <c:v>141.89148</c:v>
                      </c:pt>
                      <c:pt idx="2906">
                        <c:v>141.84932499999999</c:v>
                      </c:pt>
                      <c:pt idx="2907">
                        <c:v>141.807196</c:v>
                      </c:pt>
                      <c:pt idx="2908">
                        <c:v>141.76509200000001</c:v>
                      </c:pt>
                      <c:pt idx="2909">
                        <c:v>141.72301300000001</c:v>
                      </c:pt>
                      <c:pt idx="2910">
                        <c:v>141.680958</c:v>
                      </c:pt>
                      <c:pt idx="2911">
                        <c:v>141.63892899999999</c:v>
                      </c:pt>
                      <c:pt idx="2912">
                        <c:v>141.596924</c:v>
                      </c:pt>
                      <c:pt idx="2913">
                        <c:v>141.554945</c:v>
                      </c:pt>
                      <c:pt idx="2914">
                        <c:v>141.51299</c:v>
                      </c:pt>
                      <c:pt idx="2915">
                        <c:v>141.47106099999999</c:v>
                      </c:pt>
                      <c:pt idx="2916">
                        <c:v>141.42915600000001</c:v>
                      </c:pt>
                      <c:pt idx="2917">
                        <c:v>141.38727499999999</c:v>
                      </c:pt>
                      <c:pt idx="2918">
                        <c:v>141.34541999999999</c:v>
                      </c:pt>
                      <c:pt idx="2919">
                        <c:v>141.30359000000001</c:v>
                      </c:pt>
                      <c:pt idx="2920">
                        <c:v>141.26178400000001</c:v>
                      </c:pt>
                      <c:pt idx="2921">
                        <c:v>141.22000299999999</c:v>
                      </c:pt>
                      <c:pt idx="2922">
                        <c:v>141.178246</c:v>
                      </c:pt>
                      <c:pt idx="2923">
                        <c:v>141.136515</c:v>
                      </c:pt>
                      <c:pt idx="2924">
                        <c:v>141.094808</c:v>
                      </c:pt>
                      <c:pt idx="2925">
                        <c:v>141.05312499999999</c:v>
                      </c:pt>
                      <c:pt idx="2926">
                        <c:v>141.01146800000001</c:v>
                      </c:pt>
                      <c:pt idx="2927">
                        <c:v>140.96983399999999</c:v>
                      </c:pt>
                      <c:pt idx="2928">
                        <c:v>140.928226</c:v>
                      </c:pt>
                      <c:pt idx="2929">
                        <c:v>140.88664199999999</c:v>
                      </c:pt>
                      <c:pt idx="2930">
                        <c:v>140.84508199999999</c:v>
                      </c:pt>
                      <c:pt idx="2931">
                        <c:v>140.80354700000001</c:v>
                      </c:pt>
                      <c:pt idx="2932">
                        <c:v>140.76203699999999</c:v>
                      </c:pt>
                      <c:pt idx="2933">
                        <c:v>140.720551</c:v>
                      </c:pt>
                      <c:pt idx="2934">
                        <c:v>140.679089</c:v>
                      </c:pt>
                      <c:pt idx="2935">
                        <c:v>140.637652</c:v>
                      </c:pt>
                      <c:pt idx="2936">
                        <c:v>140.596239</c:v>
                      </c:pt>
                      <c:pt idx="2937">
                        <c:v>140.55485100000001</c:v>
                      </c:pt>
                      <c:pt idx="2938">
                        <c:v>140.513487</c:v>
                      </c:pt>
                      <c:pt idx="2939">
                        <c:v>140.47214700000001</c:v>
                      </c:pt>
                      <c:pt idx="2940">
                        <c:v>140.43083200000001</c:v>
                      </c:pt>
                      <c:pt idx="2941">
                        <c:v>140.38954100000001</c:v>
                      </c:pt>
                      <c:pt idx="2942">
                        <c:v>140.348274</c:v>
                      </c:pt>
                      <c:pt idx="2943">
                        <c:v>140.30703199999999</c:v>
                      </c:pt>
                      <c:pt idx="2944">
                        <c:v>140.26581400000001</c:v>
                      </c:pt>
                      <c:pt idx="2945">
                        <c:v>140.22461899999999</c:v>
                      </c:pt>
                      <c:pt idx="2946">
                        <c:v>140.18344999999999</c:v>
                      </c:pt>
                      <c:pt idx="2947">
                        <c:v>140.142304</c:v>
                      </c:pt>
                      <c:pt idx="2948">
                        <c:v>140.10118199999999</c:v>
                      </c:pt>
                      <c:pt idx="2949">
                        <c:v>140.06008499999999</c:v>
                      </c:pt>
                      <c:pt idx="2950">
                        <c:v>140.019012</c:v>
                      </c:pt>
                      <c:pt idx="2951">
                        <c:v>139.97796199999999</c:v>
                      </c:pt>
                      <c:pt idx="2952">
                        <c:v>139.936937</c:v>
                      </c:pt>
                      <c:pt idx="2953">
                        <c:v>139.89593600000001</c:v>
                      </c:pt>
                      <c:pt idx="2954">
                        <c:v>139.85495900000001</c:v>
                      </c:pt>
                      <c:pt idx="2955">
                        <c:v>139.81400600000001</c:v>
                      </c:pt>
                      <c:pt idx="2956">
                        <c:v>139.773076</c:v>
                      </c:pt>
                      <c:pt idx="2957">
                        <c:v>139.73217099999999</c:v>
                      </c:pt>
                      <c:pt idx="2958">
                        <c:v>139.69129000000001</c:v>
                      </c:pt>
                      <c:pt idx="2959">
                        <c:v>139.65043299999999</c:v>
                      </c:pt>
                      <c:pt idx="2960">
                        <c:v>139.609599</c:v>
                      </c:pt>
                      <c:pt idx="2961">
                        <c:v>139.56879000000001</c:v>
                      </c:pt>
                      <c:pt idx="2962">
                        <c:v>139.52800400000001</c:v>
                      </c:pt>
                      <c:pt idx="2963">
                        <c:v>139.48724200000001</c:v>
                      </c:pt>
                      <c:pt idx="2964">
                        <c:v>139.446504</c:v>
                      </c:pt>
                      <c:pt idx="2965">
                        <c:v>139.40579</c:v>
                      </c:pt>
                      <c:pt idx="2966">
                        <c:v>139.36509899999999</c:v>
                      </c:pt>
                      <c:pt idx="2967">
                        <c:v>139.324432</c:v>
                      </c:pt>
                      <c:pt idx="2968">
                        <c:v>139.28378900000001</c:v>
                      </c:pt>
                      <c:pt idx="2969">
                        <c:v>139.24316999999999</c:v>
                      </c:pt>
                      <c:pt idx="2970">
                        <c:v>139.202574</c:v>
                      </c:pt>
                      <c:pt idx="2971">
                        <c:v>139.162002</c:v>
                      </c:pt>
                      <c:pt idx="2972">
                        <c:v>139.121454</c:v>
                      </c:pt>
                      <c:pt idx="2973">
                        <c:v>139.080929</c:v>
                      </c:pt>
                      <c:pt idx="2974">
                        <c:v>139.04042799999999</c:v>
                      </c:pt>
                      <c:pt idx="2975">
                        <c:v>138.99995000000001</c:v>
                      </c:pt>
                      <c:pt idx="2976">
                        <c:v>138.959496</c:v>
                      </c:pt>
                      <c:pt idx="2977">
                        <c:v>138.91906599999999</c:v>
                      </c:pt>
                      <c:pt idx="2978">
                        <c:v>138.878659</c:v>
                      </c:pt>
                      <c:pt idx="2979">
                        <c:v>138.83827500000001</c:v>
                      </c:pt>
                      <c:pt idx="2980">
                        <c:v>138.79791499999999</c:v>
                      </c:pt>
                      <c:pt idx="2981">
                        <c:v>138.75757899999999</c:v>
                      </c:pt>
                      <c:pt idx="2982">
                        <c:v>138.717266</c:v>
                      </c:pt>
                      <c:pt idx="2983">
                        <c:v>138.676976</c:v>
                      </c:pt>
                      <c:pt idx="2984">
                        <c:v>138.63670999999999</c:v>
                      </c:pt>
                      <c:pt idx="2985">
                        <c:v>138.59646699999999</c:v>
                      </c:pt>
                      <c:pt idx="2986">
                        <c:v>138.55624800000001</c:v>
                      </c:pt>
                      <c:pt idx="2987">
                        <c:v>138.516051</c:v>
                      </c:pt>
                      <c:pt idx="2988">
                        <c:v>138.47587899999999</c:v>
                      </c:pt>
                      <c:pt idx="2989">
                        <c:v>138.43572900000001</c:v>
                      </c:pt>
                      <c:pt idx="2990">
                        <c:v>138.39560299999999</c:v>
                      </c:pt>
                      <c:pt idx="2991">
                        <c:v>138.35550000000001</c:v>
                      </c:pt>
                      <c:pt idx="2992">
                        <c:v>138.31541999999999</c:v>
                      </c:pt>
                      <c:pt idx="2993">
                        <c:v>138.275363</c:v>
                      </c:pt>
                      <c:pt idx="2994">
                        <c:v>138.23533</c:v>
                      </c:pt>
                      <c:pt idx="2995">
                        <c:v>138.19532000000001</c:v>
                      </c:pt>
                      <c:pt idx="2996">
                        <c:v>138.15533300000001</c:v>
                      </c:pt>
                      <c:pt idx="2997">
                        <c:v>138.11536899999999</c:v>
                      </c:pt>
                      <c:pt idx="2998">
                        <c:v>138.07542799999999</c:v>
                      </c:pt>
                      <c:pt idx="2999">
                        <c:v>138.03550999999999</c:v>
                      </c:pt>
                      <c:pt idx="3000">
                        <c:v>137.99561499999999</c:v>
                      </c:pt>
                      <c:pt idx="3001">
                        <c:v>137.95574400000001</c:v>
                      </c:pt>
                      <c:pt idx="3002">
                        <c:v>137.91589500000001</c:v>
                      </c:pt>
                      <c:pt idx="3003">
                        <c:v>137.87607</c:v>
                      </c:pt>
                      <c:pt idx="3004">
                        <c:v>137.83626699999999</c:v>
                      </c:pt>
                      <c:pt idx="3005">
                        <c:v>137.79648800000001</c:v>
                      </c:pt>
                      <c:pt idx="3006">
                        <c:v>137.756731</c:v>
                      </c:pt>
                      <c:pt idx="3007">
                        <c:v>137.71699699999999</c:v>
                      </c:pt>
                      <c:pt idx="3008">
                        <c:v>137.67728600000001</c:v>
                      </c:pt>
                      <c:pt idx="3009">
                        <c:v>137.63759899999999</c:v>
                      </c:pt>
                      <c:pt idx="3010">
                        <c:v>137.59793400000001</c:v>
                      </c:pt>
                      <c:pt idx="3011">
                        <c:v>137.558291</c:v>
                      </c:pt>
                      <c:pt idx="3012">
                        <c:v>137.51867200000001</c:v>
                      </c:pt>
                      <c:pt idx="3013">
                        <c:v>137.47907599999999</c:v>
                      </c:pt>
                      <c:pt idx="3014">
                        <c:v>137.439502</c:v>
                      </c:pt>
                      <c:pt idx="3015">
                        <c:v>137.39995099999999</c:v>
                      </c:pt>
                      <c:pt idx="3016">
                        <c:v>137.360423</c:v>
                      </c:pt>
                      <c:pt idx="3017">
                        <c:v>137.32091700000001</c:v>
                      </c:pt>
                      <c:pt idx="3018">
                        <c:v>137.28143499999999</c:v>
                      </c:pt>
                      <c:pt idx="3019">
                        <c:v>137.241974</c:v>
                      </c:pt>
                      <c:pt idx="3020">
                        <c:v>137.20253700000001</c:v>
                      </c:pt>
                      <c:pt idx="3021">
                        <c:v>137.16312199999999</c:v>
                      </c:pt>
                      <c:pt idx="3022">
                        <c:v>137.12372999999999</c:v>
                      </c:pt>
                      <c:pt idx="3023">
                        <c:v>137.084361</c:v>
                      </c:pt>
                      <c:pt idx="3024">
                        <c:v>137.04501400000001</c:v>
                      </c:pt>
                      <c:pt idx="3025">
                        <c:v>137.00568999999999</c:v>
                      </c:pt>
                      <c:pt idx="3026">
                        <c:v>136.96638799999999</c:v>
                      </c:pt>
                      <c:pt idx="3027">
                        <c:v>136.927109</c:v>
                      </c:pt>
                      <c:pt idx="3028">
                        <c:v>136.88785200000001</c:v>
                      </c:pt>
                      <c:pt idx="3029">
                        <c:v>136.84861799999999</c:v>
                      </c:pt>
                      <c:pt idx="3030">
                        <c:v>136.80940699999999</c:v>
                      </c:pt>
                      <c:pt idx="3031">
                        <c:v>136.770217</c:v>
                      </c:pt>
                      <c:pt idx="3032">
                        <c:v>136.73105100000001</c:v>
                      </c:pt>
                      <c:pt idx="3033">
                        <c:v>136.69190599999999</c:v>
                      </c:pt>
                      <c:pt idx="3034">
                        <c:v>136.65278499999999</c:v>
                      </c:pt>
                      <c:pt idx="3035">
                        <c:v>136.613685</c:v>
                      </c:pt>
                      <c:pt idx="3036">
                        <c:v>136.57460800000001</c:v>
                      </c:pt>
                      <c:pt idx="3037">
                        <c:v>136.53555299999999</c:v>
                      </c:pt>
                      <c:pt idx="3038">
                        <c:v>136.496521</c:v>
                      </c:pt>
                      <c:pt idx="3039">
                        <c:v>136.45751100000001</c:v>
                      </c:pt>
                      <c:pt idx="3040">
                        <c:v>136.41852299999999</c:v>
                      </c:pt>
                      <c:pt idx="3041">
                        <c:v>136.37955700000001</c:v>
                      </c:pt>
                      <c:pt idx="3042">
                        <c:v>136.34061399999999</c:v>
                      </c:pt>
                      <c:pt idx="3043">
                        <c:v>136.301693</c:v>
                      </c:pt>
                      <c:pt idx="3044">
                        <c:v>136.26279400000001</c:v>
                      </c:pt>
                      <c:pt idx="3045">
                        <c:v>136.223917</c:v>
                      </c:pt>
                      <c:pt idx="3046">
                        <c:v>136.18506300000001</c:v>
                      </c:pt>
                      <c:pt idx="3047">
                        <c:v>136.14623</c:v>
                      </c:pt>
                      <c:pt idx="3048">
                        <c:v>136.10741999999999</c:v>
                      </c:pt>
                      <c:pt idx="3049">
                        <c:v>136.06863200000001</c:v>
                      </c:pt>
                      <c:pt idx="3050">
                        <c:v>136.029866</c:v>
                      </c:pt>
                      <c:pt idx="3051">
                        <c:v>135.99112199999999</c:v>
                      </c:pt>
                      <c:pt idx="3052">
                        <c:v>135.95240000000001</c:v>
                      </c:pt>
                      <c:pt idx="3053">
                        <c:v>135.91370000000001</c:v>
                      </c:pt>
                      <c:pt idx="3054">
                        <c:v>135.875023</c:v>
                      </c:pt>
                      <c:pt idx="3055">
                        <c:v>135.836367</c:v>
                      </c:pt>
                      <c:pt idx="3056">
                        <c:v>135.79773299999999</c:v>
                      </c:pt>
                      <c:pt idx="3057">
                        <c:v>135.75912099999999</c:v>
                      </c:pt>
                      <c:pt idx="3058">
                        <c:v>135.72053099999999</c:v>
                      </c:pt>
                      <c:pt idx="3059">
                        <c:v>135.681963</c:v>
                      </c:pt>
                      <c:pt idx="3060">
                        <c:v>135.643417</c:v>
                      </c:pt>
                      <c:pt idx="3061">
                        <c:v>135.604893</c:v>
                      </c:pt>
                      <c:pt idx="3062">
                        <c:v>135.56639100000001</c:v>
                      </c:pt>
                      <c:pt idx="3063">
                        <c:v>135.52791099999999</c:v>
                      </c:pt>
                      <c:pt idx="3064">
                        <c:v>135.489452</c:v>
                      </c:pt>
                      <c:pt idx="3065">
                        <c:v>135.45101500000001</c:v>
                      </c:pt>
                      <c:pt idx="3066">
                        <c:v>135.4126</c:v>
                      </c:pt>
                      <c:pt idx="3067">
                        <c:v>135.37420700000001</c:v>
                      </c:pt>
                      <c:pt idx="3068">
                        <c:v>135.335836</c:v>
                      </c:pt>
                      <c:pt idx="3069">
                        <c:v>135.29748599999999</c:v>
                      </c:pt>
                      <c:pt idx="3070">
                        <c:v>135.25915800000001</c:v>
                      </c:pt>
                      <c:pt idx="3071">
                        <c:v>135.22085200000001</c:v>
                      </c:pt>
                      <c:pt idx="3072">
                        <c:v>135.182568</c:v>
                      </c:pt>
                      <c:pt idx="3073">
                        <c:v>135.144305</c:v>
                      </c:pt>
                      <c:pt idx="3074">
                        <c:v>135.106064</c:v>
                      </c:pt>
                      <c:pt idx="3075">
                        <c:v>135.06784400000001</c:v>
                      </c:pt>
                      <c:pt idx="3076">
                        <c:v>135.02964600000001</c:v>
                      </c:pt>
                      <c:pt idx="3077">
                        <c:v>134.99146999999999</c:v>
                      </c:pt>
                      <c:pt idx="3078">
                        <c:v>134.953315</c:v>
                      </c:pt>
                      <c:pt idx="3079">
                        <c:v>134.91518199999999</c:v>
                      </c:pt>
                      <c:pt idx="3080">
                        <c:v>134.87707</c:v>
                      </c:pt>
                      <c:pt idx="3081">
                        <c:v>134.83897999999999</c:v>
                      </c:pt>
                      <c:pt idx="3082">
                        <c:v>134.80091200000001</c:v>
                      </c:pt>
                      <c:pt idx="3083">
                        <c:v>134.76286500000001</c:v>
                      </c:pt>
                      <c:pt idx="3084">
                        <c:v>134.724839</c:v>
                      </c:pt>
                      <c:pt idx="3085">
                        <c:v>134.686835</c:v>
                      </c:pt>
                      <c:pt idx="3086">
                        <c:v>134.64885200000001</c:v>
                      </c:pt>
                      <c:pt idx="3087">
                        <c:v>134.61089100000001</c:v>
                      </c:pt>
                      <c:pt idx="3088">
                        <c:v>134.57295099999999</c:v>
                      </c:pt>
                      <c:pt idx="3089">
                        <c:v>134.535032</c:v>
                      </c:pt>
                      <c:pt idx="3090">
                        <c:v>134.49713499999999</c:v>
                      </c:pt>
                      <c:pt idx="3091">
                        <c:v>134.459259</c:v>
                      </c:pt>
                      <c:pt idx="3092">
                        <c:v>134.42140499999999</c:v>
                      </c:pt>
                      <c:pt idx="3093">
                        <c:v>134.38357099999999</c:v>
                      </c:pt>
                      <c:pt idx="3094">
                        <c:v>134.34576000000001</c:v>
                      </c:pt>
                      <c:pt idx="3095">
                        <c:v>134.30796900000001</c:v>
                      </c:pt>
                      <c:pt idx="3096">
                        <c:v>134.27019899999999</c:v>
                      </c:pt>
                      <c:pt idx="3097">
                        <c:v>134.232451</c:v>
                      </c:pt>
                      <c:pt idx="3098">
                        <c:v>134.19472400000001</c:v>
                      </c:pt>
                      <c:pt idx="3099">
                        <c:v>134.15701899999999</c:v>
                      </c:pt>
                      <c:pt idx="3100">
                        <c:v>134.11933400000001</c:v>
                      </c:pt>
                      <c:pt idx="3101">
                        <c:v>134.081671</c:v>
                      </c:pt>
                      <c:pt idx="3102">
                        <c:v>134.044028</c:v>
                      </c:pt>
                      <c:pt idx="3103">
                        <c:v>134.006407</c:v>
                      </c:pt>
                      <c:pt idx="3104">
                        <c:v>133.968807</c:v>
                      </c:pt>
                      <c:pt idx="3105">
                        <c:v>133.931228</c:v>
                      </c:pt>
                      <c:pt idx="3106">
                        <c:v>133.89367100000001</c:v>
                      </c:pt>
                      <c:pt idx="3107">
                        <c:v>133.856134</c:v>
                      </c:pt>
                      <c:pt idx="3108">
                        <c:v>133.81861799999999</c:v>
                      </c:pt>
                      <c:pt idx="3109">
                        <c:v>133.78112300000001</c:v>
                      </c:pt>
                      <c:pt idx="3110">
                        <c:v>133.74365</c:v>
                      </c:pt>
                      <c:pt idx="3111">
                        <c:v>133.706197</c:v>
                      </c:pt>
                      <c:pt idx="3112">
                        <c:v>133.66876500000001</c:v>
                      </c:pt>
                      <c:pt idx="3113">
                        <c:v>133.63135399999999</c:v>
                      </c:pt>
                      <c:pt idx="3114">
                        <c:v>133.593965</c:v>
                      </c:pt>
                      <c:pt idx="3115">
                        <c:v>133.55659600000001</c:v>
                      </c:pt>
                      <c:pt idx="3116">
                        <c:v>133.519248</c:v>
                      </c:pt>
                      <c:pt idx="3117">
                        <c:v>133.48192</c:v>
                      </c:pt>
                      <c:pt idx="3118">
                        <c:v>133.444614</c:v>
                      </c:pt>
                      <c:pt idx="3119">
                        <c:v>133.407329</c:v>
                      </c:pt>
                      <c:pt idx="3120">
                        <c:v>133.37006400000001</c:v>
                      </c:pt>
                      <c:pt idx="3121">
                        <c:v>133.33282</c:v>
                      </c:pt>
                      <c:pt idx="3122">
                        <c:v>133.29559699999999</c:v>
                      </c:pt>
                      <c:pt idx="3123">
                        <c:v>133.25839500000001</c:v>
                      </c:pt>
                      <c:pt idx="3124">
                        <c:v>133.221214</c:v>
                      </c:pt>
                      <c:pt idx="3125">
                        <c:v>133.18405300000001</c:v>
                      </c:pt>
                      <c:pt idx="3126">
                        <c:v>133.14691300000001</c:v>
                      </c:pt>
                      <c:pt idx="3127">
                        <c:v>133.109793</c:v>
                      </c:pt>
                      <c:pt idx="3128">
                        <c:v>133.07269500000001</c:v>
                      </c:pt>
                      <c:pt idx="3129">
                        <c:v>133.035617</c:v>
                      </c:pt>
                      <c:pt idx="3130">
                        <c:v>132.99856</c:v>
                      </c:pt>
                      <c:pt idx="3131">
                        <c:v>132.961523</c:v>
                      </c:pt>
                      <c:pt idx="3132">
                        <c:v>132.92450700000001</c:v>
                      </c:pt>
                      <c:pt idx="3133">
                        <c:v>132.88751199999999</c:v>
                      </c:pt>
                      <c:pt idx="3134">
                        <c:v>132.850537</c:v>
                      </c:pt>
                      <c:pt idx="3135">
                        <c:v>132.81358299999999</c:v>
                      </c:pt>
                      <c:pt idx="3136">
                        <c:v>132.77664899999999</c:v>
                      </c:pt>
                      <c:pt idx="3137">
                        <c:v>132.73973599999999</c:v>
                      </c:pt>
                      <c:pt idx="3138">
                        <c:v>132.702843</c:v>
                      </c:pt>
                      <c:pt idx="3139">
                        <c:v>132.66597100000001</c:v>
                      </c:pt>
                      <c:pt idx="3140">
                        <c:v>132.629119</c:v>
                      </c:pt>
                      <c:pt idx="3141">
                        <c:v>132.592288</c:v>
                      </c:pt>
                      <c:pt idx="3142">
                        <c:v>132.555477</c:v>
                      </c:pt>
                      <c:pt idx="3143">
                        <c:v>132.518687</c:v>
                      </c:pt>
                      <c:pt idx="3144">
                        <c:v>132.48191700000001</c:v>
                      </c:pt>
                      <c:pt idx="3145">
                        <c:v>132.445168</c:v>
                      </c:pt>
                      <c:pt idx="3146">
                        <c:v>132.40843899999999</c:v>
                      </c:pt>
                      <c:pt idx="3147">
                        <c:v>132.37173000000001</c:v>
                      </c:pt>
                      <c:pt idx="3148">
                        <c:v>132.33504099999999</c:v>
                      </c:pt>
                      <c:pt idx="3149">
                        <c:v>132.298373</c:v>
                      </c:pt>
                      <c:pt idx="3150">
                        <c:v>132.26172600000001</c:v>
                      </c:pt>
                      <c:pt idx="3151">
                        <c:v>132.225098</c:v>
                      </c:pt>
                      <c:pt idx="3152">
                        <c:v>132.188491</c:v>
                      </c:pt>
                      <c:pt idx="3153">
                        <c:v>132.151904</c:v>
                      </c:pt>
                      <c:pt idx="3154">
                        <c:v>132.11533700000001</c:v>
                      </c:pt>
                      <c:pt idx="3155">
                        <c:v>132.078791</c:v>
                      </c:pt>
                      <c:pt idx="3156">
                        <c:v>132.04226499999999</c:v>
                      </c:pt>
                      <c:pt idx="3157">
                        <c:v>132.00575900000001</c:v>
                      </c:pt>
                      <c:pt idx="3158">
                        <c:v>131.96927299999999</c:v>
                      </c:pt>
                      <c:pt idx="3159">
                        <c:v>131.932807</c:v>
                      </c:pt>
                      <c:pt idx="3160">
                        <c:v>131.89636200000001</c:v>
                      </c:pt>
                      <c:pt idx="3161">
                        <c:v>131.859936</c:v>
                      </c:pt>
                      <c:pt idx="3162">
                        <c:v>131.823531</c:v>
                      </c:pt>
                      <c:pt idx="3163">
                        <c:v>131.78714600000001</c:v>
                      </c:pt>
                      <c:pt idx="3164">
                        <c:v>131.75078099999999</c:v>
                      </c:pt>
                      <c:pt idx="3165">
                        <c:v>131.71443600000001</c:v>
                      </c:pt>
                      <c:pt idx="3166">
                        <c:v>131.678111</c:v>
                      </c:pt>
                      <c:pt idx="3167">
                        <c:v>131.641806</c:v>
                      </c:pt>
                      <c:pt idx="3168">
                        <c:v>131.60552100000001</c:v>
                      </c:pt>
                      <c:pt idx="3169">
                        <c:v>131.569256</c:v>
                      </c:pt>
                      <c:pt idx="3170">
                        <c:v>131.53301099999999</c:v>
                      </c:pt>
                      <c:pt idx="3171">
                        <c:v>131.49678599999999</c:v>
                      </c:pt>
                      <c:pt idx="3172">
                        <c:v>131.46058099999999</c:v>
                      </c:pt>
                      <c:pt idx="3173">
                        <c:v>131.424396</c:v>
                      </c:pt>
                      <c:pt idx="3174">
                        <c:v>131.38822999999999</c:v>
                      </c:pt>
                      <c:pt idx="3175">
                        <c:v>131.35208499999999</c:v>
                      </c:pt>
                      <c:pt idx="3176">
                        <c:v>131.31595999999999</c:v>
                      </c:pt>
                      <c:pt idx="3177">
                        <c:v>131.279854</c:v>
                      </c:pt>
                      <c:pt idx="3178">
                        <c:v>131.24376799999999</c:v>
                      </c:pt>
                      <c:pt idx="3179">
                        <c:v>131.20770200000001</c:v>
                      </c:pt>
                      <c:pt idx="3180">
                        <c:v>131.17165600000001</c:v>
                      </c:pt>
                      <c:pt idx="3181">
                        <c:v>131.13562999999999</c:v>
                      </c:pt>
                      <c:pt idx="3182">
                        <c:v>131.09962400000001</c:v>
                      </c:pt>
                      <c:pt idx="3183">
                        <c:v>131.063637</c:v>
                      </c:pt>
                      <c:pt idx="3184">
                        <c:v>131.02767</c:v>
                      </c:pt>
                      <c:pt idx="3185">
                        <c:v>130.99172300000001</c:v>
                      </c:pt>
                      <c:pt idx="3186">
                        <c:v>130.95579499999999</c:v>
                      </c:pt>
                      <c:pt idx="3187">
                        <c:v>130.91988699999999</c:v>
                      </c:pt>
                      <c:pt idx="3188">
                        <c:v>130.88399899999999</c:v>
                      </c:pt>
                      <c:pt idx="3189">
                        <c:v>130.848131</c:v>
                      </c:pt>
                      <c:pt idx="3190">
                        <c:v>130.81228200000001</c:v>
                      </c:pt>
                      <c:pt idx="3191">
                        <c:v>130.776453</c:v>
                      </c:pt>
                      <c:pt idx="3192">
                        <c:v>130.74064300000001</c:v>
                      </c:pt>
                      <c:pt idx="3193">
                        <c:v>130.70485300000001</c:v>
                      </c:pt>
                      <c:pt idx="3194">
                        <c:v>130.669083</c:v>
                      </c:pt>
                      <c:pt idx="3195">
                        <c:v>130.633332</c:v>
                      </c:pt>
                      <c:pt idx="3196">
                        <c:v>130.597601</c:v>
                      </c:pt>
                      <c:pt idx="3197">
                        <c:v>130.56188900000001</c:v>
                      </c:pt>
                      <c:pt idx="3198">
                        <c:v>130.526197</c:v>
                      </c:pt>
                      <c:pt idx="3199">
                        <c:v>130.49052499999999</c:v>
                      </c:pt>
                      <c:pt idx="3200">
                        <c:v>130.454871</c:v>
                      </c:pt>
                      <c:pt idx="3201">
                        <c:v>130.41923800000001</c:v>
                      </c:pt>
                      <c:pt idx="3202">
                        <c:v>130.383624</c:v>
                      </c:pt>
                      <c:pt idx="3203">
                        <c:v>130.348029</c:v>
                      </c:pt>
                      <c:pt idx="3204">
                        <c:v>130.312453</c:v>
                      </c:pt>
                      <c:pt idx="3205">
                        <c:v>130.27689699999999</c:v>
                      </c:pt>
                      <c:pt idx="3206">
                        <c:v>130.24136100000001</c:v>
                      </c:pt>
                      <c:pt idx="3207">
                        <c:v>130.20584400000001</c:v>
                      </c:pt>
                      <c:pt idx="3208">
                        <c:v>130.170346</c:v>
                      </c:pt>
                      <c:pt idx="3209">
                        <c:v>130.13486800000001</c:v>
                      </c:pt>
                      <c:pt idx="3210">
                        <c:v>130.09940900000001</c:v>
                      </c:pt>
                      <c:pt idx="3211">
                        <c:v>130.06396899999999</c:v>
                      </c:pt>
                      <c:pt idx="3212">
                        <c:v>130.028548</c:v>
                      </c:pt>
                      <c:pt idx="3213">
                        <c:v>129.99314699999999</c:v>
                      </c:pt>
                      <c:pt idx="3214">
                        <c:v>129.95776499999999</c:v>
                      </c:pt>
                      <c:pt idx="3215">
                        <c:v>129.922403</c:v>
                      </c:pt>
                      <c:pt idx="3216">
                        <c:v>129.88705899999999</c:v>
                      </c:pt>
                      <c:pt idx="3217">
                        <c:v>129.85173499999999</c:v>
                      </c:pt>
                      <c:pt idx="3218">
                        <c:v>129.81643</c:v>
                      </c:pt>
                      <c:pt idx="3219">
                        <c:v>129.78114400000001</c:v>
                      </c:pt>
                      <c:pt idx="3220">
                        <c:v>129.745878</c:v>
                      </c:pt>
                      <c:pt idx="3221">
                        <c:v>129.71063000000001</c:v>
                      </c:pt>
                      <c:pt idx="3222">
                        <c:v>129.67540199999999</c:v>
                      </c:pt>
                      <c:pt idx="3223">
                        <c:v>129.64019300000001</c:v>
                      </c:pt>
                      <c:pt idx="3224">
                        <c:v>129.60500300000001</c:v>
                      </c:pt>
                      <c:pt idx="3225">
                        <c:v>129.56983199999999</c:v>
                      </c:pt>
                      <c:pt idx="3226">
                        <c:v>129.53468000000001</c:v>
                      </c:pt>
                      <c:pt idx="3227">
                        <c:v>129.49954700000001</c:v>
                      </c:pt>
                      <c:pt idx="3228">
                        <c:v>129.46443300000001</c:v>
                      </c:pt>
                      <c:pt idx="3229">
                        <c:v>129.429338</c:v>
                      </c:pt>
                      <c:pt idx="3230">
                        <c:v>129.394263</c:v>
                      </c:pt>
                      <c:pt idx="3231">
                        <c:v>129.359206</c:v>
                      </c:pt>
                      <c:pt idx="3232">
                        <c:v>129.32416799999999</c:v>
                      </c:pt>
                      <c:pt idx="3233">
                        <c:v>129.28915000000001</c:v>
                      </c:pt>
                      <c:pt idx="3234">
                        <c:v>129.25415000000001</c:v>
                      </c:pt>
                      <c:pt idx="3235">
                        <c:v>129.21916899999999</c:v>
                      </c:pt>
                      <c:pt idx="3236">
                        <c:v>129.18420699999999</c:v>
                      </c:pt>
                      <c:pt idx="3237">
                        <c:v>129.14926399999999</c:v>
                      </c:pt>
                      <c:pt idx="3238">
                        <c:v>129.11434</c:v>
                      </c:pt>
                      <c:pt idx="3239">
                        <c:v>129.07943499999999</c:v>
                      </c:pt>
                      <c:pt idx="3240">
                        <c:v>129.04454799999999</c:v>
                      </c:pt>
                      <c:pt idx="3241">
                        <c:v>129.009681</c:v>
                      </c:pt>
                      <c:pt idx="3242">
                        <c:v>128.97483199999999</c:v>
                      </c:pt>
                      <c:pt idx="3243">
                        <c:v>128.94000299999999</c:v>
                      </c:pt>
                      <c:pt idx="3244">
                        <c:v>128.905191</c:v>
                      </c:pt>
                      <c:pt idx="3245">
                        <c:v>128.87039899999999</c:v>
                      </c:pt>
                      <c:pt idx="3246">
                        <c:v>128.83562599999999</c:v>
                      </c:pt>
                      <c:pt idx="3247">
                        <c:v>128.800871</c:v>
                      </c:pt>
                      <c:pt idx="3248">
                        <c:v>128.76613499999999</c:v>
                      </c:pt>
                      <c:pt idx="3249">
                        <c:v>128.73141799999999</c:v>
                      </c:pt>
                      <c:pt idx="3250">
                        <c:v>128.696719</c:v>
                      </c:pt>
                      <c:pt idx="3251">
                        <c:v>128.66203999999999</c:v>
                      </c:pt>
                      <c:pt idx="3252">
                        <c:v>128.62737899999999</c:v>
                      </c:pt>
                      <c:pt idx="3253">
                        <c:v>128.592736</c:v>
                      </c:pt>
                      <c:pt idx="3254">
                        <c:v>128.55811199999999</c:v>
                      </c:pt>
                      <c:pt idx="3255">
                        <c:v>128.523507</c:v>
                      </c:pt>
                      <c:pt idx="3256">
                        <c:v>128.488921</c:v>
                      </c:pt>
                      <c:pt idx="3257">
                        <c:v>128.454353</c:v>
                      </c:pt>
                      <c:pt idx="3258">
                        <c:v>128.419803</c:v>
                      </c:pt>
                      <c:pt idx="3259">
                        <c:v>128.38527300000001</c:v>
                      </c:pt>
                      <c:pt idx="3260">
                        <c:v>128.35076100000001</c:v>
                      </c:pt>
                      <c:pt idx="3261">
                        <c:v>128.31626700000001</c:v>
                      </c:pt>
                      <c:pt idx="3262">
                        <c:v>128.281792</c:v>
                      </c:pt>
                      <c:pt idx="3263">
                        <c:v>128.24733499999999</c:v>
                      </c:pt>
                      <c:pt idx="3264">
                        <c:v>128.212897</c:v>
                      </c:pt>
                      <c:pt idx="3265">
                        <c:v>128.17847800000001</c:v>
                      </c:pt>
                      <c:pt idx="3266">
                        <c:v>128.14407700000001</c:v>
                      </c:pt>
                      <c:pt idx="3267">
                        <c:v>128.10969399999999</c:v>
                      </c:pt>
                      <c:pt idx="3268">
                        <c:v>128.07533000000001</c:v>
                      </c:pt>
                      <c:pt idx="3269">
                        <c:v>128.04098400000001</c:v>
                      </c:pt>
                      <c:pt idx="3270">
                        <c:v>128.00665699999999</c:v>
                      </c:pt>
                      <c:pt idx="3271">
                        <c:v>127.972348</c:v>
                      </c:pt>
                      <c:pt idx="3272">
                        <c:v>127.938057</c:v>
                      </c:pt>
                      <c:pt idx="3273">
                        <c:v>127.903785</c:v>
                      </c:pt>
                      <c:pt idx="3274">
                        <c:v>127.86953099999999</c:v>
                      </c:pt>
                      <c:pt idx="3275">
                        <c:v>127.835296</c:v>
                      </c:pt>
                      <c:pt idx="3276">
                        <c:v>127.801078</c:v>
                      </c:pt>
                      <c:pt idx="3277">
                        <c:v>127.76688</c:v>
                      </c:pt>
                      <c:pt idx="3278">
                        <c:v>127.732699</c:v>
                      </c:pt>
                      <c:pt idx="3279">
                        <c:v>127.698537</c:v>
                      </c:pt>
                      <c:pt idx="3280">
                        <c:v>127.664393</c:v>
                      </c:pt>
                      <c:pt idx="3281">
                        <c:v>127.630267</c:v>
                      </c:pt>
                      <c:pt idx="3282">
                        <c:v>127.59616</c:v>
                      </c:pt>
                      <c:pt idx="3283">
                        <c:v>127.56207000000001</c:v>
                      </c:pt>
                      <c:pt idx="3284">
                        <c:v>127.52799899999999</c:v>
                      </c:pt>
                      <c:pt idx="3285">
                        <c:v>127.49394599999999</c:v>
                      </c:pt>
                      <c:pt idx="3286">
                        <c:v>127.459912</c:v>
                      </c:pt>
                      <c:pt idx="3287">
                        <c:v>127.425895</c:v>
                      </c:pt>
                      <c:pt idx="3288">
                        <c:v>127.391897</c:v>
                      </c:pt>
                      <c:pt idx="3289">
                        <c:v>127.357917</c:v>
                      </c:pt>
                      <c:pt idx="3290">
                        <c:v>127.323954</c:v>
                      </c:pt>
                      <c:pt idx="3291">
                        <c:v>127.29001</c:v>
                      </c:pt>
                      <c:pt idx="3292">
                        <c:v>127.256085</c:v>
                      </c:pt>
                      <c:pt idx="3293">
                        <c:v>127.222177</c:v>
                      </c:pt>
                      <c:pt idx="3294">
                        <c:v>127.188287</c:v>
                      </c:pt>
                      <c:pt idx="3295">
                        <c:v>127.154415</c:v>
                      </c:pt>
                      <c:pt idx="3296">
                        <c:v>127.12056200000001</c:v>
                      </c:pt>
                      <c:pt idx="3297">
                        <c:v>127.086726</c:v>
                      </c:pt>
                      <c:pt idx="3298">
                        <c:v>127.052908</c:v>
                      </c:pt>
                      <c:pt idx="3299">
                        <c:v>127.019109</c:v>
                      </c:pt>
                      <c:pt idx="3300">
                        <c:v>126.985327</c:v>
                      </c:pt>
                      <c:pt idx="3301">
                        <c:v>126.95156299999999</c:v>
                      </c:pt>
                      <c:pt idx="3302">
                        <c:v>126.917817</c:v>
                      </c:pt>
                      <c:pt idx="3303">
                        <c:v>126.88409</c:v>
                      </c:pt>
                      <c:pt idx="3304">
                        <c:v>126.85038</c:v>
                      </c:pt>
                      <c:pt idx="3305">
                        <c:v>126.816688</c:v>
                      </c:pt>
                      <c:pt idx="3306">
                        <c:v>126.78301399999999</c:v>
                      </c:pt>
                      <c:pt idx="3307">
                        <c:v>126.749357</c:v>
                      </c:pt>
                      <c:pt idx="3308">
                        <c:v>126.71571900000001</c:v>
                      </c:pt>
                      <c:pt idx="3309">
                        <c:v>126.68209899999999</c:v>
                      </c:pt>
                      <c:pt idx="3310">
                        <c:v>126.64849599999999</c:v>
                      </c:pt>
                      <c:pt idx="3311">
                        <c:v>126.61491100000001</c:v>
                      </c:pt>
                      <c:pt idx="3312">
                        <c:v>126.581344</c:v>
                      </c:pt>
                      <c:pt idx="3313">
                        <c:v>126.54779499999999</c:v>
                      </c:pt>
                      <c:pt idx="3314">
                        <c:v>126.514263</c:v>
                      </c:pt>
                      <c:pt idx="3315">
                        <c:v>126.480749</c:v>
                      </c:pt>
                      <c:pt idx="3316">
                        <c:v>126.447254</c:v>
                      </c:pt>
                      <c:pt idx="3317">
                        <c:v>126.413775</c:v>
                      </c:pt>
                      <c:pt idx="3318">
                        <c:v>126.380315</c:v>
                      </c:pt>
                      <c:pt idx="3319">
                        <c:v>126.346872</c:v>
                      </c:pt>
                      <c:pt idx="3320">
                        <c:v>126.313447</c:v>
                      </c:pt>
                      <c:pt idx="3321">
                        <c:v>126.280039</c:v>
                      </c:pt>
                      <c:pt idx="3322">
                        <c:v>126.24665</c:v>
                      </c:pt>
                      <c:pt idx="3323">
                        <c:v>126.213278</c:v>
                      </c:pt>
                      <c:pt idx="3324">
                        <c:v>126.179923</c:v>
                      </c:pt>
                      <c:pt idx="3325">
                        <c:v>126.146586</c:v>
                      </c:pt>
                      <c:pt idx="3326">
                        <c:v>126.11326699999999</c:v>
                      </c:pt>
                      <c:pt idx="3327">
                        <c:v>126.079965</c:v>
                      </c:pt>
                      <c:pt idx="3328">
                        <c:v>126.04668100000001</c:v>
                      </c:pt>
                      <c:pt idx="3329">
                        <c:v>126.01341499999999</c:v>
                      </c:pt>
                      <c:pt idx="3330">
                        <c:v>125.980166</c:v>
                      </c:pt>
                      <c:pt idx="3331">
                        <c:v>125.946935</c:v>
                      </c:pt>
                      <c:pt idx="3332">
                        <c:v>125.913721</c:v>
                      </c:pt>
                      <c:pt idx="3333">
                        <c:v>125.88052399999999</c:v>
                      </c:pt>
                      <c:pt idx="3334">
                        <c:v>125.847346</c:v>
                      </c:pt>
                      <c:pt idx="3335">
                        <c:v>125.814184</c:v>
                      </c:pt>
                      <c:pt idx="3336">
                        <c:v>125.78104</c:v>
                      </c:pt>
                      <c:pt idx="3337">
                        <c:v>125.74791399999999</c:v>
                      </c:pt>
                      <c:pt idx="3338">
                        <c:v>125.714805</c:v>
                      </c:pt>
                      <c:pt idx="3339">
                        <c:v>125.681713</c:v>
                      </c:pt>
                      <c:pt idx="3340">
                        <c:v>125.648639</c:v>
                      </c:pt>
                      <c:pt idx="3341">
                        <c:v>125.615583</c:v>
                      </c:pt>
                      <c:pt idx="3342">
                        <c:v>125.582543</c:v>
                      </c:pt>
                      <c:pt idx="3343">
                        <c:v>125.549521</c:v>
                      </c:pt>
                      <c:pt idx="3344">
                        <c:v>125.51651699999999</c:v>
                      </c:pt>
                      <c:pt idx="3345">
                        <c:v>125.483529</c:v>
                      </c:pt>
                      <c:pt idx="3346">
                        <c:v>125.450559</c:v>
                      </c:pt>
                      <c:pt idx="3347">
                        <c:v>125.417607</c:v>
                      </c:pt>
                      <c:pt idx="3348">
                        <c:v>125.38467199999999</c:v>
                      </c:pt>
                      <c:pt idx="3349">
                        <c:v>125.351754</c:v>
                      </c:pt>
                      <c:pt idx="3350">
                        <c:v>125.318853</c:v>
                      </c:pt>
                      <c:pt idx="3351">
                        <c:v>125.28596899999999</c:v>
                      </c:pt>
                      <c:pt idx="3352">
                        <c:v>125.253103</c:v>
                      </c:pt>
                      <c:pt idx="3353">
                        <c:v>125.220254</c:v>
                      </c:pt>
                      <c:pt idx="3354">
                        <c:v>125.187422</c:v>
                      </c:pt>
                      <c:pt idx="3355">
                        <c:v>125.154608</c:v>
                      </c:pt>
                      <c:pt idx="3356">
                        <c:v>125.12181099999999</c:v>
                      </c:pt>
                      <c:pt idx="3357">
                        <c:v>125.08902999999999</c:v>
                      </c:pt>
                      <c:pt idx="3358">
                        <c:v>125.05626700000001</c:v>
                      </c:pt>
                      <c:pt idx="3359">
                        <c:v>125.023522</c:v>
                      </c:pt>
                      <c:pt idx="3360">
                        <c:v>124.990793</c:v>
                      </c:pt>
                      <c:pt idx="3361">
                        <c:v>124.95808100000001</c:v>
                      </c:pt>
                      <c:pt idx="3362">
                        <c:v>124.925387</c:v>
                      </c:pt>
                      <c:pt idx="3363">
                        <c:v>124.89270999999999</c:v>
                      </c:pt>
                      <c:pt idx="3364">
                        <c:v>124.860049</c:v>
                      </c:pt>
                      <c:pt idx="3365">
                        <c:v>124.827406</c:v>
                      </c:pt>
                      <c:pt idx="3366">
                        <c:v>124.79478</c:v>
                      </c:pt>
                      <c:pt idx="3367">
                        <c:v>124.762171</c:v>
                      </c:pt>
                      <c:pt idx="3368">
                        <c:v>124.729579</c:v>
                      </c:pt>
                      <c:pt idx="3369">
                        <c:v>124.69700400000001</c:v>
                      </c:pt>
                      <c:pt idx="3370">
                        <c:v>124.664446</c:v>
                      </c:pt>
                      <c:pt idx="3371">
                        <c:v>124.631905</c:v>
                      </c:pt>
                      <c:pt idx="3372">
                        <c:v>124.59938099999999</c:v>
                      </c:pt>
                      <c:pt idx="3373">
                        <c:v>124.566874</c:v>
                      </c:pt>
                      <c:pt idx="3374">
                        <c:v>124.534384</c:v>
                      </c:pt>
                      <c:pt idx="3375">
                        <c:v>124.50191100000001</c:v>
                      </c:pt>
                      <c:pt idx="3376">
                        <c:v>124.469455</c:v>
                      </c:pt>
                      <c:pt idx="3377">
                        <c:v>124.437016</c:v>
                      </c:pt>
                      <c:pt idx="3378">
                        <c:v>124.40459300000001</c:v>
                      </c:pt>
                      <c:pt idx="3379">
                        <c:v>124.37218799999999</c:v>
                      </c:pt>
                      <c:pt idx="3380">
                        <c:v>124.339799</c:v>
                      </c:pt>
                      <c:pt idx="3381">
                        <c:v>124.307428</c:v>
                      </c:pt>
                      <c:pt idx="3382">
                        <c:v>124.27507300000001</c:v>
                      </c:pt>
                      <c:pt idx="3383">
                        <c:v>124.242735</c:v>
                      </c:pt>
                      <c:pt idx="3384">
                        <c:v>124.210413</c:v>
                      </c:pt>
                      <c:pt idx="3385">
                        <c:v>124.17810900000001</c:v>
                      </c:pt>
                      <c:pt idx="3386">
                        <c:v>124.145821</c:v>
                      </c:pt>
                      <c:pt idx="3387">
                        <c:v>124.113551</c:v>
                      </c:pt>
                      <c:pt idx="3388">
                        <c:v>124.08129700000001</c:v>
                      </c:pt>
                      <c:pt idx="3389">
                        <c:v>124.049059</c:v>
                      </c:pt>
                      <c:pt idx="3390">
                        <c:v>124.016839</c:v>
                      </c:pt>
                      <c:pt idx="3391">
                        <c:v>123.984635</c:v>
                      </c:pt>
                      <c:pt idx="3392">
                        <c:v>123.952448</c:v>
                      </c:pt>
                      <c:pt idx="3393">
                        <c:v>123.920278</c:v>
                      </c:pt>
                      <c:pt idx="3394">
                        <c:v>123.888124</c:v>
                      </c:pt>
                      <c:pt idx="3395">
                        <c:v>123.855987</c:v>
                      </c:pt>
                      <c:pt idx="3396">
                        <c:v>123.82386700000001</c:v>
                      </c:pt>
                      <c:pt idx="3397">
                        <c:v>123.791763</c:v>
                      </c:pt>
                      <c:pt idx="3398">
                        <c:v>123.759676</c:v>
                      </c:pt>
                      <c:pt idx="3399">
                        <c:v>123.727605</c:v>
                      </c:pt>
                      <c:pt idx="3400">
                        <c:v>123.69555200000001</c:v>
                      </c:pt>
                      <c:pt idx="3401">
                        <c:v>123.66351400000001</c:v>
                      </c:pt>
                      <c:pt idx="3402">
                        <c:v>123.631494</c:v>
                      </c:pt>
                      <c:pt idx="3403">
                        <c:v>123.59949</c:v>
                      </c:pt>
                      <c:pt idx="3404">
                        <c:v>123.567502</c:v>
                      </c:pt>
                      <c:pt idx="3405">
                        <c:v>123.535532</c:v>
                      </c:pt>
                      <c:pt idx="3406">
                        <c:v>123.50357700000001</c:v>
                      </c:pt>
                      <c:pt idx="3407">
                        <c:v>123.471639</c:v>
                      </c:pt>
                      <c:pt idx="3408">
                        <c:v>123.439718</c:v>
                      </c:pt>
                      <c:pt idx="3409">
                        <c:v>123.407813</c:v>
                      </c:pt>
                      <c:pt idx="3410">
                        <c:v>123.375925</c:v>
                      </c:pt>
                      <c:pt idx="3411">
                        <c:v>123.344053</c:v>
                      </c:pt>
                      <c:pt idx="3412">
                        <c:v>123.312198</c:v>
                      </c:pt>
                      <c:pt idx="3413">
                        <c:v>123.280359</c:v>
                      </c:pt>
                      <c:pt idx="3414">
                        <c:v>123.248536</c:v>
                      </c:pt>
                      <c:pt idx="3415">
                        <c:v>123.21673</c:v>
                      </c:pt>
                      <c:pt idx="3416">
                        <c:v>123.18494</c:v>
                      </c:pt>
                      <c:pt idx="3417">
                        <c:v>123.153167</c:v>
                      </c:pt>
                      <c:pt idx="3418">
                        <c:v>123.12141</c:v>
                      </c:pt>
                      <c:pt idx="3419">
                        <c:v>123.08967</c:v>
                      </c:pt>
                      <c:pt idx="3420">
                        <c:v>123.057946</c:v>
                      </c:pt>
                      <c:pt idx="3421">
                        <c:v>123.02623800000001</c:v>
                      </c:pt>
                      <c:pt idx="3422">
                        <c:v>122.994546</c:v>
                      </c:pt>
                      <c:pt idx="3423">
                        <c:v>122.96287100000001</c:v>
                      </c:pt>
                      <c:pt idx="3424">
                        <c:v>122.931212</c:v>
                      </c:pt>
                      <c:pt idx="3425">
                        <c:v>122.89957</c:v>
                      </c:pt>
                      <c:pt idx="3426">
                        <c:v>122.86794399999999</c:v>
                      </c:pt>
                      <c:pt idx="3427">
                        <c:v>122.83633399999999</c:v>
                      </c:pt>
                      <c:pt idx="3428">
                        <c:v>122.80474</c:v>
                      </c:pt>
                      <c:pt idx="3429">
                        <c:v>122.773163</c:v>
                      </c:pt>
                      <c:pt idx="3430">
                        <c:v>122.741601</c:v>
                      </c:pt>
                      <c:pt idx="3431">
                        <c:v>122.71005599999999</c:v>
                      </c:pt>
                      <c:pt idx="3432">
                        <c:v>122.678528</c:v>
                      </c:pt>
                      <c:pt idx="3433">
                        <c:v>122.647015</c:v>
                      </c:pt>
                      <c:pt idx="3434">
                        <c:v>122.61551900000001</c:v>
                      </c:pt>
                      <c:pt idx="3435">
                        <c:v>122.58403800000001</c:v>
                      </c:pt>
                      <c:pt idx="3436">
                        <c:v>122.55257400000001</c:v>
                      </c:pt>
                      <c:pt idx="3437">
                        <c:v>122.521126</c:v>
                      </c:pt>
                      <c:pt idx="3438">
                        <c:v>122.489695</c:v>
                      </c:pt>
                      <c:pt idx="3439">
                        <c:v>122.458279</c:v>
                      </c:pt>
                      <c:pt idx="3440">
                        <c:v>122.426879</c:v>
                      </c:pt>
                      <c:pt idx="3441">
                        <c:v>122.39549599999999</c:v>
                      </c:pt>
                      <c:pt idx="3442">
                        <c:v>122.36412799999999</c:v>
                      </c:pt>
                      <c:pt idx="3443">
                        <c:v>122.33277699999999</c:v>
                      </c:pt>
                      <c:pt idx="3444">
                        <c:v>122.30144199999999</c:v>
                      </c:pt>
                      <c:pt idx="3445">
                        <c:v>122.270123</c:v>
                      </c:pt>
                      <c:pt idx="3446">
                        <c:v>122.23882</c:v>
                      </c:pt>
                      <c:pt idx="3447">
                        <c:v>122.207532</c:v>
                      </c:pt>
                      <c:pt idx="3448">
                        <c:v>122.176261</c:v>
                      </c:pt>
                      <c:pt idx="3449">
                        <c:v>122.145006</c:v>
                      </c:pt>
                      <c:pt idx="3450">
                        <c:v>122.113767</c:v>
                      </c:pt>
                      <c:pt idx="3451">
                        <c:v>122.082544</c:v>
                      </c:pt>
                      <c:pt idx="3452">
                        <c:v>122.051337</c:v>
                      </c:pt>
                      <c:pt idx="3453">
                        <c:v>122.020145</c:v>
                      </c:pt>
                      <c:pt idx="3454">
                        <c:v>121.98896999999999</c:v>
                      </c:pt>
                      <c:pt idx="3455">
                        <c:v>121.95781100000001</c:v>
                      </c:pt>
                      <c:pt idx="3456">
                        <c:v>121.92666699999999</c:v>
                      </c:pt>
                      <c:pt idx="3457">
                        <c:v>121.89554</c:v>
                      </c:pt>
                      <c:pt idx="3458">
                        <c:v>121.864428</c:v>
                      </c:pt>
                      <c:pt idx="3459">
                        <c:v>121.833332</c:v>
                      </c:pt>
                      <c:pt idx="3460">
                        <c:v>121.802252</c:v>
                      </c:pt>
                      <c:pt idx="3461">
                        <c:v>121.771188</c:v>
                      </c:pt>
                      <c:pt idx="3462">
                        <c:v>121.74014</c:v>
                      </c:pt>
                      <c:pt idx="3463">
                        <c:v>121.709108</c:v>
                      </c:pt>
                      <c:pt idx="3464">
                        <c:v>121.67809099999999</c:v>
                      </c:pt>
                      <c:pt idx="3465">
                        <c:v>121.64709000000001</c:v>
                      </c:pt>
                      <c:pt idx="3466">
                        <c:v>121.616105</c:v>
                      </c:pt>
                      <c:pt idx="3467">
                        <c:v>121.58513600000001</c:v>
                      </c:pt>
                      <c:pt idx="3468">
                        <c:v>121.55418299999999</c:v>
                      </c:pt>
                      <c:pt idx="3469">
                        <c:v>121.523245</c:v>
                      </c:pt>
                      <c:pt idx="3470">
                        <c:v>121.492323</c:v>
                      </c:pt>
                      <c:pt idx="3471">
                        <c:v>121.461417</c:v>
                      </c:pt>
                      <c:pt idx="3472">
                        <c:v>121.430526</c:v>
                      </c:pt>
                      <c:pt idx="3473">
                        <c:v>121.39965100000001</c:v>
                      </c:pt>
                      <c:pt idx="3474">
                        <c:v>121.368792</c:v>
                      </c:pt>
                      <c:pt idx="3475">
                        <c:v>121.33794899999999</c:v>
                      </c:pt>
                      <c:pt idx="3476">
                        <c:v>121.307121</c:v>
                      </c:pt>
                      <c:pt idx="3477">
                        <c:v>121.276309</c:v>
                      </c:pt>
                      <c:pt idx="3478">
                        <c:v>121.245513</c:v>
                      </c:pt>
                      <c:pt idx="3479">
                        <c:v>121.214732</c:v>
                      </c:pt>
                      <c:pt idx="3480">
                        <c:v>121.183967</c:v>
                      </c:pt>
                      <c:pt idx="3481">
                        <c:v>121.153217</c:v>
                      </c:pt>
                      <c:pt idx="3482">
                        <c:v>121.122483</c:v>
                      </c:pt>
                      <c:pt idx="3483">
                        <c:v>121.091765</c:v>
                      </c:pt>
                      <c:pt idx="3484">
                        <c:v>121.06106200000001</c:v>
                      </c:pt>
                      <c:pt idx="3485">
                        <c:v>121.03037500000001</c:v>
                      </c:pt>
                      <c:pt idx="3486">
                        <c:v>120.999703</c:v>
                      </c:pt>
                      <c:pt idx="3487">
                        <c:v>120.969047</c:v>
                      </c:pt>
                      <c:pt idx="3488">
                        <c:v>120.938407</c:v>
                      </c:pt>
                      <c:pt idx="3489">
                        <c:v>120.907782</c:v>
                      </c:pt>
                      <c:pt idx="3490">
                        <c:v>120.877172</c:v>
                      </c:pt>
                      <c:pt idx="3491">
                        <c:v>120.84657799999999</c:v>
                      </c:pt>
                      <c:pt idx="3492">
                        <c:v>120.81599900000001</c:v>
                      </c:pt>
                      <c:pt idx="3493">
                        <c:v>120.785436</c:v>
                      </c:pt>
                      <c:pt idx="3494">
                        <c:v>120.75488900000001</c:v>
                      </c:pt>
                      <c:pt idx="3495">
                        <c:v>120.724356</c:v>
                      </c:pt>
                      <c:pt idx="3496">
                        <c:v>120.69383999999999</c:v>
                      </c:pt>
                      <c:pt idx="3497">
                        <c:v>120.663338</c:v>
                      </c:pt>
                      <c:pt idx="3498">
                        <c:v>120.632852</c:v>
                      </c:pt>
                      <c:pt idx="3499">
                        <c:v>120.60238200000001</c:v>
                      </c:pt>
                      <c:pt idx="3500">
                        <c:v>120.571927</c:v>
                      </c:pt>
                      <c:pt idx="3501">
                        <c:v>120.541487</c:v>
                      </c:pt>
                      <c:pt idx="3502">
                        <c:v>120.511062</c:v>
                      </c:pt>
                      <c:pt idx="3503">
                        <c:v>120.480653</c:v>
                      </c:pt>
                      <c:pt idx="3504">
                        <c:v>120.45026</c:v>
                      </c:pt>
                      <c:pt idx="3505">
                        <c:v>120.419881</c:v>
                      </c:pt>
                      <c:pt idx="3506">
                        <c:v>120.389518</c:v>
                      </c:pt>
                      <c:pt idx="3507">
                        <c:v>120.35917000000001</c:v>
                      </c:pt>
                      <c:pt idx="3508">
                        <c:v>120.328838</c:v>
                      </c:pt>
                      <c:pt idx="3509">
                        <c:v>120.29852099999999</c:v>
                      </c:pt>
                      <c:pt idx="3510">
                        <c:v>120.268219</c:v>
                      </c:pt>
                      <c:pt idx="3511">
                        <c:v>120.237932</c:v>
                      </c:pt>
                      <c:pt idx="3512">
                        <c:v>120.207661</c:v>
                      </c:pt>
                      <c:pt idx="3513">
                        <c:v>120.17740499999999</c:v>
                      </c:pt>
                      <c:pt idx="3514">
                        <c:v>120.147164</c:v>
                      </c:pt>
                      <c:pt idx="3515">
                        <c:v>120.116938</c:v>
                      </c:pt>
                      <c:pt idx="3516">
                        <c:v>120.08672799999999</c:v>
                      </c:pt>
                      <c:pt idx="3517">
                        <c:v>120.056532</c:v>
                      </c:pt>
                      <c:pt idx="3518">
                        <c:v>120.026352</c:v>
                      </c:pt>
                      <c:pt idx="3519">
                        <c:v>119.99618700000001</c:v>
                      </c:pt>
                      <c:pt idx="3520">
                        <c:v>119.966038</c:v>
                      </c:pt>
                      <c:pt idx="3521">
                        <c:v>119.935903</c:v>
                      </c:pt>
                      <c:pt idx="3522">
                        <c:v>119.905783</c:v>
                      </c:pt>
                      <c:pt idx="3523">
                        <c:v>119.87567900000001</c:v>
                      </c:pt>
                      <c:pt idx="3524">
                        <c:v>119.84559</c:v>
                      </c:pt>
                      <c:pt idx="3525">
                        <c:v>119.815516</c:v>
                      </c:pt>
                      <c:pt idx="3526">
                        <c:v>119.785456</c:v>
                      </c:pt>
                      <c:pt idx="3527">
                        <c:v>119.75541200000001</c:v>
                      </c:pt>
                      <c:pt idx="3528">
                        <c:v>119.72538299999999</c:v>
                      </c:pt>
                      <c:pt idx="3529">
                        <c:v>119.69537</c:v>
                      </c:pt>
                      <c:pt idx="3530">
                        <c:v>119.66537099999999</c:v>
                      </c:pt>
                      <c:pt idx="3531">
                        <c:v>119.63538699999999</c:v>
                      </c:pt>
                      <c:pt idx="3532">
                        <c:v>119.605418</c:v>
                      </c:pt>
                      <c:pt idx="3533">
                        <c:v>119.575464</c:v>
                      </c:pt>
                      <c:pt idx="3534">
                        <c:v>119.545526</c:v>
                      </c:pt>
                      <c:pt idx="3535">
                        <c:v>119.515602</c:v>
                      </c:pt>
                      <c:pt idx="3536">
                        <c:v>119.485693</c:v>
                      </c:pt>
                      <c:pt idx="3537">
                        <c:v>119.455799</c:v>
                      </c:pt>
                      <c:pt idx="3538">
                        <c:v>119.42592</c:v>
                      </c:pt>
                      <c:pt idx="3539">
                        <c:v>119.396056</c:v>
                      </c:pt>
                      <c:pt idx="3540">
                        <c:v>119.366207</c:v>
                      </c:pt>
                      <c:pt idx="3541">
                        <c:v>119.33637299999999</c:v>
                      </c:pt>
                      <c:pt idx="3542">
                        <c:v>119.30655400000001</c:v>
                      </c:pt>
                      <c:pt idx="3543">
                        <c:v>119.27675000000001</c:v>
                      </c:pt>
                      <c:pt idx="3544">
                        <c:v>119.24696</c:v>
                      </c:pt>
                      <c:pt idx="3545">
                        <c:v>119.217186</c:v>
                      </c:pt>
                      <c:pt idx="3546">
                        <c:v>119.187426</c:v>
                      </c:pt>
                      <c:pt idx="3547">
                        <c:v>119.157681</c:v>
                      </c:pt>
                      <c:pt idx="3548">
                        <c:v>119.127951</c:v>
                      </c:pt>
                      <c:pt idx="3549">
                        <c:v>119.098236</c:v>
                      </c:pt>
                      <c:pt idx="3550">
                        <c:v>119.06853599999999</c:v>
                      </c:pt>
                      <c:pt idx="3551">
                        <c:v>119.03885</c:v>
                      </c:pt>
                      <c:pt idx="3552">
                        <c:v>119.00918</c:v>
                      </c:pt>
                      <c:pt idx="3553">
                        <c:v>118.979524</c:v>
                      </c:pt>
                      <c:pt idx="3554">
                        <c:v>118.949883</c:v>
                      </c:pt>
                      <c:pt idx="3555">
                        <c:v>118.92025599999999</c:v>
                      </c:pt>
                      <c:pt idx="3556">
                        <c:v>118.89064500000001</c:v>
                      </c:pt>
                      <c:pt idx="3557">
                        <c:v>118.861048</c:v>
                      </c:pt>
                      <c:pt idx="3558">
                        <c:v>118.83146600000001</c:v>
                      </c:pt>
                      <c:pt idx="3559">
                        <c:v>118.80189799999999</c:v>
                      </c:pt>
                      <c:pt idx="3560">
                        <c:v>118.772346</c:v>
                      </c:pt>
                      <c:pt idx="3561">
                        <c:v>118.742808</c:v>
                      </c:pt>
                      <c:pt idx="3562">
                        <c:v>118.713284</c:v>
                      </c:pt>
                      <c:pt idx="3563">
                        <c:v>118.68377599999999</c:v>
                      </c:pt>
                      <c:pt idx="3564">
                        <c:v>118.65428199999999</c:v>
                      </c:pt>
                      <c:pt idx="3565">
                        <c:v>118.624802</c:v>
                      </c:pt>
                      <c:pt idx="3566">
                        <c:v>118.595338</c:v>
                      </c:pt>
                      <c:pt idx="3567">
                        <c:v>118.565888</c:v>
                      </c:pt>
                      <c:pt idx="3568">
                        <c:v>118.536452</c:v>
                      </c:pt>
                      <c:pt idx="3569">
                        <c:v>118.507031</c:v>
                      </c:pt>
                      <c:pt idx="3570">
                        <c:v>118.477625</c:v>
                      </c:pt>
                      <c:pt idx="3571">
                        <c:v>118.448234</c:v>
                      </c:pt>
                      <c:pt idx="3572">
                        <c:v>118.41885600000001</c:v>
                      </c:pt>
                      <c:pt idx="3573">
                        <c:v>118.389494</c:v>
                      </c:pt>
                      <c:pt idx="3574">
                        <c:v>118.360146</c:v>
                      </c:pt>
                      <c:pt idx="3575">
                        <c:v>118.33081300000001</c:v>
                      </c:pt>
                      <c:pt idx="3576">
                        <c:v>118.30149400000001</c:v>
                      </c:pt>
                      <c:pt idx="3577">
                        <c:v>118.27218999999999</c:v>
                      </c:pt>
                      <c:pt idx="3578">
                        <c:v>118.24290000000001</c:v>
                      </c:pt>
                      <c:pt idx="3579">
                        <c:v>118.213624</c:v>
                      </c:pt>
                      <c:pt idx="3580">
                        <c:v>118.184364</c:v>
                      </c:pt>
                      <c:pt idx="3581">
                        <c:v>118.155117</c:v>
                      </c:pt>
                      <c:pt idx="3582">
                        <c:v>118.12588599999999</c:v>
                      </c:pt>
                      <c:pt idx="3583">
                        <c:v>118.09666799999999</c:v>
                      </c:pt>
                      <c:pt idx="3584">
                        <c:v>118.067465</c:v>
                      </c:pt>
                      <c:pt idx="3585">
                        <c:v>118.03827699999999</c:v>
                      </c:pt>
                      <c:pt idx="3586">
                        <c:v>118.009103</c:v>
                      </c:pt>
                      <c:pt idx="3587">
                        <c:v>117.97994300000001</c:v>
                      </c:pt>
                      <c:pt idx="3588">
                        <c:v>117.95079800000001</c:v>
                      </c:pt>
                      <c:pt idx="3589">
                        <c:v>117.921667</c:v>
                      </c:pt>
                      <c:pt idx="3590">
                        <c:v>117.89255</c:v>
                      </c:pt>
                      <c:pt idx="3591">
                        <c:v>117.86344800000001</c:v>
                      </c:pt>
                      <c:pt idx="3592">
                        <c:v>117.834361</c:v>
                      </c:pt>
                      <c:pt idx="3593">
                        <c:v>117.80528700000001</c:v>
                      </c:pt>
                      <c:pt idx="3594">
                        <c:v>117.776228</c:v>
                      </c:pt>
                      <c:pt idx="3595">
                        <c:v>117.747184</c:v>
                      </c:pt>
                      <c:pt idx="3596">
                        <c:v>117.718153</c:v>
                      </c:pt>
                      <c:pt idx="3597">
                        <c:v>117.689137</c:v>
                      </c:pt>
                      <c:pt idx="3598">
                        <c:v>117.660135</c:v>
                      </c:pt>
                      <c:pt idx="3599">
                        <c:v>117.631148</c:v>
                      </c:pt>
                      <c:pt idx="3600">
                        <c:v>117.602175</c:v>
                      </c:pt>
                      <c:pt idx="3601">
                        <c:v>117.573216</c:v>
                      </c:pt>
                      <c:pt idx="3602">
                        <c:v>117.54427099999999</c:v>
                      </c:pt>
                      <c:pt idx="3603">
                        <c:v>117.51534100000001</c:v>
                      </c:pt>
                      <c:pt idx="3604">
                        <c:v>117.486425</c:v>
                      </c:pt>
                      <c:pt idx="3605">
                        <c:v>117.45752299999999</c:v>
                      </c:pt>
                      <c:pt idx="3606">
                        <c:v>117.428635</c:v>
                      </c:pt>
                      <c:pt idx="3607">
                        <c:v>117.399761</c:v>
                      </c:pt>
                      <c:pt idx="3608">
                        <c:v>117.370902</c:v>
                      </c:pt>
                      <c:pt idx="3609">
                        <c:v>117.342057</c:v>
                      </c:pt>
                      <c:pt idx="3610">
                        <c:v>117.313226</c:v>
                      </c:pt>
                      <c:pt idx="3611">
                        <c:v>117.284409</c:v>
                      </c:pt>
                      <c:pt idx="3612">
                        <c:v>117.255606</c:v>
                      </c:pt>
                      <c:pt idx="3613">
                        <c:v>117.22681799999999</c:v>
                      </c:pt>
                      <c:pt idx="3614">
                        <c:v>117.198044</c:v>
                      </c:pt>
                      <c:pt idx="3615">
                        <c:v>117.16928299999999</c:v>
                      </c:pt>
                      <c:pt idx="3616">
                        <c:v>117.14053699999999</c:v>
                      </c:pt>
                      <c:pt idx="3617">
                        <c:v>117.111805</c:v>
                      </c:pt>
                      <c:pt idx="3618">
                        <c:v>117.08308700000001</c:v>
                      </c:pt>
                      <c:pt idx="3619">
                        <c:v>117.054383</c:v>
                      </c:pt>
                      <c:pt idx="3620">
                        <c:v>117.025693</c:v>
                      </c:pt>
                      <c:pt idx="3621">
                        <c:v>116.997018</c:v>
                      </c:pt>
                      <c:pt idx="3622">
                        <c:v>116.968356</c:v>
                      </c:pt>
                      <c:pt idx="3623">
                        <c:v>116.939708</c:v>
                      </c:pt>
                      <c:pt idx="3624">
                        <c:v>116.911075</c:v>
                      </c:pt>
                      <c:pt idx="3625">
                        <c:v>116.88245499999999</c:v>
                      </c:pt>
                      <c:pt idx="3626">
                        <c:v>116.85384999999999</c:v>
                      </c:pt>
                      <c:pt idx="3627">
                        <c:v>116.82525800000001</c:v>
                      </c:pt>
                      <c:pt idx="3628">
                        <c:v>116.79667999999999</c:v>
                      </c:pt>
                      <c:pt idx="3629">
                        <c:v>116.768117</c:v>
                      </c:pt>
                      <c:pt idx="3630">
                        <c:v>116.73956699999999</c:v>
                      </c:pt>
                      <c:pt idx="3631">
                        <c:v>116.71103100000001</c:v>
                      </c:pt>
                      <c:pt idx="3632">
                        <c:v>116.68250999999999</c:v>
                      </c:pt>
                      <c:pt idx="3633">
                        <c:v>116.65400200000001</c:v>
                      </c:pt>
                      <c:pt idx="3634">
                        <c:v>116.625508</c:v>
                      </c:pt>
                      <c:pt idx="3635">
                        <c:v>116.59702799999999</c:v>
                      </c:pt>
                      <c:pt idx="3636">
                        <c:v>116.568562</c:v>
                      </c:pt>
                      <c:pt idx="3637">
                        <c:v>116.54011</c:v>
                      </c:pt>
                      <c:pt idx="3638">
                        <c:v>116.51167100000001</c:v>
                      </c:pt>
                      <c:pt idx="3639">
                        <c:v>116.48324700000001</c:v>
                      </c:pt>
                      <c:pt idx="3640">
                        <c:v>116.454836</c:v>
                      </c:pt>
                      <c:pt idx="3641">
                        <c:v>116.42644</c:v>
                      </c:pt>
                      <c:pt idx="3642">
                        <c:v>116.39805699999999</c:v>
                      </c:pt>
                      <c:pt idx="3643">
                        <c:v>116.369688</c:v>
                      </c:pt>
                      <c:pt idx="3644">
                        <c:v>116.34133300000001</c:v>
                      </c:pt>
                      <c:pt idx="3645">
                        <c:v>116.312991</c:v>
                      </c:pt>
                      <c:pt idx="3646">
                        <c:v>116.28466400000001</c:v>
                      </c:pt>
                      <c:pt idx="3647">
                        <c:v>116.25635</c:v>
                      </c:pt>
                      <c:pt idx="3648">
                        <c:v>116.22805</c:v>
                      </c:pt>
                      <c:pt idx="3649">
                        <c:v>116.199764</c:v>
                      </c:pt>
                      <c:pt idx="3650">
                        <c:v>116.171491</c:v>
                      </c:pt>
                      <c:pt idx="3651">
                        <c:v>116.143233</c:v>
                      </c:pt>
                      <c:pt idx="3652">
                        <c:v>116.114988</c:v>
                      </c:pt>
                      <c:pt idx="3653">
                        <c:v>116.08675599999999</c:v>
                      </c:pt>
                      <c:pt idx="3654">
                        <c:v>116.058539</c:v>
                      </c:pt>
                      <c:pt idx="3655">
                        <c:v>116.03033499999999</c:v>
                      </c:pt>
                      <c:pt idx="3656">
                        <c:v>116.002145</c:v>
                      </c:pt>
                      <c:pt idx="3657">
                        <c:v>115.973969</c:v>
                      </c:pt>
                      <c:pt idx="3658">
                        <c:v>115.945806</c:v>
                      </c:pt>
                      <c:pt idx="3659">
                        <c:v>115.91765700000001</c:v>
                      </c:pt>
                      <c:pt idx="3660">
                        <c:v>115.889522</c:v>
                      </c:pt>
                      <c:pt idx="3661">
                        <c:v>115.8614</c:v>
                      </c:pt>
                      <c:pt idx="3662">
                        <c:v>115.833292</c:v>
                      </c:pt>
                      <c:pt idx="3663">
                        <c:v>115.80519700000001</c:v>
                      </c:pt>
                      <c:pt idx="3664">
                        <c:v>115.777117</c:v>
                      </c:pt>
                      <c:pt idx="3665">
                        <c:v>115.74905</c:v>
                      </c:pt>
                      <c:pt idx="3666">
                        <c:v>115.720996</c:v>
                      </c:pt>
                      <c:pt idx="3667">
                        <c:v>115.692956</c:v>
                      </c:pt>
                      <c:pt idx="3668">
                        <c:v>115.66493</c:v>
                      </c:pt>
                      <c:pt idx="3669">
                        <c:v>115.636917</c:v>
                      </c:pt>
                      <c:pt idx="3670">
                        <c:v>115.608918</c:v>
                      </c:pt>
                      <c:pt idx="3671">
                        <c:v>115.580932</c:v>
                      </c:pt>
                      <c:pt idx="3672">
                        <c:v>115.55296</c:v>
                      </c:pt>
                      <c:pt idx="3673">
                        <c:v>115.525001</c:v>
                      </c:pt>
                      <c:pt idx="3674">
                        <c:v>115.497056</c:v>
                      </c:pt>
                      <c:pt idx="3675">
                        <c:v>115.46912399999999</c:v>
                      </c:pt>
                      <c:pt idx="3676">
                        <c:v>115.44120599999999</c:v>
                      </c:pt>
                      <c:pt idx="3677">
                        <c:v>115.413302</c:v>
                      </c:pt>
                      <c:pt idx="3678">
                        <c:v>115.385411</c:v>
                      </c:pt>
                      <c:pt idx="3679">
                        <c:v>115.357533</c:v>
                      </c:pt>
                      <c:pt idx="3680">
                        <c:v>115.329669</c:v>
                      </c:pt>
                      <c:pt idx="3681">
                        <c:v>115.301818</c:v>
                      </c:pt>
                      <c:pt idx="3682">
                        <c:v>115.27398100000001</c:v>
                      </c:pt>
                      <c:pt idx="3683">
                        <c:v>115.246157</c:v>
                      </c:pt>
                      <c:pt idx="3684">
                        <c:v>115.21834699999999</c:v>
                      </c:pt>
                      <c:pt idx="3685">
                        <c:v>115.19055</c:v>
                      </c:pt>
                      <c:pt idx="3686">
                        <c:v>115.162766</c:v>
                      </c:pt>
                      <c:pt idx="3687">
                        <c:v>115.134996</c:v>
                      </c:pt>
                      <c:pt idx="3688">
                        <c:v>115.10723900000001</c:v>
                      </c:pt>
                      <c:pt idx="3689">
                        <c:v>115.07949600000001</c:v>
                      </c:pt>
                      <c:pt idx="3690">
                        <c:v>115.051766</c:v>
                      </c:pt>
                      <c:pt idx="3691">
                        <c:v>115.02404900000001</c:v>
                      </c:pt>
                      <c:pt idx="3692">
                        <c:v>114.996346</c:v>
                      </c:pt>
                      <c:pt idx="3693">
                        <c:v>114.968656</c:v>
                      </c:pt>
                      <c:pt idx="3694">
                        <c:v>114.94098</c:v>
                      </c:pt>
                      <c:pt idx="3695">
                        <c:v>114.91331599999999</c:v>
                      </c:pt>
                      <c:pt idx="3696">
                        <c:v>114.885666</c:v>
                      </c:pt>
                      <c:pt idx="3697">
                        <c:v>114.85803</c:v>
                      </c:pt>
                      <c:pt idx="3698">
                        <c:v>114.830406</c:v>
                      </c:pt>
                      <c:pt idx="3699">
                        <c:v>114.802796</c:v>
                      </c:pt>
                      <c:pt idx="3700">
                        <c:v>114.775199</c:v>
                      </c:pt>
                      <c:pt idx="3701">
                        <c:v>114.74761599999999</c:v>
                      </c:pt>
                      <c:pt idx="3702">
                        <c:v>114.720045</c:v>
                      </c:pt>
                      <c:pt idx="3703">
                        <c:v>114.692488</c:v>
                      </c:pt>
                      <c:pt idx="3704">
                        <c:v>114.664945</c:v>
                      </c:pt>
                      <c:pt idx="3705">
                        <c:v>114.63741400000001</c:v>
                      </c:pt>
                      <c:pt idx="3706">
                        <c:v>114.609897</c:v>
                      </c:pt>
                      <c:pt idx="3707">
                        <c:v>114.582392</c:v>
                      </c:pt>
                      <c:pt idx="3708">
                        <c:v>114.554901</c:v>
                      </c:pt>
                      <c:pt idx="3709">
                        <c:v>114.527424</c:v>
                      </c:pt>
                      <c:pt idx="3710">
                        <c:v>114.499959</c:v>
                      </c:pt>
                      <c:pt idx="3711">
                        <c:v>114.472508</c:v>
                      </c:pt>
                      <c:pt idx="3712">
                        <c:v>114.445069</c:v>
                      </c:pt>
                      <c:pt idx="3713">
                        <c:v>114.417644</c:v>
                      </c:pt>
                      <c:pt idx="3714">
                        <c:v>114.390232</c:v>
                      </c:pt>
                      <c:pt idx="3715">
                        <c:v>114.36283299999999</c:v>
                      </c:pt>
                      <c:pt idx="3716">
                        <c:v>114.335448</c:v>
                      </c:pt>
                      <c:pt idx="3717">
                        <c:v>114.308075</c:v>
                      </c:pt>
                      <c:pt idx="3718">
                        <c:v>114.280715</c:v>
                      </c:pt>
                      <c:pt idx="3719">
                        <c:v>114.25336900000001</c:v>
                      </c:pt>
                      <c:pt idx="3720">
                        <c:v>114.22603599999999</c:v>
                      </c:pt>
                      <c:pt idx="3721">
                        <c:v>114.19871500000001</c:v>
                      </c:pt>
                      <c:pt idx="3722">
                        <c:v>114.171408</c:v>
                      </c:pt>
                      <c:pt idx="3723">
                        <c:v>114.144114</c:v>
                      </c:pt>
                      <c:pt idx="3724">
                        <c:v>114.116833</c:v>
                      </c:pt>
                      <c:pt idx="3725">
                        <c:v>114.08956499999999</c:v>
                      </c:pt>
                      <c:pt idx="3726">
                        <c:v>114.06231</c:v>
                      </c:pt>
                      <c:pt idx="3727">
                        <c:v>114.035068</c:v>
                      </c:pt>
                      <c:pt idx="3728">
                        <c:v>114.007839</c:v>
                      </c:pt>
                      <c:pt idx="3729">
                        <c:v>113.98062299999999</c:v>
                      </c:pt>
                      <c:pt idx="3730">
                        <c:v>113.95341999999999</c:v>
                      </c:pt>
                      <c:pt idx="3731">
                        <c:v>113.92623</c:v>
                      </c:pt>
                      <c:pt idx="3732">
                        <c:v>113.89905299999999</c:v>
                      </c:pt>
                      <c:pt idx="3733">
                        <c:v>113.871889</c:v>
                      </c:pt>
                      <c:pt idx="3734">
                        <c:v>113.84473800000001</c:v>
                      </c:pt>
                      <c:pt idx="3735">
                        <c:v>113.817599</c:v>
                      </c:pt>
                      <c:pt idx="3736">
                        <c:v>113.790474</c:v>
                      </c:pt>
                      <c:pt idx="3737">
                        <c:v>113.763362</c:v>
                      </c:pt>
                      <c:pt idx="3738">
                        <c:v>113.736262</c:v>
                      </c:pt>
                      <c:pt idx="3739">
                        <c:v>113.709176</c:v>
                      </c:pt>
                      <c:pt idx="3740">
                        <c:v>113.682102</c:v>
                      </c:pt>
                      <c:pt idx="3741">
                        <c:v>113.655041</c:v>
                      </c:pt>
                      <c:pt idx="3742">
                        <c:v>113.627994</c:v>
                      </c:pt>
                      <c:pt idx="3743">
                        <c:v>113.600959</c:v>
                      </c:pt>
                      <c:pt idx="3744">
                        <c:v>113.573937</c:v>
                      </c:pt>
                      <c:pt idx="3745">
                        <c:v>113.546927</c:v>
                      </c:pt>
                      <c:pt idx="3746">
                        <c:v>113.519931</c:v>
                      </c:pt>
                      <c:pt idx="3747">
                        <c:v>113.492947</c:v>
                      </c:pt>
                      <c:pt idx="3748">
                        <c:v>113.465977</c:v>
                      </c:pt>
                      <c:pt idx="3749">
                        <c:v>113.439019</c:v>
                      </c:pt>
                      <c:pt idx="3750">
                        <c:v>113.41207300000001</c:v>
                      </c:pt>
                      <c:pt idx="3751">
                        <c:v>113.385141</c:v>
                      </c:pt>
                      <c:pt idx="3752">
                        <c:v>113.358222</c:v>
                      </c:pt>
                      <c:pt idx="3753">
                        <c:v>113.331315</c:v>
                      </c:pt>
                      <c:pt idx="3754">
                        <c:v>113.304421</c:v>
                      </c:pt>
                      <c:pt idx="3755">
                        <c:v>113.27754</c:v>
                      </c:pt>
                      <c:pt idx="3756">
                        <c:v>113.250671</c:v>
                      </c:pt>
                      <c:pt idx="3757">
                        <c:v>113.223815</c:v>
                      </c:pt>
                      <c:pt idx="3758">
                        <c:v>113.196972</c:v>
                      </c:pt>
                      <c:pt idx="3759">
                        <c:v>113.170142</c:v>
                      </c:pt>
                      <c:pt idx="3760">
                        <c:v>113.14332400000001</c:v>
                      </c:pt>
                      <c:pt idx="3761">
                        <c:v>113.11651999999999</c:v>
                      </c:pt>
                      <c:pt idx="3762">
                        <c:v>113.089727</c:v>
                      </c:pt>
                      <c:pt idx="3763">
                        <c:v>113.06294800000001</c:v>
                      </c:pt>
                      <c:pt idx="3764">
                        <c:v>113.036181</c:v>
                      </c:pt>
                      <c:pt idx="3765">
                        <c:v>113.009427</c:v>
                      </c:pt>
                      <c:pt idx="3766">
                        <c:v>112.982686</c:v>
                      </c:pt>
                      <c:pt idx="3767">
                        <c:v>112.955957</c:v>
                      </c:pt>
                      <c:pt idx="3768">
                        <c:v>112.929241</c:v>
                      </c:pt>
                      <c:pt idx="3769">
                        <c:v>112.902537</c:v>
                      </c:pt>
                      <c:pt idx="3770">
                        <c:v>112.875846</c:v>
                      </c:pt>
                      <c:pt idx="3771">
                        <c:v>112.84916800000001</c:v>
                      </c:pt>
                      <c:pt idx="3772">
                        <c:v>112.822502</c:v>
                      </c:pt>
                      <c:pt idx="3773">
                        <c:v>112.795849</c:v>
                      </c:pt>
                      <c:pt idx="3774">
                        <c:v>112.769209</c:v>
                      </c:pt>
                      <c:pt idx="3775">
                        <c:v>112.742581</c:v>
                      </c:pt>
                      <c:pt idx="3776">
                        <c:v>112.715965</c:v>
                      </c:pt>
                      <c:pt idx="3777">
                        <c:v>112.689363</c:v>
                      </c:pt>
                      <c:pt idx="3778">
                        <c:v>112.662772</c:v>
                      </c:pt>
                      <c:pt idx="3779">
                        <c:v>112.636195</c:v>
                      </c:pt>
                      <c:pt idx="3780">
                        <c:v>112.60963</c:v>
                      </c:pt>
                      <c:pt idx="3781">
                        <c:v>112.583077</c:v>
                      </c:pt>
                      <c:pt idx="3782">
                        <c:v>112.55653700000001</c:v>
                      </c:pt>
                      <c:pt idx="3783">
                        <c:v>112.53000900000001</c:v>
                      </c:pt>
                      <c:pt idx="3784">
                        <c:v>112.503494</c:v>
                      </c:pt>
                      <c:pt idx="3785">
                        <c:v>112.476992</c:v>
                      </c:pt>
                      <c:pt idx="3786">
                        <c:v>112.450501</c:v>
                      </c:pt>
                      <c:pt idx="3787">
                        <c:v>112.424024</c:v>
                      </c:pt>
                      <c:pt idx="3788">
                        <c:v>112.397559</c:v>
                      </c:pt>
                      <c:pt idx="3789">
                        <c:v>112.371106</c:v>
                      </c:pt>
                      <c:pt idx="3790">
                        <c:v>112.344666</c:v>
                      </c:pt>
                      <c:pt idx="3791">
                        <c:v>112.31823799999999</c:v>
                      </c:pt>
                      <c:pt idx="3792">
                        <c:v>112.29182299999999</c:v>
                      </c:pt>
                      <c:pt idx="3793">
                        <c:v>112.26542000000001</c:v>
                      </c:pt>
                      <c:pt idx="3794">
                        <c:v>112.239029</c:v>
                      </c:pt>
                      <c:pt idx="3795">
                        <c:v>112.21265099999999</c:v>
                      </c:pt>
                      <c:pt idx="3796">
                        <c:v>112.186285</c:v>
                      </c:pt>
                      <c:pt idx="3797">
                        <c:v>112.159932</c:v>
                      </c:pt>
                      <c:pt idx="3798">
                        <c:v>112.133591</c:v>
                      </c:pt>
                      <c:pt idx="3799">
                        <c:v>112.10726200000001</c:v>
                      </c:pt>
                      <c:pt idx="3800">
                        <c:v>112.080946</c:v>
                      </c:pt>
                      <c:pt idx="3801">
                        <c:v>112.054642</c:v>
                      </c:pt>
                      <c:pt idx="3802">
                        <c:v>112.02835</c:v>
                      </c:pt>
                      <c:pt idx="3803">
                        <c:v>112.002071</c:v>
                      </c:pt>
                      <c:pt idx="3804">
                        <c:v>111.975804</c:v>
                      </c:pt>
                      <c:pt idx="3805">
                        <c:v>111.94955</c:v>
                      </c:pt>
                      <c:pt idx="3806">
                        <c:v>111.92330699999999</c:v>
                      </c:pt>
                      <c:pt idx="3807">
                        <c:v>111.897077</c:v>
                      </c:pt>
                      <c:pt idx="3808">
                        <c:v>111.87085999999999</c:v>
                      </c:pt>
                      <c:pt idx="3809">
                        <c:v>111.84465400000001</c:v>
                      </c:pt>
                      <c:pt idx="3810">
                        <c:v>111.818461</c:v>
                      </c:pt>
                      <c:pt idx="3811">
                        <c:v>111.79228000000001</c:v>
                      </c:pt>
                      <c:pt idx="3812">
                        <c:v>111.76611200000001</c:v>
                      </c:pt>
                      <c:pt idx="3813">
                        <c:v>111.73995499999999</c:v>
                      </c:pt>
                      <c:pt idx="3814">
                        <c:v>111.71381100000001</c:v>
                      </c:pt>
                      <c:pt idx="3815">
                        <c:v>111.687679</c:v>
                      </c:pt>
                      <c:pt idx="3816">
                        <c:v>111.66155999999999</c:v>
                      </c:pt>
                      <c:pt idx="3817">
                        <c:v>111.635452</c:v>
                      </c:pt>
                      <c:pt idx="3818">
                        <c:v>111.609357</c:v>
                      </c:pt>
                      <c:pt idx="3819">
                        <c:v>111.583274</c:v>
                      </c:pt>
                      <c:pt idx="3820">
                        <c:v>111.557203</c:v>
                      </c:pt>
                      <c:pt idx="3821">
                        <c:v>111.531144</c:v>
                      </c:pt>
                      <c:pt idx="3822">
                        <c:v>111.505098</c:v>
                      </c:pt>
                      <c:pt idx="3823">
                        <c:v>111.47906399999999</c:v>
                      </c:pt>
                      <c:pt idx="3824">
                        <c:v>111.453041</c:v>
                      </c:pt>
                      <c:pt idx="3825">
                        <c:v>111.427031</c:v>
                      </c:pt>
                      <c:pt idx="3826">
                        <c:v>111.401033</c:v>
                      </c:pt>
                      <c:pt idx="3827">
                        <c:v>111.37504800000001</c:v>
                      </c:pt>
                      <c:pt idx="3828">
                        <c:v>111.349074</c:v>
                      </c:pt>
                      <c:pt idx="3829">
                        <c:v>111.32311199999999</c:v>
                      </c:pt>
                      <c:pt idx="3830">
                        <c:v>111.297163</c:v>
                      </c:pt>
                      <c:pt idx="3831">
                        <c:v>111.271226</c:v>
                      </c:pt>
                      <c:pt idx="3832">
                        <c:v>111.2453</c:v>
                      </c:pt>
                      <c:pt idx="3833">
                        <c:v>111.219387</c:v>
                      </c:pt>
                      <c:pt idx="3834">
                        <c:v>111.19348599999999</c:v>
                      </c:pt>
                      <c:pt idx="3835">
                        <c:v>111.167597</c:v>
                      </c:pt>
                      <c:pt idx="3836">
                        <c:v>111.14172000000001</c:v>
                      </c:pt>
                      <c:pt idx="3837">
                        <c:v>111.115855</c:v>
                      </c:pt>
                      <c:pt idx="3838">
                        <c:v>111.090002</c:v>
                      </c:pt>
                      <c:pt idx="3839">
                        <c:v>111.064161</c:v>
                      </c:pt>
                      <c:pt idx="3840">
                        <c:v>111.038332</c:v>
                      </c:pt>
                      <c:pt idx="3841">
                        <c:v>111.01251600000001</c:v>
                      </c:pt>
                      <c:pt idx="3842">
                        <c:v>110.986711</c:v>
                      </c:pt>
                      <c:pt idx="3843">
                        <c:v>110.96091800000001</c:v>
                      </c:pt>
                      <c:pt idx="3844">
                        <c:v>110.935137</c:v>
                      </c:pt>
                      <c:pt idx="3845">
                        <c:v>110.909368</c:v>
                      </c:pt>
                      <c:pt idx="3846">
                        <c:v>110.883611</c:v>
                      </c:pt>
                      <c:pt idx="3847">
                        <c:v>110.857866</c:v>
                      </c:pt>
                      <c:pt idx="3848">
                        <c:v>110.832133</c:v>
                      </c:pt>
                      <c:pt idx="3849">
                        <c:v>110.80641199999999</c:v>
                      </c:pt>
                      <c:pt idx="3850">
                        <c:v>110.780703</c:v>
                      </c:pt>
                      <c:pt idx="3851">
                        <c:v>110.75500599999999</c:v>
                      </c:pt>
                      <c:pt idx="3852">
                        <c:v>110.72932</c:v>
                      </c:pt>
                      <c:pt idx="3853">
                        <c:v>110.703647</c:v>
                      </c:pt>
                      <c:pt idx="3854">
                        <c:v>110.67798500000001</c:v>
                      </c:pt>
                      <c:pt idx="3855">
                        <c:v>110.65233600000001</c:v>
                      </c:pt>
                      <c:pt idx="3856">
                        <c:v>110.626698</c:v>
                      </c:pt>
                      <c:pt idx="3857">
                        <c:v>110.601072</c:v>
                      </c:pt>
                      <c:pt idx="3858">
                        <c:v>110.575458</c:v>
                      </c:pt>
                      <c:pt idx="3859">
                        <c:v>110.54985600000001</c:v>
                      </c:pt>
                      <c:pt idx="3860">
                        <c:v>110.524266</c:v>
                      </c:pt>
                      <c:pt idx="3861">
                        <c:v>110.498688</c:v>
                      </c:pt>
                      <c:pt idx="3862">
                        <c:v>110.47312100000001</c:v>
                      </c:pt>
                      <c:pt idx="3863">
                        <c:v>110.44756599999999</c:v>
                      </c:pt>
                      <c:pt idx="3864">
                        <c:v>110.422023</c:v>
                      </c:pt>
                      <c:pt idx="3865">
                        <c:v>110.39649199999999</c:v>
                      </c:pt>
                      <c:pt idx="3866">
                        <c:v>110.37097300000001</c:v>
                      </c:pt>
                      <c:pt idx="3867">
                        <c:v>110.345466</c:v>
                      </c:pt>
                      <c:pt idx="3868">
                        <c:v>110.31997</c:v>
                      </c:pt>
                      <c:pt idx="3869">
                        <c:v>110.29448600000001</c:v>
                      </c:pt>
                      <c:pt idx="3870">
                        <c:v>110.269014</c:v>
                      </c:pt>
                      <c:pt idx="3871">
                        <c:v>110.24355300000001</c:v>
                      </c:pt>
                      <c:pt idx="3872">
                        <c:v>110.21810499999999</c:v>
                      </c:pt>
                      <c:pt idx="3873">
                        <c:v>110.192668</c:v>
                      </c:pt>
                      <c:pt idx="3874">
                        <c:v>110.167243</c:v>
                      </c:pt>
                      <c:pt idx="3875">
                        <c:v>110.141829</c:v>
                      </c:pt>
                      <c:pt idx="3876">
                        <c:v>110.116427</c:v>
                      </c:pt>
                      <c:pt idx="3877">
                        <c:v>110.091037</c:v>
                      </c:pt>
                      <c:pt idx="3878">
                        <c:v>110.065659</c:v>
                      </c:pt>
                      <c:pt idx="3879">
                        <c:v>110.04029300000001</c:v>
                      </c:pt>
                      <c:pt idx="3880">
                        <c:v>110.014938</c:v>
                      </c:pt>
                      <c:pt idx="3881">
                        <c:v>109.989594</c:v>
                      </c:pt>
                      <c:pt idx="3882">
                        <c:v>109.964263</c:v>
                      </c:pt>
                      <c:pt idx="3883">
                        <c:v>109.93894299999999</c:v>
                      </c:pt>
                      <c:pt idx="3884">
                        <c:v>109.913635</c:v>
                      </c:pt>
                      <c:pt idx="3885">
                        <c:v>109.888338</c:v>
                      </c:pt>
                      <c:pt idx="3886">
                        <c:v>109.86305299999999</c:v>
                      </c:pt>
                      <c:pt idx="3887">
                        <c:v>109.83778</c:v>
                      </c:pt>
                      <c:pt idx="3888">
                        <c:v>109.812518</c:v>
                      </c:pt>
                      <c:pt idx="3889">
                        <c:v>109.787268</c:v>
                      </c:pt>
                      <c:pt idx="3890">
                        <c:v>109.76203</c:v>
                      </c:pt>
                      <c:pt idx="3891">
                        <c:v>109.73680299999999</c:v>
                      </c:pt>
                      <c:pt idx="3892">
                        <c:v>109.71158800000001</c:v>
                      </c:pt>
                      <c:pt idx="3893">
                        <c:v>109.686384</c:v>
                      </c:pt>
                      <c:pt idx="3894">
                        <c:v>109.661192</c:v>
                      </c:pt>
                      <c:pt idx="3895">
                        <c:v>109.636011</c:v>
                      </c:pt>
                      <c:pt idx="3896">
                        <c:v>109.61084200000001</c:v>
                      </c:pt>
                      <c:pt idx="3897">
                        <c:v>109.585685</c:v>
                      </c:pt>
                      <c:pt idx="3898">
                        <c:v>109.56053900000001</c:v>
                      </c:pt>
                      <c:pt idx="3899">
                        <c:v>109.535405</c:v>
                      </c:pt>
                      <c:pt idx="3900">
                        <c:v>109.510282</c:v>
                      </c:pt>
                      <c:pt idx="3901">
                        <c:v>109.48517099999999</c:v>
                      </c:pt>
                      <c:pt idx="3902">
                        <c:v>109.460071</c:v>
                      </c:pt>
                      <c:pt idx="3903">
                        <c:v>109.434983</c:v>
                      </c:pt>
                      <c:pt idx="3904">
                        <c:v>109.40990600000001</c:v>
                      </c:pt>
                      <c:pt idx="3905">
                        <c:v>109.38484099999999</c:v>
                      </c:pt>
                      <c:pt idx="3906">
                        <c:v>109.359787</c:v>
                      </c:pt>
                      <c:pt idx="3907">
                        <c:v>109.334745</c:v>
                      </c:pt>
                      <c:pt idx="3908">
                        <c:v>109.309714</c:v>
                      </c:pt>
                      <c:pt idx="3909">
                        <c:v>109.284694</c:v>
                      </c:pt>
                      <c:pt idx="3910">
                        <c:v>109.259686</c:v>
                      </c:pt>
                      <c:pt idx="3911">
                        <c:v>109.23469</c:v>
                      </c:pt>
                      <c:pt idx="3912">
                        <c:v>109.209705</c:v>
                      </c:pt>
                      <c:pt idx="3913">
                        <c:v>109.184731</c:v>
                      </c:pt>
                      <c:pt idx="3914">
                        <c:v>109.159769</c:v>
                      </c:pt>
                      <c:pt idx="3915">
                        <c:v>109.134818</c:v>
                      </c:pt>
                      <c:pt idx="3916">
                        <c:v>109.10987900000001</c:v>
                      </c:pt>
                      <c:pt idx="3917">
                        <c:v>109.084951</c:v>
                      </c:pt>
                      <c:pt idx="3918">
                        <c:v>109.060034</c:v>
                      </c:pt>
                      <c:pt idx="3919">
                        <c:v>109.035129</c:v>
                      </c:pt>
                      <c:pt idx="3920">
                        <c:v>109.01023499999999</c:v>
                      </c:pt>
                      <c:pt idx="3921">
                        <c:v>108.98535200000001</c:v>
                      </c:pt>
                      <c:pt idx="3922">
                        <c:v>108.960481</c:v>
                      </c:pt>
                      <c:pt idx="3923">
                        <c:v>108.935622</c:v>
                      </c:pt>
                      <c:pt idx="3924">
                        <c:v>108.91077300000001</c:v>
                      </c:pt>
                      <c:pt idx="3925">
                        <c:v>108.885936</c:v>
                      </c:pt>
                      <c:pt idx="3926">
                        <c:v>108.86111</c:v>
                      </c:pt>
                      <c:pt idx="3927">
                        <c:v>108.836296</c:v>
                      </c:pt>
                      <c:pt idx="3928">
                        <c:v>108.811493</c:v>
                      </c:pt>
                      <c:pt idx="3929">
                        <c:v>108.78670099999999</c:v>
                      </c:pt>
                      <c:pt idx="3930">
                        <c:v>108.76192</c:v>
                      </c:pt>
                      <c:pt idx="3931">
                        <c:v>108.737151</c:v>
                      </c:pt>
                      <c:pt idx="3932">
                        <c:v>108.71239300000001</c:v>
                      </c:pt>
                      <c:pt idx="3933">
                        <c:v>108.687646</c:v>
                      </c:pt>
                      <c:pt idx="3934">
                        <c:v>108.66291099999999</c:v>
                      </c:pt>
                      <c:pt idx="3935">
                        <c:v>108.638186</c:v>
                      </c:pt>
                      <c:pt idx="3936">
                        <c:v>108.613473</c:v>
                      </c:pt>
                      <c:pt idx="3937">
                        <c:v>108.58877200000001</c:v>
                      </c:pt>
                      <c:pt idx="3938">
                        <c:v>108.564081</c:v>
                      </c:pt>
                      <c:pt idx="3939">
                        <c:v>108.539402</c:v>
                      </c:pt>
                      <c:pt idx="3940">
                        <c:v>108.514734</c:v>
                      </c:pt>
                      <c:pt idx="3941">
                        <c:v>108.490077</c:v>
                      </c:pt>
                      <c:pt idx="3942">
                        <c:v>108.465431</c:v>
                      </c:pt>
                      <c:pt idx="3943">
                        <c:v>108.440797</c:v>
                      </c:pt>
                      <c:pt idx="3944">
                        <c:v>108.416174</c:v>
                      </c:pt>
                      <c:pt idx="3945">
                        <c:v>108.39156199999999</c:v>
                      </c:pt>
                      <c:pt idx="3946">
                        <c:v>108.366961</c:v>
                      </c:pt>
                      <c:pt idx="3947">
                        <c:v>108.342371</c:v>
                      </c:pt>
                      <c:pt idx="3948">
                        <c:v>108.317792</c:v>
                      </c:pt>
                      <c:pt idx="3949">
                        <c:v>108.29322500000001</c:v>
                      </c:pt>
                      <c:pt idx="3950">
                        <c:v>108.268669</c:v>
                      </c:pt>
                      <c:pt idx="3951">
                        <c:v>108.244124</c:v>
                      </c:pt>
                      <c:pt idx="3952">
                        <c:v>108.21959</c:v>
                      </c:pt>
                      <c:pt idx="3953">
                        <c:v>108.19506699999999</c:v>
                      </c:pt>
                      <c:pt idx="3954">
                        <c:v>108.17055499999999</c:v>
                      </c:pt>
                      <c:pt idx="3955">
                        <c:v>108.14605400000001</c:v>
                      </c:pt>
                      <c:pt idx="3956">
                        <c:v>108.121565</c:v>
                      </c:pt>
                      <c:pt idx="3957">
                        <c:v>108.097086</c:v>
                      </c:pt>
                      <c:pt idx="3958">
                        <c:v>108.072619</c:v>
                      </c:pt>
                      <c:pt idx="3959">
                        <c:v>108.048162</c:v>
                      </c:pt>
                      <c:pt idx="3960">
                        <c:v>108.023717</c:v>
                      </c:pt>
                      <c:pt idx="3961">
                        <c:v>107.99928300000001</c:v>
                      </c:pt>
                      <c:pt idx="3962">
                        <c:v>107.97486000000001</c:v>
                      </c:pt>
                      <c:pt idx="3963">
                        <c:v>107.950447</c:v>
                      </c:pt>
                      <c:pt idx="3964">
                        <c:v>107.926046</c:v>
                      </c:pt>
                      <c:pt idx="3965">
                        <c:v>107.901656</c:v>
                      </c:pt>
                      <c:pt idx="3966">
                        <c:v>107.87727700000001</c:v>
                      </c:pt>
                      <c:pt idx="3967">
                        <c:v>107.852909</c:v>
                      </c:pt>
                      <c:pt idx="3968">
                        <c:v>107.828552</c:v>
                      </c:pt>
                      <c:pt idx="3969">
                        <c:v>107.80420599999999</c:v>
                      </c:pt>
                      <c:pt idx="3970">
                        <c:v>107.779871</c:v>
                      </c:pt>
                      <c:pt idx="3971">
                        <c:v>107.75554700000001</c:v>
                      </c:pt>
                      <c:pt idx="3972">
                        <c:v>107.731234</c:v>
                      </c:pt>
                      <c:pt idx="3973">
                        <c:v>107.70693199999999</c:v>
                      </c:pt>
                      <c:pt idx="3974">
                        <c:v>107.682641</c:v>
                      </c:pt>
                      <c:pt idx="3975">
                        <c:v>107.658361</c:v>
                      </c:pt>
                      <c:pt idx="3976">
                        <c:v>107.634091</c:v>
                      </c:pt>
                      <c:pt idx="3977">
                        <c:v>107.60983299999999</c:v>
                      </c:pt>
                      <c:pt idx="3978">
                        <c:v>107.58558600000001</c:v>
                      </c:pt>
                      <c:pt idx="3979">
                        <c:v>107.56134900000001</c:v>
                      </c:pt>
                      <c:pt idx="3980">
                        <c:v>107.53712400000001</c:v>
                      </c:pt>
                      <c:pt idx="3981">
                        <c:v>107.51290899999999</c:v>
                      </c:pt>
                      <c:pt idx="3982">
                        <c:v>107.488705</c:v>
                      </c:pt>
                      <c:pt idx="3983">
                        <c:v>107.464513</c:v>
                      </c:pt>
                      <c:pt idx="3984">
                        <c:v>107.440331</c:v>
                      </c:pt>
                      <c:pt idx="3985">
                        <c:v>107.41616</c:v>
                      </c:pt>
                      <c:pt idx="3986">
                        <c:v>107.391999</c:v>
                      </c:pt>
                      <c:pt idx="3987">
                        <c:v>107.36785</c:v>
                      </c:pt>
                      <c:pt idx="3988">
                        <c:v>107.343712</c:v>
                      </c:pt>
                      <c:pt idx="3989">
                        <c:v>107.31958400000001</c:v>
                      </c:pt>
                      <c:pt idx="3990">
                        <c:v>107.295467</c:v>
                      </c:pt>
                      <c:pt idx="3991">
                        <c:v>107.271361</c:v>
                      </c:pt>
                      <c:pt idx="3992">
                        <c:v>107.247266</c:v>
                      </c:pt>
                      <c:pt idx="3993">
                        <c:v>107.22318199999999</c:v>
                      </c:pt>
                      <c:pt idx="3994">
                        <c:v>107.19910900000001</c:v>
                      </c:pt>
                      <c:pt idx="3995">
                        <c:v>107.17504599999999</c:v>
                      </c:pt>
                      <c:pt idx="3996">
                        <c:v>107.150994</c:v>
                      </c:pt>
                      <c:pt idx="3997">
                        <c:v>107.126953</c:v>
                      </c:pt>
                      <c:pt idx="3998">
                        <c:v>107.102923</c:v>
                      </c:pt>
                      <c:pt idx="3999">
                        <c:v>107.078903</c:v>
                      </c:pt>
                      <c:pt idx="4000">
                        <c:v>107.054894</c:v>
                      </c:pt>
                      <c:pt idx="4001">
                        <c:v>107.030896</c:v>
                      </c:pt>
                      <c:pt idx="4002">
                        <c:v>107.00690899999999</c:v>
                      </c:pt>
                      <c:pt idx="4003">
                        <c:v>106.982933</c:v>
                      </c:pt>
                      <c:pt idx="4004">
                        <c:v>106.958967</c:v>
                      </c:pt>
                      <c:pt idx="4005">
                        <c:v>106.935012</c:v>
                      </c:pt>
                      <c:pt idx="4006">
                        <c:v>106.911068</c:v>
                      </c:pt>
                      <c:pt idx="4007">
                        <c:v>106.887134</c:v>
                      </c:pt>
                      <c:pt idx="4008">
                        <c:v>106.863212</c:v>
                      </c:pt>
                      <c:pt idx="4009">
                        <c:v>106.839299</c:v>
                      </c:pt>
                      <c:pt idx="4010">
                        <c:v>106.815398</c:v>
                      </c:pt>
                      <c:pt idx="4011">
                        <c:v>106.791507</c:v>
                      </c:pt>
                      <c:pt idx="4012">
                        <c:v>106.767627</c:v>
                      </c:pt>
                      <c:pt idx="4013">
                        <c:v>106.743758</c:v>
                      </c:pt>
                      <c:pt idx="4014">
                        <c:v>106.719899</c:v>
                      </c:pt>
                      <c:pt idx="4015">
                        <c:v>106.696051</c:v>
                      </c:pt>
                      <c:pt idx="4016">
                        <c:v>106.672214</c:v>
                      </c:pt>
                      <c:pt idx="4017">
                        <c:v>106.648387</c:v>
                      </c:pt>
                      <c:pt idx="4018">
                        <c:v>106.624571</c:v>
                      </c:pt>
                      <c:pt idx="4019">
                        <c:v>106.60076599999999</c:v>
                      </c:pt>
                      <c:pt idx="4020">
                        <c:v>106.576971</c:v>
                      </c:pt>
                      <c:pt idx="4021">
                        <c:v>106.55318699999999</c:v>
                      </c:pt>
                      <c:pt idx="4022">
                        <c:v>106.52941300000001</c:v>
                      </c:pt>
                      <c:pt idx="4023">
                        <c:v>106.50565</c:v>
                      </c:pt>
                      <c:pt idx="4024">
                        <c:v>106.481898</c:v>
                      </c:pt>
                      <c:pt idx="4025">
                        <c:v>106.458156</c:v>
                      </c:pt>
                      <c:pt idx="4026">
                        <c:v>106.434425</c:v>
                      </c:pt>
                      <c:pt idx="4027">
                        <c:v>106.410704</c:v>
                      </c:pt>
                      <c:pt idx="4028">
                        <c:v>106.386994</c:v>
                      </c:pt>
                      <c:pt idx="4029">
                        <c:v>106.36329499999999</c:v>
                      </c:pt>
                      <c:pt idx="4030">
                        <c:v>106.339606</c:v>
                      </c:pt>
                      <c:pt idx="4031">
                        <c:v>106.315927</c:v>
                      </c:pt>
                      <c:pt idx="4032">
                        <c:v>106.292259</c:v>
                      </c:pt>
                      <c:pt idx="4033">
                        <c:v>106.268602</c:v>
                      </c:pt>
                      <c:pt idx="4034">
                        <c:v>106.244955</c:v>
                      </c:pt>
                      <c:pt idx="4035">
                        <c:v>106.22131899999999</c:v>
                      </c:pt>
                      <c:pt idx="4036">
                        <c:v>106.197693</c:v>
                      </c:pt>
                      <c:pt idx="4037">
                        <c:v>106.17407799999999</c:v>
                      </c:pt>
                      <c:pt idx="4038">
                        <c:v>106.15047300000001</c:v>
                      </c:pt>
                      <c:pt idx="4039">
                        <c:v>106.126879</c:v>
                      </c:pt>
                      <c:pt idx="4040">
                        <c:v>106.103295</c:v>
                      </c:pt>
                      <c:pt idx="4041">
                        <c:v>106.079722</c:v>
                      </c:pt>
                      <c:pt idx="4042">
                        <c:v>106.05615899999999</c:v>
                      </c:pt>
                      <c:pt idx="4043">
                        <c:v>106.032607</c:v>
                      </c:pt>
                      <c:pt idx="4044">
                        <c:v>106.00906500000001</c:v>
                      </c:pt>
                      <c:pt idx="4045">
                        <c:v>105.985534</c:v>
                      </c:pt>
                      <c:pt idx="4046">
                        <c:v>105.962013</c:v>
                      </c:pt>
                      <c:pt idx="4047">
                        <c:v>105.938502</c:v>
                      </c:pt>
                      <c:pt idx="4048">
                        <c:v>105.915002</c:v>
                      </c:pt>
                      <c:pt idx="4049">
                        <c:v>105.89151200000001</c:v>
                      </c:pt>
                      <c:pt idx="4050">
                        <c:v>105.868033</c:v>
                      </c:pt>
                      <c:pt idx="4051">
                        <c:v>105.84456400000001</c:v>
                      </c:pt>
                      <c:pt idx="4052">
                        <c:v>105.821106</c:v>
                      </c:pt>
                      <c:pt idx="4053">
                        <c:v>105.797658</c:v>
                      </c:pt>
                      <c:pt idx="4054">
                        <c:v>105.77422</c:v>
                      </c:pt>
                      <c:pt idx="4055">
                        <c:v>105.750793</c:v>
                      </c:pt>
                      <c:pt idx="4056">
                        <c:v>105.72737600000001</c:v>
                      </c:pt>
                      <c:pt idx="4057">
                        <c:v>105.703969</c:v>
                      </c:pt>
                      <c:pt idx="4058">
                        <c:v>105.680573</c:v>
                      </c:pt>
                      <c:pt idx="4059">
                        <c:v>105.65718699999999</c:v>
                      </c:pt>
                      <c:pt idx="4060">
                        <c:v>105.63381200000001</c:v>
                      </c:pt>
                      <c:pt idx="4061">
                        <c:v>105.61044699999999</c:v>
                      </c:pt>
                      <c:pt idx="4062">
                        <c:v>105.587092</c:v>
                      </c:pt>
                      <c:pt idx="4063">
                        <c:v>105.56374700000001</c:v>
                      </c:pt>
                      <c:pt idx="4064">
                        <c:v>105.540413</c:v>
                      </c:pt>
                      <c:pt idx="4065">
                        <c:v>105.517089</c:v>
                      </c:pt>
                      <c:pt idx="4066">
                        <c:v>105.493776</c:v>
                      </c:pt>
                      <c:pt idx="4067">
                        <c:v>105.470473</c:v>
                      </c:pt>
                      <c:pt idx="4068">
                        <c:v>105.44718</c:v>
                      </c:pt>
                      <c:pt idx="4069">
                        <c:v>105.423897</c:v>
                      </c:pt>
                      <c:pt idx="4070">
                        <c:v>105.40062500000001</c:v>
                      </c:pt>
                      <c:pt idx="4071">
                        <c:v>105.37736200000001</c:v>
                      </c:pt>
                      <c:pt idx="4072">
                        <c:v>105.354111</c:v>
                      </c:pt>
                      <c:pt idx="4073">
                        <c:v>105.33086900000001</c:v>
                      </c:pt>
                      <c:pt idx="4074">
                        <c:v>105.307638</c:v>
                      </c:pt>
                      <c:pt idx="4075">
                        <c:v>105.284417</c:v>
                      </c:pt>
                      <c:pt idx="4076">
                        <c:v>105.261206</c:v>
                      </c:pt>
                      <c:pt idx="4077">
                        <c:v>105.238005</c:v>
                      </c:pt>
                      <c:pt idx="4078">
                        <c:v>105.214815</c:v>
                      </c:pt>
                      <c:pt idx="4079">
                        <c:v>105.19163500000001</c:v>
                      </c:pt>
                      <c:pt idx="4080">
                        <c:v>105.168465</c:v>
                      </c:pt>
                      <c:pt idx="4081">
                        <c:v>105.14530499999999</c:v>
                      </c:pt>
                      <c:pt idx="4082">
                        <c:v>105.12215500000001</c:v>
                      </c:pt>
                      <c:pt idx="4083">
                        <c:v>105.09901600000001</c:v>
                      </c:pt>
                      <c:pt idx="4084">
                        <c:v>105.07588699999999</c:v>
                      </c:pt>
                      <c:pt idx="4085">
                        <c:v>105.052768</c:v>
                      </c:pt>
                      <c:pt idx="4086">
                        <c:v>105.029659</c:v>
                      </c:pt>
                      <c:pt idx="4087">
                        <c:v>105.00655999999999</c:v>
                      </c:pt>
                      <c:pt idx="4088">
                        <c:v>104.98347200000001</c:v>
                      </c:pt>
                      <c:pt idx="4089">
                        <c:v>104.960393</c:v>
                      </c:pt>
                      <c:pt idx="4090">
                        <c:v>104.937325</c:v>
                      </c:pt>
                      <c:pt idx="4091">
                        <c:v>104.914267</c:v>
                      </c:pt>
                      <c:pt idx="4092">
                        <c:v>104.89121900000001</c:v>
                      </c:pt>
                      <c:pt idx="4093">
                        <c:v>104.86818100000001</c:v>
                      </c:pt>
                      <c:pt idx="4094">
                        <c:v>104.84515399999999</c:v>
                      </c:pt>
                      <c:pt idx="4095">
                        <c:v>104.822136</c:v>
                      </c:pt>
                      <c:pt idx="4096">
                        <c:v>104.799128</c:v>
                      </c:pt>
                      <c:pt idx="4097">
                        <c:v>104.77613100000001</c:v>
                      </c:pt>
                      <c:pt idx="4098">
                        <c:v>104.75314400000001</c:v>
                      </c:pt>
                      <c:pt idx="4099">
                        <c:v>104.73016699999999</c:v>
                      </c:pt>
                      <c:pt idx="4100">
                        <c:v>104.707199</c:v>
                      </c:pt>
                      <c:pt idx="4101">
                        <c:v>104.684242</c:v>
                      </c:pt>
                      <c:pt idx="4102">
                        <c:v>104.661295</c:v>
                      </c:pt>
                      <c:pt idx="4103">
                        <c:v>104.638358</c:v>
                      </c:pt>
                      <c:pt idx="4104">
                        <c:v>104.615431</c:v>
                      </c:pt>
                      <c:pt idx="4105">
                        <c:v>104.59251500000001</c:v>
                      </c:pt>
                      <c:pt idx="4106">
                        <c:v>104.569608</c:v>
                      </c:pt>
                      <c:pt idx="4107">
                        <c:v>104.546711</c:v>
                      </c:pt>
                      <c:pt idx="4108">
                        <c:v>104.523824</c:v>
                      </c:pt>
                      <c:pt idx="4109">
                        <c:v>104.50094799999999</c:v>
                      </c:pt>
                      <c:pt idx="4110">
                        <c:v>104.478081</c:v>
                      </c:pt>
                      <c:pt idx="4111">
                        <c:v>104.455224</c:v>
                      </c:pt>
                      <c:pt idx="4112">
                        <c:v>104.432377</c:v>
                      </c:pt>
                      <c:pt idx="4113">
                        <c:v>104.409541</c:v>
                      </c:pt>
                      <c:pt idx="4114">
                        <c:v>104.386714</c:v>
                      </c:pt>
                      <c:pt idx="4115">
                        <c:v>104.36389699999999</c:v>
                      </c:pt>
                      <c:pt idx="4116">
                        <c:v>104.34108999999999</c:v>
                      </c:pt>
                      <c:pt idx="4117">
                        <c:v>104.318293</c:v>
                      </c:pt>
                      <c:pt idx="4118">
                        <c:v>104.295507</c:v>
                      </c:pt>
                      <c:pt idx="4119">
                        <c:v>104.27273</c:v>
                      </c:pt>
                      <c:pt idx="4120">
                        <c:v>104.24996299999999</c:v>
                      </c:pt>
                      <c:pt idx="4121">
                        <c:v>104.227206</c:v>
                      </c:pt>
                      <c:pt idx="4122">
                        <c:v>104.204459</c:v>
                      </c:pt>
                      <c:pt idx="4123">
                        <c:v>104.181721</c:v>
                      </c:pt>
                      <c:pt idx="4124">
                        <c:v>104.15899400000001</c:v>
                      </c:pt>
                      <c:pt idx="4125">
                        <c:v>104.13627700000001</c:v>
                      </c:pt>
                      <c:pt idx="4126">
                        <c:v>104.113569</c:v>
                      </c:pt>
                      <c:pt idx="4127">
                        <c:v>104.090872</c:v>
                      </c:pt>
                      <c:pt idx="4128">
                        <c:v>104.068184</c:v>
                      </c:pt>
                      <c:pt idx="4129">
                        <c:v>104.045506</c:v>
                      </c:pt>
                      <c:pt idx="4130">
                        <c:v>104.022839</c:v>
                      </c:pt>
                      <c:pt idx="4131">
                        <c:v>104.000181</c:v>
                      </c:pt>
                      <c:pt idx="4132">
                        <c:v>103.97753299999999</c:v>
                      </c:pt>
                      <c:pt idx="4133">
                        <c:v>103.954894</c:v>
                      </c:pt>
                      <c:pt idx="4134">
                        <c:v>103.932266</c:v>
                      </c:pt>
                      <c:pt idx="4135">
                        <c:v>103.90964700000001</c:v>
                      </c:pt>
                      <c:pt idx="4136">
                        <c:v>103.887039</c:v>
                      </c:pt>
                      <c:pt idx="4137">
                        <c:v>103.86444</c:v>
                      </c:pt>
                      <c:pt idx="4138">
                        <c:v>103.84185100000001</c:v>
                      </c:pt>
                      <c:pt idx="4139">
                        <c:v>103.819271</c:v>
                      </c:pt>
                      <c:pt idx="4140">
                        <c:v>103.796702</c:v>
                      </c:pt>
                      <c:pt idx="4141">
                        <c:v>103.774142</c:v>
                      </c:pt>
                      <c:pt idx="4142">
                        <c:v>103.751593</c:v>
                      </c:pt>
                      <c:pt idx="4143">
                        <c:v>103.72905299999999</c:v>
                      </c:pt>
                      <c:pt idx="4144">
                        <c:v>103.70652200000001</c:v>
                      </c:pt>
                      <c:pt idx="4145">
                        <c:v>103.68400200000001</c:v>
                      </c:pt>
                      <c:pt idx="4146">
                        <c:v>103.661491</c:v>
                      </c:pt>
                      <c:pt idx="4147">
                        <c:v>103.638991</c:v>
                      </c:pt>
                      <c:pt idx="4148">
                        <c:v>103.616499</c:v>
                      </c:pt>
                      <c:pt idx="4149">
                        <c:v>103.59401800000001</c:v>
                      </c:pt>
                      <c:pt idx="4150">
                        <c:v>103.571546</c:v>
                      </c:pt>
                      <c:pt idx="4151">
                        <c:v>103.54908500000001</c:v>
                      </c:pt>
                      <c:pt idx="4152">
                        <c:v>103.526633</c:v>
                      </c:pt>
                      <c:pt idx="4153">
                        <c:v>103.50418999999999</c:v>
                      </c:pt>
                      <c:pt idx="4154">
                        <c:v>103.481758</c:v>
                      </c:pt>
                      <c:pt idx="4155">
                        <c:v>103.459335</c:v>
                      </c:pt>
                      <c:pt idx="4156">
                        <c:v>103.436921</c:v>
                      </c:pt>
                      <c:pt idx="4157">
                        <c:v>103.414518</c:v>
                      </c:pt>
                      <c:pt idx="4158">
                        <c:v>103.392124</c:v>
                      </c:pt>
                      <c:pt idx="4159">
                        <c:v>103.36973999999999</c:v>
                      </c:pt>
                      <c:pt idx="4160">
                        <c:v>103.34736599999999</c:v>
                      </c:pt>
                      <c:pt idx="4161">
                        <c:v>103.325001</c:v>
                      </c:pt>
                      <c:pt idx="4162">
                        <c:v>103.302646</c:v>
                      </c:pt>
                      <c:pt idx="4163">
                        <c:v>103.28030099999999</c:v>
                      </c:pt>
                      <c:pt idx="4164">
                        <c:v>103.257965</c:v>
                      </c:pt>
                      <c:pt idx="4165">
                        <c:v>103.23563900000001</c:v>
                      </c:pt>
                      <c:pt idx="4166">
                        <c:v>103.21332200000001</c:v>
                      </c:pt>
                      <c:pt idx="4167">
                        <c:v>103.191016</c:v>
                      </c:pt>
                      <c:pt idx="4168">
                        <c:v>103.168719</c:v>
                      </c:pt>
                      <c:pt idx="4169">
                        <c:v>103.14643100000001</c:v>
                      </c:pt>
                      <c:pt idx="4170">
                        <c:v>103.12415300000001</c:v>
                      </c:pt>
                      <c:pt idx="4171">
                        <c:v>103.101885</c:v>
                      </c:pt>
                      <c:pt idx="4172">
                        <c:v>103.079626</c:v>
                      </c:pt>
                      <c:pt idx="4173">
                        <c:v>103.057377</c:v>
                      </c:pt>
                      <c:pt idx="4174">
                        <c:v>103.035138</c:v>
                      </c:pt>
                      <c:pt idx="4175">
                        <c:v>103.012908</c:v>
                      </c:pt>
                      <c:pt idx="4176">
                        <c:v>102.99068800000001</c:v>
                      </c:pt>
                      <c:pt idx="4177">
                        <c:v>102.96847699999999</c:v>
                      </c:pt>
                      <c:pt idx="4178">
                        <c:v>102.946276</c:v>
                      </c:pt>
                      <c:pt idx="4179">
                        <c:v>102.92408500000001</c:v>
                      </c:pt>
                      <c:pt idx="4180">
                        <c:v>102.901903</c:v>
                      </c:pt>
                      <c:pt idx="4181">
                        <c:v>102.87973100000001</c:v>
                      </c:pt>
                      <c:pt idx="4182">
                        <c:v>102.857568</c:v>
                      </c:pt>
                      <c:pt idx="4183">
                        <c:v>102.835414</c:v>
                      </c:pt>
                      <c:pt idx="4184">
                        <c:v>102.813271</c:v>
                      </c:pt>
                      <c:pt idx="4185">
                        <c:v>102.79113700000001</c:v>
                      </c:pt>
                      <c:pt idx="4186">
                        <c:v>102.769012</c:v>
                      </c:pt>
                      <c:pt idx="4187">
                        <c:v>102.746897</c:v>
                      </c:pt>
                      <c:pt idx="4188">
                        <c:v>102.724791</c:v>
                      </c:pt>
                      <c:pt idx="4189">
                        <c:v>102.70269500000001</c:v>
                      </c:pt>
                      <c:pt idx="4190">
                        <c:v>102.68060800000001</c:v>
                      </c:pt>
                      <c:pt idx="4191">
                        <c:v>102.658531</c:v>
                      </c:pt>
                      <c:pt idx="4192">
                        <c:v>102.636464</c:v>
                      </c:pt>
                      <c:pt idx="4193">
                        <c:v>102.614406</c:v>
                      </c:pt>
                      <c:pt idx="4194">
                        <c:v>102.59235700000001</c:v>
                      </c:pt>
                      <c:pt idx="4195">
                        <c:v>102.570318</c:v>
                      </c:pt>
                      <c:pt idx="4196">
                        <c:v>102.548288</c:v>
                      </c:pt>
                      <c:pt idx="4197">
                        <c:v>102.526268</c:v>
                      </c:pt>
                      <c:pt idx="4198">
                        <c:v>102.504257</c:v>
                      </c:pt>
                      <c:pt idx="4199">
                        <c:v>102.48225600000001</c:v>
                      </c:pt>
                      <c:pt idx="4200">
                        <c:v>102.460264</c:v>
                      </c:pt>
                      <c:pt idx="4201">
                        <c:v>102.438281</c:v>
                      </c:pt>
                      <c:pt idx="4202">
                        <c:v>102.416308</c:v>
                      </c:pt>
                      <c:pt idx="4203">
                        <c:v>102.394345</c:v>
                      </c:pt>
                      <c:pt idx="4204">
                        <c:v>102.37239</c:v>
                      </c:pt>
                      <c:pt idx="4205">
                        <c:v>102.35044600000001</c:v>
                      </c:pt>
                      <c:pt idx="4206">
                        <c:v>102.32850999999999</c:v>
                      </c:pt>
                      <c:pt idx="4207">
                        <c:v>102.306584</c:v>
                      </c:pt>
                      <c:pt idx="4208">
                        <c:v>102.284668</c:v>
                      </c:pt>
                      <c:pt idx="4209">
                        <c:v>102.262761</c:v>
                      </c:pt>
                      <c:pt idx="4210">
                        <c:v>102.240863</c:v>
                      </c:pt>
                      <c:pt idx="4211">
                        <c:v>102.218974</c:v>
                      </c:pt>
                      <c:pt idx="4212">
                        <c:v>102.197095</c:v>
                      </c:pt>
                      <c:pt idx="4213">
                        <c:v>102.17522599999999</c:v>
                      </c:pt>
                      <c:pt idx="4214">
                        <c:v>102.15336499999999</c:v>
                      </c:pt>
                      <c:pt idx="4215">
                        <c:v>102.131514</c:v>
                      </c:pt>
                      <c:pt idx="4216">
                        <c:v>102.109673</c:v>
                      </c:pt>
                      <c:pt idx="4217">
                        <c:v>102.08784</c:v>
                      </c:pt>
                      <c:pt idx="4218">
                        <c:v>102.066017</c:v>
                      </c:pt>
                      <c:pt idx="4219">
                        <c:v>102.04420399999999</c:v>
                      </c:pt>
                      <c:pt idx="4220">
                        <c:v>102.02239899999999</c:v>
                      </c:pt>
                      <c:pt idx="4221">
                        <c:v>102.000604</c:v>
                      </c:pt>
                      <c:pt idx="4222">
                        <c:v>101.978819</c:v>
                      </c:pt>
                      <c:pt idx="4223">
                        <c:v>101.957042</c:v>
                      </c:pt>
                      <c:pt idx="4224">
                        <c:v>101.935275</c:v>
                      </c:pt>
                      <c:pt idx="4225">
                        <c:v>101.913517</c:v>
                      </c:pt>
                      <c:pt idx="4226">
                        <c:v>101.891769</c:v>
                      </c:pt>
                      <c:pt idx="4227">
                        <c:v>101.87003</c:v>
                      </c:pt>
                      <c:pt idx="4228">
                        <c:v>101.84829999999999</c:v>
                      </c:pt>
                      <c:pt idx="4229">
                        <c:v>101.826579</c:v>
                      </c:pt>
                      <c:pt idx="4230">
                        <c:v>101.804868</c:v>
                      </c:pt>
                      <c:pt idx="4231">
                        <c:v>101.783165</c:v>
                      </c:pt>
                      <c:pt idx="4232">
                        <c:v>101.761473</c:v>
                      </c:pt>
                      <c:pt idx="4233">
                        <c:v>101.739789</c:v>
                      </c:pt>
                      <c:pt idx="4234">
                        <c:v>101.718114</c:v>
                      </c:pt>
                      <c:pt idx="4235">
                        <c:v>101.696449</c:v>
                      </c:pt>
                      <c:pt idx="4236">
                        <c:v>101.67479299999999</c:v>
                      </c:pt>
                      <c:pt idx="4237">
                        <c:v>101.653147</c:v>
                      </c:pt>
                      <c:pt idx="4238">
                        <c:v>101.63150899999999</c:v>
                      </c:pt>
                      <c:pt idx="4239">
                        <c:v>101.609881</c:v>
                      </c:pt>
                      <c:pt idx="4240">
                        <c:v>101.588262</c:v>
                      </c:pt>
                      <c:pt idx="4241">
                        <c:v>101.566652</c:v>
                      </c:pt>
                      <c:pt idx="4242">
                        <c:v>101.545051</c:v>
                      </c:pt>
                      <c:pt idx="4243">
                        <c:v>101.523459</c:v>
                      </c:pt>
                      <c:pt idx="4244">
                        <c:v>101.50187699999999</c:v>
                      </c:pt>
                      <c:pt idx="4245">
                        <c:v>101.480304</c:v>
                      </c:pt>
                      <c:pt idx="4246">
                        <c:v>101.45874000000001</c:v>
                      </c:pt>
                      <c:pt idx="4247">
                        <c:v>101.437185</c:v>
                      </c:pt>
                      <c:pt idx="4248">
                        <c:v>101.415639</c:v>
                      </c:pt>
                      <c:pt idx="4249">
                        <c:v>101.394103</c:v>
                      </c:pt>
                      <c:pt idx="4250">
                        <c:v>101.372575</c:v>
                      </c:pt>
                      <c:pt idx="4251">
                        <c:v>101.351057</c:v>
                      </c:pt>
                      <c:pt idx="4252">
                        <c:v>101.329548</c:v>
                      </c:pt>
                      <c:pt idx="4253">
                        <c:v>101.308048</c:v>
                      </c:pt>
                      <c:pt idx="4254">
                        <c:v>101.286557</c:v>
                      </c:pt>
                      <c:pt idx="4255">
                        <c:v>101.265075</c:v>
                      </c:pt>
                      <c:pt idx="4256">
                        <c:v>101.243602</c:v>
                      </c:pt>
                      <c:pt idx="4257">
                        <c:v>101.222139</c:v>
                      </c:pt>
                      <c:pt idx="4258">
                        <c:v>101.200684</c:v>
                      </c:pt>
                      <c:pt idx="4259">
                        <c:v>101.179239</c:v>
                      </c:pt>
                      <c:pt idx="4260">
                        <c:v>101.157803</c:v>
                      </c:pt>
                      <c:pt idx="4261">
                        <c:v>101.136376</c:v>
                      </c:pt>
                      <c:pt idx="4262">
                        <c:v>101.114957</c:v>
                      </c:pt>
                      <c:pt idx="4263">
                        <c:v>101.093548</c:v>
                      </c:pt>
                      <c:pt idx="4264">
                        <c:v>101.072148</c:v>
                      </c:pt>
                      <c:pt idx="4265">
                        <c:v>101.050758</c:v>
                      </c:pt>
                      <c:pt idx="4266">
                        <c:v>101.029376</c:v>
                      </c:pt>
                      <c:pt idx="4267">
                        <c:v>101.008003</c:v>
                      </c:pt>
                      <c:pt idx="4268">
                        <c:v>100.986639</c:v>
                      </c:pt>
                      <c:pt idx="4269">
                        <c:v>100.965284</c:v>
                      </c:pt>
                      <c:pt idx="4270">
                        <c:v>100.943939</c:v>
                      </c:pt>
                      <c:pt idx="4271">
                        <c:v>100.922602</c:v>
                      </c:pt>
                      <c:pt idx="4272">
                        <c:v>100.901274</c:v>
                      </c:pt>
                      <c:pt idx="4273">
                        <c:v>100.879955</c:v>
                      </c:pt>
                      <c:pt idx="4274">
                        <c:v>100.85864599999999</c:v>
                      </c:pt>
                      <c:pt idx="4275">
                        <c:v>100.837345</c:v>
                      </c:pt>
                      <c:pt idx="4276">
                        <c:v>100.816053</c:v>
                      </c:pt>
                      <c:pt idx="4277">
                        <c:v>100.794771</c:v>
                      </c:pt>
                      <c:pt idx="4278">
                        <c:v>100.77349700000001</c:v>
                      </c:pt>
                      <c:pt idx="4279">
                        <c:v>100.75223200000001</c:v>
                      </c:pt>
                      <c:pt idx="4280">
                        <c:v>100.730977</c:v>
                      </c:pt>
                      <c:pt idx="4281">
                        <c:v>100.70972999999999</c:v>
                      </c:pt>
                      <c:pt idx="4282">
                        <c:v>100.688492</c:v>
                      </c:pt>
                      <c:pt idx="4283">
                        <c:v>100.66726300000001</c:v>
                      </c:pt>
                      <c:pt idx="4284">
                        <c:v>100.64604300000001</c:v>
                      </c:pt>
                      <c:pt idx="4285">
                        <c:v>100.624832</c:v>
                      </c:pt>
                      <c:pt idx="4286">
                        <c:v>100.60363</c:v>
                      </c:pt>
                      <c:pt idx="4287">
                        <c:v>100.582437</c:v>
                      </c:pt>
                      <c:pt idx="4288">
                        <c:v>100.56125299999999</c:v>
                      </c:pt>
                      <c:pt idx="4289">
                        <c:v>100.54007799999999</c:v>
                      </c:pt>
                      <c:pt idx="4290">
                        <c:v>100.518911</c:v>
                      </c:pt>
                      <c:pt idx="4291">
                        <c:v>100.497754</c:v>
                      </c:pt>
                      <c:pt idx="4292">
                        <c:v>100.47660500000001</c:v>
                      </c:pt>
                      <c:pt idx="4293">
                        <c:v>100.455466</c:v>
                      </c:pt>
                      <c:pt idx="4294">
                        <c:v>100.434335</c:v>
                      </c:pt>
                      <c:pt idx="4295">
                        <c:v>100.413213</c:v>
                      </c:pt>
                      <c:pt idx="4296">
                        <c:v>100.3921</c:v>
                      </c:pt>
                      <c:pt idx="4297">
                        <c:v>100.37099600000001</c:v>
                      </c:pt>
                      <c:pt idx="4298">
                        <c:v>100.349901</c:v>
                      </c:pt>
                      <c:pt idx="4299">
                        <c:v>100.32881500000001</c:v>
                      </c:pt>
                      <c:pt idx="4300">
                        <c:v>100.307737</c:v>
                      </c:pt>
                      <c:pt idx="4301">
                        <c:v>100.286669</c:v>
                      </c:pt>
                      <c:pt idx="4302">
                        <c:v>100.265609</c:v>
                      </c:pt>
                      <c:pt idx="4303">
                        <c:v>100.244558</c:v>
                      </c:pt>
                      <c:pt idx="4304">
                        <c:v>100.223516</c:v>
                      </c:pt>
                      <c:pt idx="4305">
                        <c:v>100.202483</c:v>
                      </c:pt>
                      <c:pt idx="4306">
                        <c:v>100.18145800000001</c:v>
                      </c:pt>
                      <c:pt idx="4307">
                        <c:v>100.160442</c:v>
                      </c:pt>
                      <c:pt idx="4308">
                        <c:v>100.139436</c:v>
                      </c:pt>
                      <c:pt idx="4309">
                        <c:v>100.118438</c:v>
                      </c:pt>
                      <c:pt idx="4310">
                        <c:v>100.097448</c:v>
                      </c:pt>
                      <c:pt idx="4311">
                        <c:v>100.07646800000001</c:v>
                      </c:pt>
                      <c:pt idx="4312">
                        <c:v>100.05549600000001</c:v>
                      </c:pt>
                      <c:pt idx="4313">
                        <c:v>100.03453399999999</c:v>
                      </c:pt>
                      <c:pt idx="4314">
                        <c:v>100.01358</c:v>
                      </c:pt>
                      <c:pt idx="4315">
                        <c:v>99.992633999999995</c:v>
                      </c:pt>
                      <c:pt idx="4316">
                        <c:v>99.971698000000004</c:v>
                      </c:pt>
                      <c:pt idx="4317">
                        <c:v>99.950770000000006</c:v>
                      </c:pt>
                      <c:pt idx="4318">
                        <c:v>99.929850999999999</c:v>
                      </c:pt>
                      <c:pt idx="4319">
                        <c:v>99.908940999999999</c:v>
                      </c:pt>
                      <c:pt idx="4320">
                        <c:v>99.888040000000004</c:v>
                      </c:pt>
                      <c:pt idx="4321">
                        <c:v>99.867147000000003</c:v>
                      </c:pt>
                      <c:pt idx="4322">
                        <c:v>99.846262999999993</c:v>
                      </c:pt>
                      <c:pt idx="4323">
                        <c:v>99.825388000000004</c:v>
                      </c:pt>
                      <c:pt idx="4324">
                        <c:v>99.804520999999994</c:v>
                      </c:pt>
                      <c:pt idx="4325">
                        <c:v>99.783663000000004</c:v>
                      </c:pt>
                      <c:pt idx="4326">
                        <c:v>99.762814000000006</c:v>
                      </c:pt>
                      <c:pt idx="4327">
                        <c:v>99.741973999999999</c:v>
                      </c:pt>
                      <c:pt idx="4328">
                        <c:v>99.721142</c:v>
                      </c:pt>
                      <c:pt idx="4329">
                        <c:v>99.700318999999993</c:v>
                      </c:pt>
                      <c:pt idx="4330">
                        <c:v>99.679505000000006</c:v>
                      </c:pt>
                      <c:pt idx="4331">
                        <c:v>99.658698999999999</c:v>
                      </c:pt>
                      <c:pt idx="4332">
                        <c:v>99.637902999999994</c:v>
                      </c:pt>
                      <c:pt idx="4333">
                        <c:v>99.617114000000001</c:v>
                      </c:pt>
                      <c:pt idx="4334">
                        <c:v>99.596334999999996</c:v>
                      </c:pt>
                      <c:pt idx="4335">
                        <c:v>99.575564</c:v>
                      </c:pt>
                      <c:pt idx="4336">
                        <c:v>99.554801999999995</c:v>
                      </c:pt>
                      <c:pt idx="4337">
                        <c:v>99.534047999999999</c:v>
                      </c:pt>
                      <c:pt idx="4338">
                        <c:v>99.513302999999993</c:v>
                      </c:pt>
                      <c:pt idx="4339">
                        <c:v>99.492566999999994</c:v>
                      </c:pt>
                      <c:pt idx="4340">
                        <c:v>99.471839000000003</c:v>
                      </c:pt>
                      <c:pt idx="4341">
                        <c:v>99.451120000000003</c:v>
                      </c:pt>
                      <c:pt idx="4342">
                        <c:v>99.430409999999995</c:v>
                      </c:pt>
                      <c:pt idx="4343">
                        <c:v>99.409707999999995</c:v>
                      </c:pt>
                      <c:pt idx="4344">
                        <c:v>99.389015000000001</c:v>
                      </c:pt>
                      <c:pt idx="4345">
                        <c:v>99.368330999999998</c:v>
                      </c:pt>
                      <c:pt idx="4346">
                        <c:v>99.347655000000003</c:v>
                      </c:pt>
                      <c:pt idx="4347">
                        <c:v>99.326988</c:v>
                      </c:pt>
                      <c:pt idx="4348">
                        <c:v>99.306329000000005</c:v>
                      </c:pt>
                      <c:pt idx="4349">
                        <c:v>99.285679000000002</c:v>
                      </c:pt>
                      <c:pt idx="4350">
                        <c:v>99.265037000000007</c:v>
                      </c:pt>
                      <c:pt idx="4351">
                        <c:v>99.244404000000003</c:v>
                      </c:pt>
                      <c:pt idx="4352">
                        <c:v>99.223780000000005</c:v>
                      </c:pt>
                      <c:pt idx="4353">
                        <c:v>99.203164000000001</c:v>
                      </c:pt>
                      <c:pt idx="4354">
                        <c:v>99.182557000000003</c:v>
                      </c:pt>
                      <c:pt idx="4355">
                        <c:v>99.161957999999998</c:v>
                      </c:pt>
                      <c:pt idx="4356">
                        <c:v>99.141368</c:v>
                      </c:pt>
                      <c:pt idx="4357">
                        <c:v>99.120787000000007</c:v>
                      </c:pt>
                      <c:pt idx="4358">
                        <c:v>99.100213999999994</c:v>
                      </c:pt>
                      <c:pt idx="4359">
                        <c:v>99.079649000000003</c:v>
                      </c:pt>
                      <c:pt idx="4360">
                        <c:v>99.059093000000004</c:v>
                      </c:pt>
                      <c:pt idx="4361">
                        <c:v>99.038545999999997</c:v>
                      </c:pt>
                      <c:pt idx="4362">
                        <c:v>99.018006999999997</c:v>
                      </c:pt>
                      <c:pt idx="4363">
                        <c:v>98.997477000000003</c:v>
                      </c:pt>
                      <c:pt idx="4364">
                        <c:v>98.976955000000004</c:v>
                      </c:pt>
                      <c:pt idx="4365">
                        <c:v>98.956440999999998</c:v>
                      </c:pt>
                      <c:pt idx="4366">
                        <c:v>98.935935999999998</c:v>
                      </c:pt>
                      <c:pt idx="4367">
                        <c:v>98.915440000000004</c:v>
                      </c:pt>
                      <c:pt idx="4368">
                        <c:v>98.894952000000004</c:v>
                      </c:pt>
                      <c:pt idx="4369">
                        <c:v>98.874472999999995</c:v>
                      </c:pt>
                      <c:pt idx="4370">
                        <c:v>98.854001999999994</c:v>
                      </c:pt>
                      <c:pt idx="4371">
                        <c:v>98.833539000000002</c:v>
                      </c:pt>
                      <c:pt idx="4372">
                        <c:v>98.813085999999998</c:v>
                      </c:pt>
                      <c:pt idx="4373">
                        <c:v>98.792640000000006</c:v>
                      </c:pt>
                      <c:pt idx="4374">
                        <c:v>98.772203000000005</c:v>
                      </c:pt>
                      <c:pt idx="4375">
                        <c:v>98.751773999999997</c:v>
                      </c:pt>
                      <c:pt idx="4376">
                        <c:v>98.731353999999996</c:v>
                      </c:pt>
                      <c:pt idx="4377">
                        <c:v>98.710943</c:v>
                      </c:pt>
                      <c:pt idx="4378">
                        <c:v>98.690539000000001</c:v>
                      </c:pt>
                      <c:pt idx="4379">
                        <c:v>98.670145000000005</c:v>
                      </c:pt>
                      <c:pt idx="4380">
                        <c:v>98.649758000000006</c:v>
                      </c:pt>
                      <c:pt idx="4381">
                        <c:v>98.629379999999998</c:v>
                      </c:pt>
                      <c:pt idx="4382">
                        <c:v>98.609010999999995</c:v>
                      </c:pt>
                      <c:pt idx="4383">
                        <c:v>98.588649000000004</c:v>
                      </c:pt>
                      <c:pt idx="4384">
                        <c:v>98.568297000000001</c:v>
                      </c:pt>
                      <c:pt idx="4385">
                        <c:v>98.547951999999995</c:v>
                      </c:pt>
                      <c:pt idx="4386">
                        <c:v>98.527615999999995</c:v>
                      </c:pt>
                      <c:pt idx="4387">
                        <c:v>98.507289</c:v>
                      </c:pt>
                      <c:pt idx="4388">
                        <c:v>98.486969999999999</c:v>
                      </c:pt>
                      <c:pt idx="4389">
                        <c:v>98.466659000000007</c:v>
                      </c:pt>
                      <c:pt idx="4390">
                        <c:v>98.446357000000006</c:v>
                      </c:pt>
                      <c:pt idx="4391">
                        <c:v>98.426062999999999</c:v>
                      </c:pt>
                      <c:pt idx="4392">
                        <c:v>98.405777</c:v>
                      </c:pt>
                      <c:pt idx="4393">
                        <c:v>98.385499999999993</c:v>
                      </c:pt>
                      <c:pt idx="4394">
                        <c:v>98.365230999999994</c:v>
                      </c:pt>
                      <c:pt idx="4395">
                        <c:v>98.344970000000004</c:v>
                      </c:pt>
                      <c:pt idx="4396">
                        <c:v>98.324718000000004</c:v>
                      </c:pt>
                      <c:pt idx="4397">
                        <c:v>98.304473999999999</c:v>
                      </c:pt>
                      <c:pt idx="4398">
                        <c:v>98.284238000000002</c:v>
                      </c:pt>
                      <c:pt idx="4399">
                        <c:v>98.264010999999996</c:v>
                      </c:pt>
                      <c:pt idx="4400">
                        <c:v>98.243791999999999</c:v>
                      </c:pt>
                      <c:pt idx="4401">
                        <c:v>98.223580999999996</c:v>
                      </c:pt>
                      <c:pt idx="4402">
                        <c:v>98.203378999999998</c:v>
                      </c:pt>
                      <c:pt idx="4403">
                        <c:v>98.183184999999995</c:v>
                      </c:pt>
                      <c:pt idx="4404">
                        <c:v>98.162998999999999</c:v>
                      </c:pt>
                      <c:pt idx="4405">
                        <c:v>98.142821999999995</c:v>
                      </c:pt>
                      <c:pt idx="4406">
                        <c:v>98.122653</c:v>
                      </c:pt>
                      <c:pt idx="4407">
                        <c:v>98.102491999999998</c:v>
                      </c:pt>
                      <c:pt idx="4408">
                        <c:v>98.082340000000002</c:v>
                      </c:pt>
                      <c:pt idx="4409">
                        <c:v>98.062195000000003</c:v>
                      </c:pt>
                      <c:pt idx="4410">
                        <c:v>98.042058999999995</c:v>
                      </c:pt>
                      <c:pt idx="4411">
                        <c:v>98.021932000000007</c:v>
                      </c:pt>
                      <c:pt idx="4412">
                        <c:v>98.001812000000001</c:v>
                      </c:pt>
                      <c:pt idx="4413">
                        <c:v>97.981701000000001</c:v>
                      </c:pt>
                      <c:pt idx="4414">
                        <c:v>97.961597999999995</c:v>
                      </c:pt>
                      <c:pt idx="4415">
                        <c:v>97.941502999999997</c:v>
                      </c:pt>
                      <c:pt idx="4416">
                        <c:v>97.921417000000005</c:v>
                      </c:pt>
                      <c:pt idx="4417">
                        <c:v>97.901338999999993</c:v>
                      </c:pt>
                      <c:pt idx="4418">
                        <c:v>97.881269000000003</c:v>
                      </c:pt>
                      <c:pt idx="4419">
                        <c:v>97.861206999999993</c:v>
                      </c:pt>
                      <c:pt idx="4420">
                        <c:v>97.841154000000003</c:v>
                      </c:pt>
                      <c:pt idx="4421">
                        <c:v>97.821107999999995</c:v>
                      </c:pt>
                      <c:pt idx="4422">
                        <c:v>97.801070999999993</c:v>
                      </c:pt>
                      <c:pt idx="4423">
                        <c:v>97.781041999999999</c:v>
                      </c:pt>
                      <c:pt idx="4424">
                        <c:v>97.761021999999997</c:v>
                      </c:pt>
                      <c:pt idx="4425">
                        <c:v>97.741009000000005</c:v>
                      </c:pt>
                      <c:pt idx="4426">
                        <c:v>97.721005000000005</c:v>
                      </c:pt>
                      <c:pt idx="4427">
                        <c:v>97.701008999999999</c:v>
                      </c:pt>
                      <c:pt idx="4428">
                        <c:v>97.681021000000001</c:v>
                      </c:pt>
                      <c:pt idx="4429">
                        <c:v>97.661040999999997</c:v>
                      </c:pt>
                      <c:pt idx="4430">
                        <c:v>97.641069000000002</c:v>
                      </c:pt>
                      <c:pt idx="4431">
                        <c:v>97.621105999999997</c:v>
                      </c:pt>
                      <c:pt idx="4432">
                        <c:v>97.601151000000002</c:v>
                      </c:pt>
                      <c:pt idx="4433">
                        <c:v>97.581204</c:v>
                      </c:pt>
                      <c:pt idx="4434">
                        <c:v>97.561265000000006</c:v>
                      </c:pt>
                      <c:pt idx="4435">
                        <c:v>97.541334000000006</c:v>
                      </c:pt>
                      <c:pt idx="4436">
                        <c:v>97.521411000000001</c:v>
                      </c:pt>
                      <c:pt idx="4437">
                        <c:v>97.501497000000001</c:v>
                      </c:pt>
                      <c:pt idx="4438">
                        <c:v>97.481589999999997</c:v>
                      </c:pt>
                      <c:pt idx="4439">
                        <c:v>97.461691999999999</c:v>
                      </c:pt>
                      <c:pt idx="4440">
                        <c:v>97.441801999999996</c:v>
                      </c:pt>
                      <c:pt idx="4441">
                        <c:v>97.42192</c:v>
                      </c:pt>
                      <c:pt idx="4442">
                        <c:v>97.402045999999999</c:v>
                      </c:pt>
                      <c:pt idx="4443">
                        <c:v>97.382180000000005</c:v>
                      </c:pt>
                      <c:pt idx="4444">
                        <c:v>97.362322000000006</c:v>
                      </c:pt>
                      <c:pt idx="4445">
                        <c:v>97.342472999999998</c:v>
                      </c:pt>
                      <c:pt idx="4446">
                        <c:v>97.322631000000001</c:v>
                      </c:pt>
                      <c:pt idx="4447">
                        <c:v>97.302797999999996</c:v>
                      </c:pt>
                      <c:pt idx="4448">
                        <c:v>97.282972999999998</c:v>
                      </c:pt>
                      <c:pt idx="4449">
                        <c:v>97.263154999999998</c:v>
                      </c:pt>
                      <c:pt idx="4450">
                        <c:v>97.243346000000003</c:v>
                      </c:pt>
                      <c:pt idx="4451">
                        <c:v>97.223545000000001</c:v>
                      </c:pt>
                      <c:pt idx="4452">
                        <c:v>97.203751999999994</c:v>
                      </c:pt>
                      <c:pt idx="4453">
                        <c:v>97.183966999999996</c:v>
                      </c:pt>
                      <c:pt idx="4454">
                        <c:v>97.164190000000005</c:v>
                      </c:pt>
                      <c:pt idx="4455">
                        <c:v>97.144420999999994</c:v>
                      </c:pt>
                      <c:pt idx="4456">
                        <c:v>97.124660000000006</c:v>
                      </c:pt>
                      <c:pt idx="4457">
                        <c:v>97.104906999999997</c:v>
                      </c:pt>
                      <c:pt idx="4458">
                        <c:v>97.085162999999994</c:v>
                      </c:pt>
                      <c:pt idx="4459">
                        <c:v>97.065426000000002</c:v>
                      </c:pt>
                      <c:pt idx="4460">
                        <c:v>97.045697000000004</c:v>
                      </c:pt>
                      <c:pt idx="4461">
                        <c:v>97.025976</c:v>
                      </c:pt>
                      <c:pt idx="4462">
                        <c:v>97.006264000000002</c:v>
                      </c:pt>
                      <c:pt idx="4463">
                        <c:v>96.986559</c:v>
                      </c:pt>
                      <c:pt idx="4464">
                        <c:v>96.966862000000006</c:v>
                      </c:pt>
                      <c:pt idx="4465">
                        <c:v>96.947173000000006</c:v>
                      </c:pt>
                      <c:pt idx="4466">
                        <c:v>96.927492999999998</c:v>
                      </c:pt>
                      <c:pt idx="4467">
                        <c:v>96.907820000000001</c:v>
                      </c:pt>
                      <c:pt idx="4468">
                        <c:v>96.888154999999998</c:v>
                      </c:pt>
                      <c:pt idx="4469">
                        <c:v>96.868499</c:v>
                      </c:pt>
                      <c:pt idx="4470">
                        <c:v>96.848849999999999</c:v>
                      </c:pt>
                      <c:pt idx="4471">
                        <c:v>96.829209000000006</c:v>
                      </c:pt>
                      <c:pt idx="4472">
                        <c:v>96.809576000000007</c:v>
                      </c:pt>
                      <c:pt idx="4473">
                        <c:v>96.789951000000002</c:v>
                      </c:pt>
                      <c:pt idx="4474">
                        <c:v>96.770334000000005</c:v>
                      </c:pt>
                      <c:pt idx="4475">
                        <c:v>96.750725000000003</c:v>
                      </c:pt>
                      <c:pt idx="4476">
                        <c:v>96.731123999999994</c:v>
                      </c:pt>
                      <c:pt idx="4477">
                        <c:v>96.711530999999994</c:v>
                      </c:pt>
                      <c:pt idx="4478">
                        <c:v>96.691946000000002</c:v>
                      </c:pt>
                      <c:pt idx="4479">
                        <c:v>96.672369000000003</c:v>
                      </c:pt>
                      <c:pt idx="4480">
                        <c:v>96.652799000000002</c:v>
                      </c:pt>
                      <c:pt idx="4481">
                        <c:v>96.633238000000006</c:v>
                      </c:pt>
                      <c:pt idx="4482">
                        <c:v>96.613685000000004</c:v>
                      </c:pt>
                      <c:pt idx="4483">
                        <c:v>96.594138999999998</c:v>
                      </c:pt>
                      <c:pt idx="4484">
                        <c:v>96.574601000000001</c:v>
                      </c:pt>
                      <c:pt idx="4485">
                        <c:v>96.555071999999996</c:v>
                      </c:pt>
                      <c:pt idx="4486">
                        <c:v>96.535550000000001</c:v>
                      </c:pt>
                      <c:pt idx="4487">
                        <c:v>96.516036</c:v>
                      </c:pt>
                      <c:pt idx="4488">
                        <c:v>96.496530000000007</c:v>
                      </c:pt>
                      <c:pt idx="4489">
                        <c:v>96.477031999999994</c:v>
                      </c:pt>
                      <c:pt idx="4490">
                        <c:v>96.457541000000006</c:v>
                      </c:pt>
                      <c:pt idx="4491">
                        <c:v>96.438058999999996</c:v>
                      </c:pt>
                      <c:pt idx="4492">
                        <c:v>96.418583999999996</c:v>
                      </c:pt>
                      <c:pt idx="4493">
                        <c:v>96.399118000000001</c:v>
                      </c:pt>
                      <c:pt idx="4494">
                        <c:v>96.379659000000004</c:v>
                      </c:pt>
                      <c:pt idx="4495">
                        <c:v>96.360208</c:v>
                      </c:pt>
                      <c:pt idx="4496">
                        <c:v>96.340765000000005</c:v>
                      </c:pt>
                      <c:pt idx="4497">
                        <c:v>96.321329000000006</c:v>
                      </c:pt>
                      <c:pt idx="4498">
                        <c:v>96.301901999999998</c:v>
                      </c:pt>
                      <c:pt idx="4499">
                        <c:v>96.282482000000002</c:v>
                      </c:pt>
                      <c:pt idx="4500">
                        <c:v>96.263069999999999</c:v>
                      </c:pt>
                      <c:pt idx="4501">
                        <c:v>96.243666000000005</c:v>
                      </c:pt>
                      <c:pt idx="4502">
                        <c:v>96.224270000000004</c:v>
                      </c:pt>
                      <c:pt idx="4503">
                        <c:v>96.204881999999998</c:v>
                      </c:pt>
                      <c:pt idx="4504">
                        <c:v>96.185501000000002</c:v>
                      </c:pt>
                      <c:pt idx="4505">
                        <c:v>96.166128999999998</c:v>
                      </c:pt>
                      <c:pt idx="4506">
                        <c:v>96.146764000000005</c:v>
                      </c:pt>
                      <c:pt idx="4507">
                        <c:v>96.127407000000005</c:v>
                      </c:pt>
                      <c:pt idx="4508">
                        <c:v>96.108057000000002</c:v>
                      </c:pt>
                      <c:pt idx="4509">
                        <c:v>96.088716000000005</c:v>
                      </c:pt>
                      <c:pt idx="4510">
                        <c:v>96.069382000000004</c:v>
                      </c:pt>
                      <c:pt idx="4511">
                        <c:v>96.050055999999998</c:v>
                      </c:pt>
                      <c:pt idx="4512">
                        <c:v>96.030737999999999</c:v>
                      </c:pt>
                      <c:pt idx="4513">
                        <c:v>96.011427999999995</c:v>
                      </c:pt>
                      <c:pt idx="4514">
                        <c:v>95.992125000000001</c:v>
                      </c:pt>
                      <c:pt idx="4515">
                        <c:v>95.972830000000002</c:v>
                      </c:pt>
                      <c:pt idx="4516">
                        <c:v>95.953542999999996</c:v>
                      </c:pt>
                      <c:pt idx="4517">
                        <c:v>95.934263000000001</c:v>
                      </c:pt>
                      <c:pt idx="4518">
                        <c:v>95.914991999999998</c:v>
                      </c:pt>
                      <c:pt idx="4519">
                        <c:v>95.895728000000005</c:v>
                      </c:pt>
                      <c:pt idx="4520">
                        <c:v>95.876472000000007</c:v>
                      </c:pt>
                      <c:pt idx="4521">
                        <c:v>95.857223000000005</c:v>
                      </c:pt>
                      <c:pt idx="4522">
                        <c:v>95.837982999999994</c:v>
                      </c:pt>
                      <c:pt idx="4523">
                        <c:v>95.818749999999994</c:v>
                      </c:pt>
                      <c:pt idx="4524">
                        <c:v>95.799524000000005</c:v>
                      </c:pt>
                      <c:pt idx="4525">
                        <c:v>95.780306999999993</c:v>
                      </c:pt>
                      <c:pt idx="4526">
                        <c:v>95.761097000000007</c:v>
                      </c:pt>
                      <c:pt idx="4527">
                        <c:v>95.741895</c:v>
                      </c:pt>
                      <c:pt idx="4528">
                        <c:v>95.722700000000003</c:v>
                      </c:pt>
                      <c:pt idx="4529">
                        <c:v>95.703513999999998</c:v>
                      </c:pt>
                      <c:pt idx="4530">
                        <c:v>95.684335000000004</c:v>
                      </c:pt>
                      <c:pt idx="4531">
                        <c:v>95.665163000000007</c:v>
                      </c:pt>
                      <c:pt idx="4532">
                        <c:v>95.645999000000003</c:v>
                      </c:pt>
                      <c:pt idx="4533">
                        <c:v>95.626842999999994</c:v>
                      </c:pt>
                      <c:pt idx="4534">
                        <c:v>95.607695000000007</c:v>
                      </c:pt>
                      <c:pt idx="4535">
                        <c:v>95.588554000000002</c:v>
                      </c:pt>
                      <c:pt idx="4536">
                        <c:v>95.569421000000006</c:v>
                      </c:pt>
                      <c:pt idx="4537">
                        <c:v>95.550296000000003</c:v>
                      </c:pt>
                      <c:pt idx="4538">
                        <c:v>95.531177999999997</c:v>
                      </c:pt>
                      <c:pt idx="4539">
                        <c:v>95.512067999999999</c:v>
                      </c:pt>
                      <c:pt idx="4540">
                        <c:v>95.492965999999996</c:v>
                      </c:pt>
                      <c:pt idx="4541">
                        <c:v>95.473871000000003</c:v>
                      </c:pt>
                      <c:pt idx="4542">
                        <c:v>95.454784000000004</c:v>
                      </c:pt>
                      <c:pt idx="4543">
                        <c:v>95.435704000000001</c:v>
                      </c:pt>
                      <c:pt idx="4544">
                        <c:v>95.416633000000004</c:v>
                      </c:pt>
                      <c:pt idx="4545">
                        <c:v>95.397568000000007</c:v>
                      </c:pt>
                      <c:pt idx="4546">
                        <c:v>95.378512000000001</c:v>
                      </c:pt>
                      <c:pt idx="4547">
                        <c:v>95.359463000000005</c:v>
                      </c:pt>
                      <c:pt idx="4548">
                        <c:v>95.340421000000006</c:v>
                      </c:pt>
                      <c:pt idx="4549">
                        <c:v>95.321387000000001</c:v>
                      </c:pt>
                      <c:pt idx="4550">
                        <c:v>95.302361000000005</c:v>
                      </c:pt>
                      <c:pt idx="4551">
                        <c:v>95.283343000000002</c:v>
                      </c:pt>
                      <c:pt idx="4552">
                        <c:v>95.264330999999999</c:v>
                      </c:pt>
                      <c:pt idx="4553">
                        <c:v>95.245328000000001</c:v>
                      </c:pt>
                      <c:pt idx="4554">
                        <c:v>95.226331999999999</c:v>
                      </c:pt>
                      <c:pt idx="4555">
                        <c:v>95.207344000000006</c:v>
                      </c:pt>
                      <c:pt idx="4556">
                        <c:v>95.188362999999995</c:v>
                      </c:pt>
                      <c:pt idx="4557">
                        <c:v>95.169390000000007</c:v>
                      </c:pt>
                      <c:pt idx="4558">
                        <c:v>95.150424000000001</c:v>
                      </c:pt>
                      <c:pt idx="4559">
                        <c:v>95.131466000000003</c:v>
                      </c:pt>
                      <c:pt idx="4560">
                        <c:v>95.112515999999999</c:v>
                      </c:pt>
                      <c:pt idx="4561">
                        <c:v>95.093573000000006</c:v>
                      </c:pt>
                      <c:pt idx="4562">
                        <c:v>95.074636999999996</c:v>
                      </c:pt>
                      <c:pt idx="4563">
                        <c:v>95.055710000000005</c:v>
                      </c:pt>
                      <c:pt idx="4564">
                        <c:v>95.036788999999999</c:v>
                      </c:pt>
                      <c:pt idx="4565">
                        <c:v>95.017876000000001</c:v>
                      </c:pt>
                      <c:pt idx="4566">
                        <c:v>94.998970999999997</c:v>
                      </c:pt>
                      <c:pt idx="4567">
                        <c:v>94.980073000000004</c:v>
                      </c:pt>
                      <c:pt idx="4568">
                        <c:v>94.961183000000005</c:v>
                      </c:pt>
                      <c:pt idx="4569">
                        <c:v>94.942301</c:v>
                      </c:pt>
                      <c:pt idx="4570">
                        <c:v>94.923424999999995</c:v>
                      </c:pt>
                      <c:pt idx="4571">
                        <c:v>94.904557999999994</c:v>
                      </c:pt>
                      <c:pt idx="4572">
                        <c:v>94.885696999999993</c:v>
                      </c:pt>
                      <c:pt idx="4573">
                        <c:v>94.866844999999998</c:v>
                      </c:pt>
                      <c:pt idx="4574">
                        <c:v>94.847999000000002</c:v>
                      </c:pt>
                      <c:pt idx="4575">
                        <c:v>94.829161999999997</c:v>
                      </c:pt>
                      <c:pt idx="4576">
                        <c:v>94.810331000000005</c:v>
                      </c:pt>
                      <c:pt idx="4577">
                        <c:v>94.791509000000005</c:v>
                      </c:pt>
                      <c:pt idx="4578">
                        <c:v>94.772693000000004</c:v>
                      </c:pt>
                      <c:pt idx="4579">
                        <c:v>94.753885999999994</c:v>
                      </c:pt>
                      <c:pt idx="4580">
                        <c:v>94.735084999999998</c:v>
                      </c:pt>
                      <c:pt idx="4581">
                        <c:v>94.716291999999996</c:v>
                      </c:pt>
                      <c:pt idx="4582">
                        <c:v>94.697507000000002</c:v>
                      </c:pt>
                      <c:pt idx="4583">
                        <c:v>94.678729000000004</c:v>
                      </c:pt>
                      <c:pt idx="4584">
                        <c:v>94.659958000000003</c:v>
                      </c:pt>
                      <c:pt idx="4585">
                        <c:v>94.641194999999996</c:v>
                      </c:pt>
                      <c:pt idx="4586">
                        <c:v>94.622439</c:v>
                      </c:pt>
                      <c:pt idx="4587">
                        <c:v>94.603690999999998</c:v>
                      </c:pt>
                      <c:pt idx="4588">
                        <c:v>94.584950000000006</c:v>
                      </c:pt>
                      <c:pt idx="4589">
                        <c:v>94.566216999999995</c:v>
                      </c:pt>
                      <c:pt idx="4590">
                        <c:v>94.547490999999994</c:v>
                      </c:pt>
                      <c:pt idx="4591">
                        <c:v>94.528772000000004</c:v>
                      </c:pt>
                      <c:pt idx="4592">
                        <c:v>94.510060999999993</c:v>
                      </c:pt>
                      <c:pt idx="4593">
                        <c:v>94.491356999999994</c:v>
                      </c:pt>
                      <c:pt idx="4594">
                        <c:v>94.472661000000002</c:v>
                      </c:pt>
                      <c:pt idx="4595">
                        <c:v>94.453971999999993</c:v>
                      </c:pt>
                      <c:pt idx="4596">
                        <c:v>94.435291000000007</c:v>
                      </c:pt>
                      <c:pt idx="4597">
                        <c:v>94.416616000000005</c:v>
                      </c:pt>
                      <c:pt idx="4598">
                        <c:v>94.397949999999994</c:v>
                      </c:pt>
                      <c:pt idx="4599">
                        <c:v>94.379289999999997</c:v>
                      </c:pt>
                      <c:pt idx="4600">
                        <c:v>94.360637999999994</c:v>
                      </c:pt>
                      <c:pt idx="4601">
                        <c:v>94.341994</c:v>
                      </c:pt>
                      <c:pt idx="4602">
                        <c:v>94.323356000000004</c:v>
                      </c:pt>
                      <c:pt idx="4603">
                        <c:v>94.304726000000002</c:v>
                      </c:pt>
                      <c:pt idx="4604">
                        <c:v>94.286103999999995</c:v>
                      </c:pt>
                      <c:pt idx="4605">
                        <c:v>94.267488999999998</c:v>
                      </c:pt>
                      <c:pt idx="4606">
                        <c:v>94.248880999999997</c:v>
                      </c:pt>
                      <c:pt idx="4607">
                        <c:v>94.230279999999993</c:v>
                      </c:pt>
                      <c:pt idx="4608">
                        <c:v>94.211686999999998</c:v>
                      </c:pt>
                      <c:pt idx="4609">
                        <c:v>94.193100999999999</c:v>
                      </c:pt>
                      <c:pt idx="4610">
                        <c:v>94.174522999999994</c:v>
                      </c:pt>
                      <c:pt idx="4611">
                        <c:v>94.155951000000002</c:v>
                      </c:pt>
                      <c:pt idx="4612">
                        <c:v>94.137387000000004</c:v>
                      </c:pt>
                      <c:pt idx="4613">
                        <c:v>94.118831</c:v>
                      </c:pt>
                      <c:pt idx="4614">
                        <c:v>94.100282000000007</c:v>
                      </c:pt>
                      <c:pt idx="4615">
                        <c:v>94.081739999999996</c:v>
                      </c:pt>
                      <c:pt idx="4616">
                        <c:v>94.063204999999996</c:v>
                      </c:pt>
                      <c:pt idx="4617">
                        <c:v>94.044678000000005</c:v>
                      </c:pt>
                      <c:pt idx="4618">
                        <c:v>94.026157999999995</c:v>
                      </c:pt>
                      <c:pt idx="4619">
                        <c:v>94.007644999999997</c:v>
                      </c:pt>
                      <c:pt idx="4620">
                        <c:v>93.989140000000006</c:v>
                      </c:pt>
                      <c:pt idx="4621">
                        <c:v>93.970641000000001</c:v>
                      </c:pt>
                      <c:pt idx="4622">
                        <c:v>93.952151000000001</c:v>
                      </c:pt>
                      <c:pt idx="4623">
                        <c:v>93.933667</c:v>
                      </c:pt>
                      <c:pt idx="4624">
                        <c:v>93.915190999999993</c:v>
                      </c:pt>
                      <c:pt idx="4625">
                        <c:v>93.896721999999997</c:v>
                      </c:pt>
                      <c:pt idx="4626">
                        <c:v>93.878259999999997</c:v>
                      </c:pt>
                      <c:pt idx="4627">
                        <c:v>93.859804999999994</c:v>
                      </c:pt>
                      <c:pt idx="4628">
                        <c:v>93.841358</c:v>
                      </c:pt>
                      <c:pt idx="4629">
                        <c:v>93.822918000000001</c:v>
                      </c:pt>
                      <c:pt idx="4630">
                        <c:v>93.804485</c:v>
                      </c:pt>
                      <c:pt idx="4631">
                        <c:v>93.786060000000006</c:v>
                      </c:pt>
                      <c:pt idx="4632">
                        <c:v>93.767640999999998</c:v>
                      </c:pt>
                      <c:pt idx="4633">
                        <c:v>93.749229999999997</c:v>
                      </c:pt>
                      <c:pt idx="4634">
                        <c:v>93.730825999999993</c:v>
                      </c:pt>
                      <c:pt idx="4635">
                        <c:v>93.712429999999998</c:v>
                      </c:pt>
                      <c:pt idx="4636">
                        <c:v>93.694040000000001</c:v>
                      </c:pt>
                      <c:pt idx="4637">
                        <c:v>93.675657999999999</c:v>
                      </c:pt>
                      <c:pt idx="4638">
                        <c:v>93.657283000000007</c:v>
                      </c:pt>
                      <c:pt idx="4639">
                        <c:v>93.638914999999997</c:v>
                      </c:pt>
                      <c:pt idx="4640">
                        <c:v>93.620554999999996</c:v>
                      </c:pt>
                      <c:pt idx="4641">
                        <c:v>93.602200999999994</c:v>
                      </c:pt>
                      <c:pt idx="4642">
                        <c:v>93.583855</c:v>
                      </c:pt>
                      <c:pt idx="4643">
                        <c:v>93.565516000000002</c:v>
                      </c:pt>
                      <c:pt idx="4644">
                        <c:v>93.547184000000001</c:v>
                      </c:pt>
                      <c:pt idx="4645">
                        <c:v>93.528859999999995</c:v>
                      </c:pt>
                      <c:pt idx="4646">
                        <c:v>93.510542000000001</c:v>
                      </c:pt>
                      <c:pt idx="4647">
                        <c:v>93.492232000000001</c:v>
                      </c:pt>
                      <c:pt idx="4648">
                        <c:v>93.473928999999998</c:v>
                      </c:pt>
                      <c:pt idx="4649">
                        <c:v>93.455633000000006</c:v>
                      </c:pt>
                      <c:pt idx="4650">
                        <c:v>93.437343999999996</c:v>
                      </c:pt>
                      <c:pt idx="4651">
                        <c:v>93.419062999999994</c:v>
                      </c:pt>
                      <c:pt idx="4652">
                        <c:v>93.400788000000006</c:v>
                      </c:pt>
                      <c:pt idx="4653">
                        <c:v>93.382520999999997</c:v>
                      </c:pt>
                      <c:pt idx="4654">
                        <c:v>93.364260999999999</c:v>
                      </c:pt>
                      <c:pt idx="4655">
                        <c:v>93.346007999999998</c:v>
                      </c:pt>
                      <c:pt idx="4656">
                        <c:v>93.327762000000007</c:v>
                      </c:pt>
                      <c:pt idx="4657">
                        <c:v>93.309522999999999</c:v>
                      </c:pt>
                      <c:pt idx="4658">
                        <c:v>93.291291000000001</c:v>
                      </c:pt>
                      <c:pt idx="4659">
                        <c:v>93.273066999999998</c:v>
                      </c:pt>
                      <c:pt idx="4660">
                        <c:v>93.254848999999993</c:v>
                      </c:pt>
                      <c:pt idx="4661">
                        <c:v>93.236638999999997</c:v>
                      </c:pt>
                      <c:pt idx="4662">
                        <c:v>93.218435999999997</c:v>
                      </c:pt>
                      <c:pt idx="4663">
                        <c:v>93.200239999999994</c:v>
                      </c:pt>
                      <c:pt idx="4664">
                        <c:v>93.182051000000001</c:v>
                      </c:pt>
                      <c:pt idx="4665">
                        <c:v>93.163869000000005</c:v>
                      </c:pt>
                      <c:pt idx="4666">
                        <c:v>93.145694000000006</c:v>
                      </c:pt>
                      <c:pt idx="4667">
                        <c:v>93.127527000000001</c:v>
                      </c:pt>
                      <c:pt idx="4668">
                        <c:v>93.109365999999994</c:v>
                      </c:pt>
                      <c:pt idx="4669">
                        <c:v>93.091212999999996</c:v>
                      </c:pt>
                      <c:pt idx="4670">
                        <c:v>93.073065999999997</c:v>
                      </c:pt>
                      <c:pt idx="4671">
                        <c:v>93.054927000000006</c:v>
                      </c:pt>
                      <c:pt idx="4672">
                        <c:v>93.036794</c:v>
                      </c:pt>
                      <c:pt idx="4673">
                        <c:v>93.018669000000003</c:v>
                      </c:pt>
                      <c:pt idx="4674">
                        <c:v>93.000551000000002</c:v>
                      </c:pt>
                      <c:pt idx="4675">
                        <c:v>92.982439999999997</c:v>
                      </c:pt>
                      <c:pt idx="4676">
                        <c:v>92.964336000000003</c:v>
                      </c:pt>
                      <c:pt idx="4677">
                        <c:v>92.946239000000006</c:v>
                      </c:pt>
                      <c:pt idx="4678">
                        <c:v>92.928149000000005</c:v>
                      </c:pt>
                      <c:pt idx="4679">
                        <c:v>92.910066</c:v>
                      </c:pt>
                      <c:pt idx="4680">
                        <c:v>92.891990000000007</c:v>
                      </c:pt>
                      <c:pt idx="4681">
                        <c:v>92.873920999999996</c:v>
                      </c:pt>
                      <c:pt idx="4682">
                        <c:v>92.855858999999995</c:v>
                      </c:pt>
                      <c:pt idx="4683">
                        <c:v>92.837805000000003</c:v>
                      </c:pt>
                      <c:pt idx="4684">
                        <c:v>92.819756999999996</c:v>
                      </c:pt>
                      <c:pt idx="4685">
                        <c:v>92.801715999999999</c:v>
                      </c:pt>
                      <c:pt idx="4686">
                        <c:v>92.783681999999999</c:v>
                      </c:pt>
                      <c:pt idx="4687">
                        <c:v>92.765656000000007</c:v>
                      </c:pt>
                      <c:pt idx="4688">
                        <c:v>92.747636</c:v>
                      </c:pt>
                      <c:pt idx="4689">
                        <c:v>92.729623000000004</c:v>
                      </c:pt>
                      <c:pt idx="4690">
                        <c:v>92.711617000000004</c:v>
                      </c:pt>
                      <c:pt idx="4691">
                        <c:v>92.693618999999998</c:v>
                      </c:pt>
                      <c:pt idx="4692">
                        <c:v>92.675627000000006</c:v>
                      </c:pt>
                      <c:pt idx="4693">
                        <c:v>92.657641999999996</c:v>
                      </c:pt>
                      <c:pt idx="4694">
                        <c:v>92.639663999999996</c:v>
                      </c:pt>
                      <c:pt idx="4695">
                        <c:v>92.621692999999993</c:v>
                      </c:pt>
                      <c:pt idx="4696">
                        <c:v>92.603729000000001</c:v>
                      </c:pt>
                      <c:pt idx="4697">
                        <c:v>92.585773000000003</c:v>
                      </c:pt>
                      <c:pt idx="4698">
                        <c:v>92.567823000000004</c:v>
                      </c:pt>
                      <c:pt idx="4699">
                        <c:v>92.549880000000002</c:v>
                      </c:pt>
                      <c:pt idx="4700">
                        <c:v>92.531943999999996</c:v>
                      </c:pt>
                      <c:pt idx="4701">
                        <c:v>92.514015000000001</c:v>
                      </c:pt>
                      <c:pt idx="4702">
                        <c:v>92.496092000000004</c:v>
                      </c:pt>
                      <c:pt idx="4703">
                        <c:v>92.478177000000002</c:v>
                      </c:pt>
                      <c:pt idx="4704">
                        <c:v>92.460268999999997</c:v>
                      </c:pt>
                      <c:pt idx="4705">
                        <c:v>92.442368000000002</c:v>
                      </c:pt>
                      <c:pt idx="4706">
                        <c:v>92.424473000000006</c:v>
                      </c:pt>
                      <c:pt idx="4707">
                        <c:v>92.406586000000004</c:v>
                      </c:pt>
                      <c:pt idx="4708">
                        <c:v>92.388705000000002</c:v>
                      </c:pt>
                      <c:pt idx="4709">
                        <c:v>92.370831999999993</c:v>
                      </c:pt>
                      <c:pt idx="4710">
                        <c:v>92.352964999999998</c:v>
                      </c:pt>
                      <c:pt idx="4711">
                        <c:v>92.335104999999999</c:v>
                      </c:pt>
                      <c:pt idx="4712">
                        <c:v>92.317251999999996</c:v>
                      </c:pt>
                      <c:pt idx="4713">
                        <c:v>92.299406000000005</c:v>
                      </c:pt>
                      <c:pt idx="4714">
                        <c:v>92.281566999999995</c:v>
                      </c:pt>
                      <c:pt idx="4715">
                        <c:v>92.263734999999997</c:v>
                      </c:pt>
                      <c:pt idx="4716">
                        <c:v>92.245909999999995</c:v>
                      </c:pt>
                      <c:pt idx="4717">
                        <c:v>92.228091000000006</c:v>
                      </c:pt>
                      <c:pt idx="4718">
                        <c:v>92.210279999999997</c:v>
                      </c:pt>
                      <c:pt idx="4719">
                        <c:v>92.192475000000002</c:v>
                      </c:pt>
                      <c:pt idx="4720">
                        <c:v>92.174677000000003</c:v>
                      </c:pt>
                      <c:pt idx="4721">
                        <c:v>92.156886999999998</c:v>
                      </c:pt>
                      <c:pt idx="4722">
                        <c:v>92.139103000000006</c:v>
                      </c:pt>
                      <c:pt idx="4723">
                        <c:v>92.121324999999999</c:v>
                      </c:pt>
                      <c:pt idx="4724">
                        <c:v>92.103555</c:v>
                      </c:pt>
                      <c:pt idx="4725">
                        <c:v>92.085791999999998</c:v>
                      </c:pt>
                      <c:pt idx="4726">
                        <c:v>92.068034999999995</c:v>
                      </c:pt>
                      <c:pt idx="4727">
                        <c:v>92.050285000000002</c:v>
                      </c:pt>
                      <c:pt idx="4728">
                        <c:v>92.032542000000007</c:v>
                      </c:pt>
                      <c:pt idx="4729">
                        <c:v>92.014805999999993</c:v>
                      </c:pt>
                      <c:pt idx="4730">
                        <c:v>91.997077000000004</c:v>
                      </c:pt>
                      <c:pt idx="4731">
                        <c:v>91.979354999999998</c:v>
                      </c:pt>
                      <c:pt idx="4732">
                        <c:v>91.961639000000005</c:v>
                      </c:pt>
                      <c:pt idx="4733">
                        <c:v>91.943929999999995</c:v>
                      </c:pt>
                      <c:pt idx="4734">
                        <c:v>91.926227999999995</c:v>
                      </c:pt>
                      <c:pt idx="4735">
                        <c:v>91.908533000000006</c:v>
                      </c:pt>
                      <c:pt idx="4736">
                        <c:v>91.890844999999999</c:v>
                      </c:pt>
                      <c:pt idx="4737">
                        <c:v>91.873163000000005</c:v>
                      </c:pt>
                      <c:pt idx="4738">
                        <c:v>91.855489000000006</c:v>
                      </c:pt>
                      <c:pt idx="4739">
                        <c:v>91.837821000000005</c:v>
                      </c:pt>
                      <c:pt idx="4740">
                        <c:v>91.820159000000004</c:v>
                      </c:pt>
                      <c:pt idx="4741">
                        <c:v>91.802504999999996</c:v>
                      </c:pt>
                      <c:pt idx="4742">
                        <c:v>91.784858</c:v>
                      </c:pt>
                      <c:pt idx="4743">
                        <c:v>91.767217000000002</c:v>
                      </c:pt>
                      <c:pt idx="4744">
                        <c:v>91.749583000000001</c:v>
                      </c:pt>
                      <c:pt idx="4745">
                        <c:v>91.731955999999997</c:v>
                      </c:pt>
                      <c:pt idx="4746">
                        <c:v>91.714335000000005</c:v>
                      </c:pt>
                      <c:pt idx="4747">
                        <c:v>91.696721999999994</c:v>
                      </c:pt>
                      <c:pt idx="4748">
                        <c:v>91.679114999999996</c:v>
                      </c:pt>
                      <c:pt idx="4749">
                        <c:v>91.661514999999994</c:v>
                      </c:pt>
                      <c:pt idx="4750">
                        <c:v>91.643921000000006</c:v>
                      </c:pt>
                      <c:pt idx="4751">
                        <c:v>91.626334999999997</c:v>
                      </c:pt>
                      <c:pt idx="4752">
                        <c:v>91.608755000000002</c:v>
                      </c:pt>
                      <c:pt idx="4753">
                        <c:v>91.591182000000003</c:v>
                      </c:pt>
                      <c:pt idx="4754">
                        <c:v>91.573615000000004</c:v>
                      </c:pt>
                      <c:pt idx="4755">
                        <c:v>91.556055000000001</c:v>
                      </c:pt>
                      <c:pt idx="4756">
                        <c:v>91.538503000000006</c:v>
                      </c:pt>
                      <c:pt idx="4757">
                        <c:v>91.520955999999998</c:v>
                      </c:pt>
                      <c:pt idx="4758">
                        <c:v>91.503416999999999</c:v>
                      </c:pt>
                      <c:pt idx="4759">
                        <c:v>91.485883999999999</c:v>
                      </c:pt>
                      <c:pt idx="4760">
                        <c:v>91.468357999999995</c:v>
                      </c:pt>
                      <c:pt idx="4761">
                        <c:v>91.450839000000002</c:v>
                      </c:pt>
                      <c:pt idx="4762">
                        <c:v>91.433325999999994</c:v>
                      </c:pt>
                      <c:pt idx="4763">
                        <c:v>91.415819999999997</c:v>
                      </c:pt>
                      <c:pt idx="4764">
                        <c:v>91.398320999999996</c:v>
                      </c:pt>
                      <c:pt idx="4765">
                        <c:v>91.380829000000006</c:v>
                      </c:pt>
                      <c:pt idx="4766">
                        <c:v>91.363343</c:v>
                      </c:pt>
                      <c:pt idx="4767">
                        <c:v>91.345864000000006</c:v>
                      </c:pt>
                      <c:pt idx="4768">
                        <c:v>91.328390999999996</c:v>
                      </c:pt>
                      <c:pt idx="4769">
                        <c:v>91.310924999999997</c:v>
                      </c:pt>
                      <c:pt idx="4770">
                        <c:v>91.293465999999995</c:v>
                      </c:pt>
                      <c:pt idx="4771">
                        <c:v>91.276014000000004</c:v>
                      </c:pt>
                      <c:pt idx="4772">
                        <c:v>91.258567999999997</c:v>
                      </c:pt>
                      <c:pt idx="4773">
                        <c:v>91.241129000000001</c:v>
                      </c:pt>
                      <c:pt idx="4774">
                        <c:v>91.223697000000001</c:v>
                      </c:pt>
                      <c:pt idx="4775">
                        <c:v>91.206271000000001</c:v>
                      </c:pt>
                      <c:pt idx="4776">
                        <c:v>91.188851999999997</c:v>
                      </c:pt>
                      <c:pt idx="4777">
                        <c:v>91.171440000000004</c:v>
                      </c:pt>
                      <c:pt idx="4778">
                        <c:v>91.154033999999996</c:v>
                      </c:pt>
                      <c:pt idx="4779">
                        <c:v>91.136634999999998</c:v>
                      </c:pt>
                      <c:pt idx="4780">
                        <c:v>91.119242</c:v>
                      </c:pt>
                      <c:pt idx="4781">
                        <c:v>91.101855999999998</c:v>
                      </c:pt>
                      <c:pt idx="4782">
                        <c:v>91.084477000000007</c:v>
                      </c:pt>
                      <c:pt idx="4783">
                        <c:v>91.067104999999998</c:v>
                      </c:pt>
                      <c:pt idx="4784">
                        <c:v>91.049739000000002</c:v>
                      </c:pt>
                      <c:pt idx="4785">
                        <c:v>91.032379000000006</c:v>
                      </c:pt>
                      <c:pt idx="4786">
                        <c:v>91.015027000000003</c:v>
                      </c:pt>
                      <c:pt idx="4787">
                        <c:v>90.997680000000003</c:v>
                      </c:pt>
                      <c:pt idx="4788">
                        <c:v>90.980340999999996</c:v>
                      </c:pt>
                      <c:pt idx="4789">
                        <c:v>90.963008000000002</c:v>
                      </c:pt>
                      <c:pt idx="4790">
                        <c:v>90.945682000000005</c:v>
                      </c:pt>
                      <c:pt idx="4791">
                        <c:v>90.928362000000007</c:v>
                      </c:pt>
                      <c:pt idx="4792">
                        <c:v>90.911049000000006</c:v>
                      </c:pt>
                      <c:pt idx="4793">
                        <c:v>90.893742000000003</c:v>
                      </c:pt>
                      <c:pt idx="4794">
                        <c:v>90.876442999999995</c:v>
                      </c:pt>
                      <c:pt idx="4795">
                        <c:v>90.859149000000002</c:v>
                      </c:pt>
                      <c:pt idx="4796">
                        <c:v>90.841862000000006</c:v>
                      </c:pt>
                      <c:pt idx="4797">
                        <c:v>90.824582000000007</c:v>
                      </c:pt>
                      <c:pt idx="4798">
                        <c:v>90.807309000000004</c:v>
                      </c:pt>
                      <c:pt idx="4799">
                        <c:v>90.790042</c:v>
                      </c:pt>
                      <c:pt idx="4800">
                        <c:v>90.772780999999995</c:v>
                      </c:pt>
                      <c:pt idx="4801">
                        <c:v>90.755527000000001</c:v>
                      </c:pt>
                      <c:pt idx="4802">
                        <c:v>90.738280000000003</c:v>
                      </c:pt>
                      <c:pt idx="4803">
                        <c:v>90.721039000000005</c:v>
                      </c:pt>
                      <c:pt idx="4804">
                        <c:v>90.703805000000003</c:v>
                      </c:pt>
                      <c:pt idx="4805">
                        <c:v>90.686577</c:v>
                      </c:pt>
                      <c:pt idx="4806">
                        <c:v>90.669355999999993</c:v>
                      </c:pt>
                      <c:pt idx="4807">
                        <c:v>90.652141</c:v>
                      </c:pt>
                      <c:pt idx="4808">
                        <c:v>90.634933000000004</c:v>
                      </c:pt>
                      <c:pt idx="4809">
                        <c:v>90.617732000000004</c:v>
                      </c:pt>
                      <c:pt idx="4810">
                        <c:v>90.600537000000003</c:v>
                      </c:pt>
                      <c:pt idx="4811">
                        <c:v>90.583348000000001</c:v>
                      </c:pt>
                      <c:pt idx="4812">
                        <c:v>90.566165999999996</c:v>
                      </c:pt>
                      <c:pt idx="4813">
                        <c:v>90.548991000000001</c:v>
                      </c:pt>
                      <c:pt idx="4814">
                        <c:v>90.531822000000005</c:v>
                      </c:pt>
                      <c:pt idx="4815">
                        <c:v>90.514660000000006</c:v>
                      </c:pt>
                      <c:pt idx="4816">
                        <c:v>90.497504000000006</c:v>
                      </c:pt>
                      <c:pt idx="4817">
                        <c:v>90.480354000000005</c:v>
                      </c:pt>
                      <c:pt idx="4818">
                        <c:v>90.463211000000001</c:v>
                      </c:pt>
                      <c:pt idx="4819">
                        <c:v>90.446074999999993</c:v>
                      </c:pt>
                      <c:pt idx="4820">
                        <c:v>90.428944999999999</c:v>
                      </c:pt>
                      <c:pt idx="4821">
                        <c:v>90.411821000000003</c:v>
                      </c:pt>
                      <c:pt idx="4822">
                        <c:v>90.394705000000002</c:v>
                      </c:pt>
                      <c:pt idx="4823">
                        <c:v>90.377594000000002</c:v>
                      </c:pt>
                      <c:pt idx="4824">
                        <c:v>90.360489999999999</c:v>
                      </c:pt>
                      <c:pt idx="4825">
                        <c:v>90.343391999999994</c:v>
                      </c:pt>
                      <c:pt idx="4826">
                        <c:v>90.326301000000001</c:v>
                      </c:pt>
                      <c:pt idx="4827">
                        <c:v>90.309217000000004</c:v>
                      </c:pt>
                      <c:pt idx="4828">
                        <c:v>90.292139000000006</c:v>
                      </c:pt>
                      <c:pt idx="4829">
                        <c:v>90.275067000000007</c:v>
                      </c:pt>
                      <c:pt idx="4830">
                        <c:v>90.258002000000005</c:v>
                      </c:pt>
                      <c:pt idx="4831">
                        <c:v>90.240943000000001</c:v>
                      </c:pt>
                      <c:pt idx="4832">
                        <c:v>90.223890999999995</c:v>
                      </c:pt>
                      <c:pt idx="4833">
                        <c:v>90.206845000000001</c:v>
                      </c:pt>
                      <c:pt idx="4834">
                        <c:v>90.189805000000007</c:v>
                      </c:pt>
                      <c:pt idx="4835">
                        <c:v>90.172771999999995</c:v>
                      </c:pt>
                      <c:pt idx="4836">
                        <c:v>90.155745999999994</c:v>
                      </c:pt>
                      <c:pt idx="4837">
                        <c:v>90.138726000000005</c:v>
                      </c:pt>
                      <c:pt idx="4838">
                        <c:v>90.121712000000002</c:v>
                      </c:pt>
                      <c:pt idx="4839">
                        <c:v>90.104704999999996</c:v>
                      </c:pt>
                      <c:pt idx="4840">
                        <c:v>90.087704000000002</c:v>
                      </c:pt>
                      <c:pt idx="4841">
                        <c:v>90.070708999999994</c:v>
                      </c:pt>
                      <c:pt idx="4842">
                        <c:v>90.053720999999996</c:v>
                      </c:pt>
                      <c:pt idx="4843">
                        <c:v>90.036738999999997</c:v>
                      </c:pt>
                      <c:pt idx="4844">
                        <c:v>90.019763999999995</c:v>
                      </c:pt>
                      <c:pt idx="4845">
                        <c:v>90.002795000000006</c:v>
                      </c:pt>
                      <c:pt idx="4846">
                        <c:v>89.985833</c:v>
                      </c:pt>
                      <c:pt idx="4847">
                        <c:v>89.968877000000006</c:v>
                      </c:pt>
                      <c:pt idx="4848">
                        <c:v>89.951926999999998</c:v>
                      </c:pt>
                      <c:pt idx="4849">
                        <c:v>89.934984</c:v>
                      </c:pt>
                      <c:pt idx="4850">
                        <c:v>89.918047000000001</c:v>
                      </c:pt>
                      <c:pt idx="4851">
                        <c:v>89.901116000000002</c:v>
                      </c:pt>
                      <c:pt idx="4852">
                        <c:v>89.884191999999999</c:v>
                      </c:pt>
                      <c:pt idx="4853">
                        <c:v>89.867273999999995</c:v>
                      </c:pt>
                      <c:pt idx="4854">
                        <c:v>89.850363000000002</c:v>
                      </c:pt>
                      <c:pt idx="4855">
                        <c:v>89.833457999999993</c:v>
                      </c:pt>
                      <c:pt idx="4856">
                        <c:v>89.816558999999998</c:v>
                      </c:pt>
                      <c:pt idx="4857">
                        <c:v>89.799666999999999</c:v>
                      </c:pt>
                      <c:pt idx="4858">
                        <c:v>89.782781</c:v>
                      </c:pt>
                      <c:pt idx="4859">
                        <c:v>89.765900999999999</c:v>
                      </c:pt>
                      <c:pt idx="4860">
                        <c:v>89.749027999999996</c:v>
                      </c:pt>
                      <c:pt idx="4861">
                        <c:v>89.732161000000005</c:v>
                      </c:pt>
                      <c:pt idx="4862">
                        <c:v>89.715300999999997</c:v>
                      </c:pt>
                      <c:pt idx="4863">
                        <c:v>89.698446000000004</c:v>
                      </c:pt>
                      <c:pt idx="4864">
                        <c:v>89.681597999999994</c:v>
                      </c:pt>
                      <c:pt idx="4865">
                        <c:v>89.664756999999994</c:v>
                      </c:pt>
                      <c:pt idx="4866">
                        <c:v>89.647920999999997</c:v>
                      </c:pt>
                      <c:pt idx="4867">
                        <c:v>89.631091999999995</c:v>
                      </c:pt>
                      <c:pt idx="4868">
                        <c:v>89.614270000000005</c:v>
                      </c:pt>
                      <c:pt idx="4869">
                        <c:v>89.597453000000002</c:v>
                      </c:pt>
                      <c:pt idx="4870">
                        <c:v>89.580642999999995</c:v>
                      </c:pt>
                      <c:pt idx="4871">
                        <c:v>89.563839999999999</c:v>
                      </c:pt>
                      <c:pt idx="4872">
                        <c:v>89.547042000000005</c:v>
                      </c:pt>
                      <c:pt idx="4873">
                        <c:v>89.530251000000007</c:v>
                      </c:pt>
                      <c:pt idx="4874">
                        <c:v>89.513465999999994</c:v>
                      </c:pt>
                      <c:pt idx="4875">
                        <c:v>89.496688000000006</c:v>
                      </c:pt>
                      <c:pt idx="4876">
                        <c:v>89.479916000000003</c:v>
                      </c:pt>
                      <c:pt idx="4877">
                        <c:v>89.463149999999999</c:v>
                      </c:pt>
                      <c:pt idx="4878">
                        <c:v>89.446389999999994</c:v>
                      </c:pt>
                      <c:pt idx="4879">
                        <c:v>89.429637</c:v>
                      </c:pt>
                      <c:pt idx="4880">
                        <c:v>89.412889000000007</c:v>
                      </c:pt>
                      <c:pt idx="4881">
                        <c:v>89.396148999999994</c:v>
                      </c:pt>
                      <c:pt idx="4882">
                        <c:v>89.379413999999997</c:v>
                      </c:pt>
                      <c:pt idx="4883">
                        <c:v>89.362685999999997</c:v>
                      </c:pt>
                      <c:pt idx="4884">
                        <c:v>89.345963999999995</c:v>
                      </c:pt>
                      <c:pt idx="4885">
                        <c:v>89.329248000000007</c:v>
                      </c:pt>
                      <c:pt idx="4886">
                        <c:v>89.312538000000004</c:v>
                      </c:pt>
                      <c:pt idx="4887">
                        <c:v>89.295834999999997</c:v>
                      </c:pt>
                      <c:pt idx="4888">
                        <c:v>89.279138000000003</c:v>
                      </c:pt>
                      <c:pt idx="4889">
                        <c:v>89.262446999999995</c:v>
                      </c:pt>
                      <c:pt idx="4890">
                        <c:v>89.245761999999999</c:v>
                      </c:pt>
                      <c:pt idx="4891">
                        <c:v>89.229084</c:v>
                      </c:pt>
                      <c:pt idx="4892">
                        <c:v>89.212412</c:v>
                      </c:pt>
                      <c:pt idx="4893">
                        <c:v>89.195746</c:v>
                      </c:pt>
                      <c:pt idx="4894">
                        <c:v>89.179086999999996</c:v>
                      </c:pt>
                      <c:pt idx="4895">
                        <c:v>89.162432999999993</c:v>
                      </c:pt>
                      <c:pt idx="4896">
                        <c:v>89.145786000000001</c:v>
                      </c:pt>
                      <c:pt idx="4897">
                        <c:v>89.129144999999994</c:v>
                      </c:pt>
                      <c:pt idx="4898">
                        <c:v>89.11251</c:v>
                      </c:pt>
                      <c:pt idx="4899">
                        <c:v>89.095882000000003</c:v>
                      </c:pt>
                      <c:pt idx="4900">
                        <c:v>89.079258999999993</c:v>
                      </c:pt>
                      <c:pt idx="4901">
                        <c:v>89.062642999999994</c:v>
                      </c:pt>
                      <c:pt idx="4902">
                        <c:v>89.046032999999994</c:v>
                      </c:pt>
                      <c:pt idx="4903">
                        <c:v>89.029428999999993</c:v>
                      </c:pt>
                      <c:pt idx="4904">
                        <c:v>89.012832000000003</c:v>
                      </c:pt>
                      <c:pt idx="4905">
                        <c:v>88.99624</c:v>
                      </c:pt>
                      <c:pt idx="4906">
                        <c:v>88.979654999999994</c:v>
                      </c:pt>
                      <c:pt idx="4907">
                        <c:v>88.963076000000001</c:v>
                      </c:pt>
                      <c:pt idx="4908">
                        <c:v>88.946503000000007</c:v>
                      </c:pt>
                      <c:pt idx="4909">
                        <c:v>88.929936999999995</c:v>
                      </c:pt>
                      <c:pt idx="4910">
                        <c:v>88.913376</c:v>
                      </c:pt>
                      <c:pt idx="4911">
                        <c:v>88.896822</c:v>
                      </c:pt>
                      <c:pt idx="4912">
                        <c:v>88.880274</c:v>
                      </c:pt>
                      <c:pt idx="4913">
                        <c:v>88.863731000000001</c:v>
                      </c:pt>
                      <c:pt idx="4914">
                        <c:v>88.847195999999997</c:v>
                      </c:pt>
                      <c:pt idx="4915">
                        <c:v>88.830665999999994</c:v>
                      </c:pt>
                      <c:pt idx="4916">
                        <c:v>88.814142000000004</c:v>
                      </c:pt>
                      <c:pt idx="4917">
                        <c:v>88.797624999999996</c:v>
                      </c:pt>
                      <c:pt idx="4918">
                        <c:v>88.781114000000002</c:v>
                      </c:pt>
                      <c:pt idx="4919">
                        <c:v>88.764608999999993</c:v>
                      </c:pt>
                      <c:pt idx="4920">
                        <c:v>88.748109999999997</c:v>
                      </c:pt>
                      <c:pt idx="4921">
                        <c:v>88.731617</c:v>
                      </c:pt>
                      <c:pt idx="4922">
                        <c:v>88.715130000000002</c:v>
                      </c:pt>
                      <c:pt idx="4923">
                        <c:v>88.698649000000003</c:v>
                      </c:pt>
                      <c:pt idx="4924">
                        <c:v>88.682175000000001</c:v>
                      </c:pt>
                      <c:pt idx="4925">
                        <c:v>88.665706</c:v>
                      </c:pt>
                      <c:pt idx="4926">
                        <c:v>88.649243999999996</c:v>
                      </c:pt>
                      <c:pt idx="4927">
                        <c:v>88.632788000000005</c:v>
                      </c:pt>
                      <c:pt idx="4928">
                        <c:v>88.616337999999999</c:v>
                      </c:pt>
                      <c:pt idx="4929">
                        <c:v>88.599894000000006</c:v>
                      </c:pt>
                      <c:pt idx="4930">
                        <c:v>88.583455999999998</c:v>
                      </c:pt>
                      <c:pt idx="4931">
                        <c:v>88.567025000000001</c:v>
                      </c:pt>
                      <c:pt idx="4932">
                        <c:v>88.550599000000005</c:v>
                      </c:pt>
                      <c:pt idx="4933">
                        <c:v>88.534178999999995</c:v>
                      </c:pt>
                      <c:pt idx="4934">
                        <c:v>88.517765999999995</c:v>
                      </c:pt>
                      <c:pt idx="4935">
                        <c:v>88.501358999999994</c:v>
                      </c:pt>
                      <c:pt idx="4936">
                        <c:v>88.484956999999994</c:v>
                      </c:pt>
                      <c:pt idx="4937">
                        <c:v>88.468562000000006</c:v>
                      </c:pt>
                      <c:pt idx="4938">
                        <c:v>88.452173000000002</c:v>
                      </c:pt>
                      <c:pt idx="4939">
                        <c:v>88.435789999999997</c:v>
                      </c:pt>
                      <c:pt idx="4940">
                        <c:v>88.419413000000006</c:v>
                      </c:pt>
                      <c:pt idx="4941">
                        <c:v>88.403041999999999</c:v>
                      </c:pt>
                      <c:pt idx="4942">
                        <c:v>88.386677000000006</c:v>
                      </c:pt>
                      <c:pt idx="4943">
                        <c:v>88.370317999999997</c:v>
                      </c:pt>
                      <c:pt idx="4944">
                        <c:v>88.353965000000002</c:v>
                      </c:pt>
                      <c:pt idx="4945">
                        <c:v>88.337619000000004</c:v>
                      </c:pt>
                      <c:pt idx="4946">
                        <c:v>88.321278000000007</c:v>
                      </c:pt>
                      <c:pt idx="4947">
                        <c:v>88.304942999999994</c:v>
                      </c:pt>
                      <c:pt idx="4948">
                        <c:v>88.288614999999993</c:v>
                      </c:pt>
                      <c:pt idx="4949">
                        <c:v>88.272291999999993</c:v>
                      </c:pt>
                      <c:pt idx="4950">
                        <c:v>88.255976000000004</c:v>
                      </c:pt>
                      <c:pt idx="4951">
                        <c:v>88.239665000000002</c:v>
                      </c:pt>
                      <c:pt idx="4952">
                        <c:v>88.223360999999997</c:v>
                      </c:pt>
                      <c:pt idx="4953">
                        <c:v>88.207061999999993</c:v>
                      </c:pt>
                      <c:pt idx="4954">
                        <c:v>88.190770000000001</c:v>
                      </c:pt>
                      <c:pt idx="4955">
                        <c:v>88.174484000000007</c:v>
                      </c:pt>
                      <c:pt idx="4956">
                        <c:v>88.158203</c:v>
                      </c:pt>
                      <c:pt idx="4957">
                        <c:v>88.141929000000005</c:v>
                      </c:pt>
                      <c:pt idx="4958">
                        <c:v>88.125660999999994</c:v>
                      </c:pt>
                      <c:pt idx="4959">
                        <c:v>88.109397999999999</c:v>
                      </c:pt>
                      <c:pt idx="4960">
                        <c:v>88.093142</c:v>
                      </c:pt>
                      <c:pt idx="4961">
                        <c:v>88.076892000000001</c:v>
                      </c:pt>
                      <c:pt idx="4962">
                        <c:v>88.060647000000003</c:v>
                      </c:pt>
                      <c:pt idx="4963">
                        <c:v>88.044409000000002</c:v>
                      </c:pt>
                      <c:pt idx="4964">
                        <c:v>88.028176000000002</c:v>
                      </c:pt>
                      <c:pt idx="4965">
                        <c:v>88.011949999999999</c:v>
                      </c:pt>
                      <c:pt idx="4966">
                        <c:v>87.995729999999995</c:v>
                      </c:pt>
                      <c:pt idx="4967">
                        <c:v>87.979515000000006</c:v>
                      </c:pt>
                      <c:pt idx="4968">
                        <c:v>87.963307</c:v>
                      </c:pt>
                      <c:pt idx="4969">
                        <c:v>87.947103999999996</c:v>
                      </c:pt>
                      <c:pt idx="4970">
                        <c:v>87.930908000000002</c:v>
                      </c:pt>
                      <c:pt idx="4971">
                        <c:v>87.914716999999996</c:v>
                      </c:pt>
                      <c:pt idx="4972">
                        <c:v>87.898533</c:v>
                      </c:pt>
                      <c:pt idx="4973">
                        <c:v>87.882354000000007</c:v>
                      </c:pt>
                      <c:pt idx="4974">
                        <c:v>87.866180999999997</c:v>
                      </c:pt>
                      <c:pt idx="4975">
                        <c:v>87.850014999999999</c:v>
                      </c:pt>
                      <c:pt idx="4976">
                        <c:v>87.833854000000002</c:v>
                      </c:pt>
                      <c:pt idx="4977">
                        <c:v>87.817699000000005</c:v>
                      </c:pt>
                      <c:pt idx="4978">
                        <c:v>87.801550000000006</c:v>
                      </c:pt>
                      <c:pt idx="4979">
                        <c:v>87.785407000000006</c:v>
                      </c:pt>
                      <c:pt idx="4980">
                        <c:v>87.769270000000006</c:v>
                      </c:pt>
                      <c:pt idx="4981">
                        <c:v>87.753139000000004</c:v>
                      </c:pt>
                      <c:pt idx="4982">
                        <c:v>87.737014000000002</c:v>
                      </c:pt>
                      <c:pt idx="4983">
                        <c:v>87.720894999999999</c:v>
                      </c:pt>
                      <c:pt idx="4984">
                        <c:v>87.704780999999997</c:v>
                      </c:pt>
                      <c:pt idx="4985">
                        <c:v>87.688674000000006</c:v>
                      </c:pt>
                      <c:pt idx="4986">
                        <c:v>87.672572000000002</c:v>
                      </c:pt>
                      <c:pt idx="4987">
                        <c:v>87.656476999999995</c:v>
                      </c:pt>
                      <c:pt idx="4988">
                        <c:v>87.640387000000004</c:v>
                      </c:pt>
                      <c:pt idx="4989">
                        <c:v>87.624302999999998</c:v>
                      </c:pt>
                      <c:pt idx="4990">
                        <c:v>87.608226000000002</c:v>
                      </c:pt>
                      <c:pt idx="4991">
                        <c:v>87.592153999999994</c:v>
                      </c:pt>
                      <c:pt idx="4992">
                        <c:v>87.576087999999999</c:v>
                      </c:pt>
                      <c:pt idx="4993">
                        <c:v>87.560027000000005</c:v>
                      </c:pt>
                      <c:pt idx="4994">
                        <c:v>87.543972999999994</c:v>
                      </c:pt>
                      <c:pt idx="4995">
                        <c:v>87.527924999999996</c:v>
                      </c:pt>
                      <c:pt idx="4996">
                        <c:v>87.511882</c:v>
                      </c:pt>
                      <c:pt idx="4997">
                        <c:v>87.495846</c:v>
                      </c:pt>
                      <c:pt idx="4998">
                        <c:v>87.479815000000002</c:v>
                      </c:pt>
                      <c:pt idx="4999">
                        <c:v>87.463790000000003</c:v>
                      </c:pt>
                      <c:pt idx="5000">
                        <c:v>87.447771000000003</c:v>
                      </c:pt>
                      <c:pt idx="5001">
                        <c:v>87.431758000000002</c:v>
                      </c:pt>
                      <c:pt idx="5002">
                        <c:v>87.415751</c:v>
                      </c:pt>
                      <c:pt idx="5003">
                        <c:v>87.399749</c:v>
                      </c:pt>
                      <c:pt idx="5004">
                        <c:v>87.383753999999996</c:v>
                      </c:pt>
                      <c:pt idx="5005">
                        <c:v>87.367763999999994</c:v>
                      </c:pt>
                      <c:pt idx="5006">
                        <c:v>87.351780000000005</c:v>
                      </c:pt>
                      <c:pt idx="5007">
                        <c:v>87.335802000000001</c:v>
                      </c:pt>
                      <c:pt idx="5008">
                        <c:v>87.319829999999996</c:v>
                      </c:pt>
                      <c:pt idx="5009">
                        <c:v>87.303863000000007</c:v>
                      </c:pt>
                      <c:pt idx="5010">
                        <c:v>87.287903</c:v>
                      </c:pt>
                      <c:pt idx="5011">
                        <c:v>87.271947999999995</c:v>
                      </c:pt>
                      <c:pt idx="5012">
                        <c:v>87.256</c:v>
                      </c:pt>
                      <c:pt idx="5013">
                        <c:v>87.240056999999993</c:v>
                      </c:pt>
                      <c:pt idx="5014">
                        <c:v>87.224119000000002</c:v>
                      </c:pt>
                      <c:pt idx="5015">
                        <c:v>87.208188000000007</c:v>
                      </c:pt>
                      <c:pt idx="5016">
                        <c:v>87.192261999999999</c:v>
                      </c:pt>
                      <c:pt idx="5017">
                        <c:v>87.176343000000003</c:v>
                      </c:pt>
                      <c:pt idx="5018">
                        <c:v>87.160428999999993</c:v>
                      </c:pt>
                      <c:pt idx="5019">
                        <c:v>87.144520999999997</c:v>
                      </c:pt>
                      <c:pt idx="5020">
                        <c:v>87.128618000000003</c:v>
                      </c:pt>
                      <c:pt idx="5021">
                        <c:v>87.112722000000005</c:v>
                      </c:pt>
                      <c:pt idx="5022">
                        <c:v>87.096830999999995</c:v>
                      </c:pt>
                      <c:pt idx="5023">
                        <c:v>87.080945999999997</c:v>
                      </c:pt>
                      <c:pt idx="5024">
                        <c:v>87.065066999999999</c:v>
                      </c:pt>
                      <c:pt idx="5025">
                        <c:v>87.049194</c:v>
                      </c:pt>
                      <c:pt idx="5026">
                        <c:v>87.033327</c:v>
                      </c:pt>
                      <c:pt idx="5027">
                        <c:v>87.017465000000001</c:v>
                      </c:pt>
                      <c:pt idx="5028">
                        <c:v>87.001609000000002</c:v>
                      </c:pt>
                      <c:pt idx="5029">
                        <c:v>86.985759000000002</c:v>
                      </c:pt>
                      <c:pt idx="5030">
                        <c:v>86.969914000000003</c:v>
                      </c:pt>
                      <c:pt idx="5031">
                        <c:v>86.954076000000001</c:v>
                      </c:pt>
                      <c:pt idx="5032">
                        <c:v>86.938243</c:v>
                      </c:pt>
                      <c:pt idx="5033">
                        <c:v>86.922415999999998</c:v>
                      </c:pt>
                      <c:pt idx="5034">
                        <c:v>86.906593999999998</c:v>
                      </c:pt>
                      <c:pt idx="5035">
                        <c:v>86.890778999999995</c:v>
                      </c:pt>
                      <c:pt idx="5036">
                        <c:v>86.874968999999993</c:v>
                      </c:pt>
                      <c:pt idx="5037">
                        <c:v>86.859165000000004</c:v>
                      </c:pt>
                      <c:pt idx="5038">
                        <c:v>86.843367000000001</c:v>
                      </c:pt>
                      <c:pt idx="5039">
                        <c:v>86.827573999999998</c:v>
                      </c:pt>
                      <c:pt idx="5040">
                        <c:v>86.811786999999995</c:v>
                      </c:pt>
                      <c:pt idx="5041">
                        <c:v>86.796006000000006</c:v>
                      </c:pt>
                      <c:pt idx="5042">
                        <c:v>86.780231000000001</c:v>
                      </c:pt>
                      <c:pt idx="5043">
                        <c:v>86.764460999999997</c:v>
                      </c:pt>
                      <c:pt idx="5044">
                        <c:v>86.748697000000007</c:v>
                      </c:pt>
                      <c:pt idx="5045">
                        <c:v>86.732939000000002</c:v>
                      </c:pt>
                      <c:pt idx="5046">
                        <c:v>86.717186999999996</c:v>
                      </c:pt>
                      <c:pt idx="5047">
                        <c:v>86.701440000000005</c:v>
                      </c:pt>
                      <c:pt idx="5048">
                        <c:v>86.685699</c:v>
                      </c:pt>
                      <c:pt idx="5049">
                        <c:v>86.669963999999993</c:v>
                      </c:pt>
                      <c:pt idx="5050">
                        <c:v>86.654234000000002</c:v>
                      </c:pt>
                      <c:pt idx="5051">
                        <c:v>86.638509999999997</c:v>
                      </c:pt>
                      <c:pt idx="5052">
                        <c:v>86.622792000000004</c:v>
                      </c:pt>
                      <c:pt idx="5053">
                        <c:v>86.607078999999999</c:v>
                      </c:pt>
                      <c:pt idx="5054">
                        <c:v>86.591373000000004</c:v>
                      </c:pt>
                      <c:pt idx="5055">
                        <c:v>86.575671999999997</c:v>
                      </c:pt>
                      <c:pt idx="5056">
                        <c:v>86.559976000000006</c:v>
                      </c:pt>
                      <c:pt idx="5057">
                        <c:v>86.544286999999997</c:v>
                      </c:pt>
                      <c:pt idx="5058">
                        <c:v>86.528603000000004</c:v>
                      </c:pt>
                      <c:pt idx="5059">
                        <c:v>86.512923999999998</c:v>
                      </c:pt>
                      <c:pt idx="5060">
                        <c:v>86.497252000000003</c:v>
                      </c:pt>
                      <c:pt idx="5061">
                        <c:v>86.481584999999995</c:v>
                      </c:pt>
                      <c:pt idx="5062">
                        <c:v>86.465923000000004</c:v>
                      </c:pt>
                      <c:pt idx="5063">
                        <c:v>86.450267999999994</c:v>
                      </c:pt>
                      <c:pt idx="5064">
                        <c:v>86.434618</c:v>
                      </c:pt>
                      <c:pt idx="5065">
                        <c:v>86.418974000000006</c:v>
                      </c:pt>
                      <c:pt idx="5066">
                        <c:v>86.403334999999998</c:v>
                      </c:pt>
                      <c:pt idx="5067">
                        <c:v>86.387702000000004</c:v>
                      </c:pt>
                      <c:pt idx="5068">
                        <c:v>86.372074999999995</c:v>
                      </c:pt>
                      <c:pt idx="5069">
                        <c:v>86.356453000000002</c:v>
                      </c:pt>
                      <c:pt idx="5070">
                        <c:v>86.340836999999993</c:v>
                      </c:pt>
                      <c:pt idx="5071">
                        <c:v>86.325226999999998</c:v>
                      </c:pt>
                      <c:pt idx="5072">
                        <c:v>86.309622000000005</c:v>
                      </c:pt>
                      <c:pt idx="5073">
                        <c:v>86.294022999999996</c:v>
                      </c:pt>
                      <c:pt idx="5074">
                        <c:v>86.27843</c:v>
                      </c:pt>
                      <c:pt idx="5075">
                        <c:v>86.262842000000006</c:v>
                      </c:pt>
                      <c:pt idx="5076">
                        <c:v>86.247259999999997</c:v>
                      </c:pt>
                      <c:pt idx="5077">
                        <c:v>86.231683000000004</c:v>
                      </c:pt>
                      <c:pt idx="5078">
                        <c:v>86.216111999999995</c:v>
                      </c:pt>
                      <c:pt idx="5079">
                        <c:v>86.200547</c:v>
                      </c:pt>
                      <c:pt idx="5080">
                        <c:v>86.184987000000007</c:v>
                      </c:pt>
                      <c:pt idx="5081">
                        <c:v>86.169432999999998</c:v>
                      </c:pt>
                      <c:pt idx="5082">
                        <c:v>86.153885000000002</c:v>
                      </c:pt>
                      <c:pt idx="5083">
                        <c:v>86.138341999999994</c:v>
                      </c:pt>
                      <c:pt idx="5084">
                        <c:v>86.122805</c:v>
                      </c:pt>
                      <c:pt idx="5085">
                        <c:v>86.107273000000006</c:v>
                      </c:pt>
                      <c:pt idx="5086">
                        <c:v>86.091746999999998</c:v>
                      </c:pt>
                      <c:pt idx="5087">
                        <c:v>86.076227000000003</c:v>
                      </c:pt>
                      <c:pt idx="5088">
                        <c:v>86.060711999999995</c:v>
                      </c:pt>
                      <c:pt idx="5089">
                        <c:v>86.045203000000001</c:v>
                      </c:pt>
                      <c:pt idx="5090">
                        <c:v>86.029698999999994</c:v>
                      </c:pt>
                      <c:pt idx="5091">
                        <c:v>86.014201</c:v>
                      </c:pt>
                      <c:pt idx="5092">
                        <c:v>85.998707999999993</c:v>
                      </c:pt>
                      <c:pt idx="5093">
                        <c:v>85.983221999999998</c:v>
                      </c:pt>
                      <c:pt idx="5094">
                        <c:v>85.967740000000006</c:v>
                      </c:pt>
                      <c:pt idx="5095">
                        <c:v>85.952264</c:v>
                      </c:pt>
                      <c:pt idx="5096">
                        <c:v>85.936794000000006</c:v>
                      </c:pt>
                      <c:pt idx="5097">
                        <c:v>85.921329999999998</c:v>
                      </c:pt>
                      <c:pt idx="5098">
                        <c:v>85.905871000000005</c:v>
                      </c:pt>
                      <c:pt idx="5099">
                        <c:v>85.890416999999999</c:v>
                      </c:pt>
                      <c:pt idx="5100">
                        <c:v>85.874968999999993</c:v>
                      </c:pt>
                      <c:pt idx="5101">
                        <c:v>85.859527</c:v>
                      </c:pt>
                      <c:pt idx="5102">
                        <c:v>85.844089999999994</c:v>
                      </c:pt>
                      <c:pt idx="5103">
                        <c:v>85.828659000000002</c:v>
                      </c:pt>
                      <c:pt idx="5104">
                        <c:v>85.813232999999997</c:v>
                      </c:pt>
                      <c:pt idx="5105">
                        <c:v>85.797813000000005</c:v>
                      </c:pt>
                      <c:pt idx="5106">
                        <c:v>85.782398000000001</c:v>
                      </c:pt>
                      <c:pt idx="5107">
                        <c:v>85.766988999999995</c:v>
                      </c:pt>
                      <c:pt idx="5108">
                        <c:v>85.751586000000003</c:v>
                      </c:pt>
                      <c:pt idx="5109">
                        <c:v>85.736187999999999</c:v>
                      </c:pt>
                      <c:pt idx="5110">
                        <c:v>85.720794999999995</c:v>
                      </c:pt>
                      <c:pt idx="5111">
                        <c:v>85.705408000000006</c:v>
                      </c:pt>
                      <c:pt idx="5112">
                        <c:v>85.690027000000001</c:v>
                      </c:pt>
                      <c:pt idx="5113">
                        <c:v>85.674650999999997</c:v>
                      </c:pt>
                      <c:pt idx="5114">
                        <c:v>85.659279999999995</c:v>
                      </c:pt>
                      <c:pt idx="5115">
                        <c:v>85.643916000000004</c:v>
                      </c:pt>
                      <c:pt idx="5116">
                        <c:v>85.628556000000003</c:v>
                      </c:pt>
                      <c:pt idx="5117">
                        <c:v>85.613202000000001</c:v>
                      </c:pt>
                      <c:pt idx="5118">
                        <c:v>85.597853999999998</c:v>
                      </c:pt>
                      <c:pt idx="5119">
                        <c:v>85.582510999999997</c:v>
                      </c:pt>
                      <c:pt idx="5120">
                        <c:v>85.567173999999994</c:v>
                      </c:pt>
                      <c:pt idx="5121">
                        <c:v>85.551841999999994</c:v>
                      </c:pt>
                      <c:pt idx="5122">
                        <c:v>85.536514999999994</c:v>
                      </c:pt>
                      <c:pt idx="5123">
                        <c:v>85.521195000000006</c:v>
                      </c:pt>
                      <c:pt idx="5124">
                        <c:v>85.505878999999993</c:v>
                      </c:pt>
                      <c:pt idx="5125">
                        <c:v>85.490568999999994</c:v>
                      </c:pt>
                      <c:pt idx="5126">
                        <c:v>85.475264999999993</c:v>
                      </c:pt>
                      <c:pt idx="5127">
                        <c:v>85.459965999999994</c:v>
                      </c:pt>
                      <c:pt idx="5128">
                        <c:v>85.444671999999997</c:v>
                      </c:pt>
                      <c:pt idx="5129">
                        <c:v>85.429383999999999</c:v>
                      </c:pt>
                      <c:pt idx="5130">
                        <c:v>85.414102</c:v>
                      </c:pt>
                      <c:pt idx="5131">
                        <c:v>85.398825000000002</c:v>
                      </c:pt>
                      <c:pt idx="5132">
                        <c:v>85.383553000000006</c:v>
                      </c:pt>
                      <c:pt idx="5133">
                        <c:v>85.368286999999995</c:v>
                      </c:pt>
                      <c:pt idx="5134">
                        <c:v>85.353026</c:v>
                      </c:pt>
                      <c:pt idx="5135">
                        <c:v>85.337771000000004</c:v>
                      </c:pt>
                      <c:pt idx="5136">
                        <c:v>85.322520999999995</c:v>
                      </c:pt>
                      <c:pt idx="5137">
                        <c:v>85.307276999999999</c:v>
                      </c:pt>
                      <c:pt idx="5138">
                        <c:v>85.292038000000005</c:v>
                      </c:pt>
                      <c:pt idx="5139">
                        <c:v>85.276804999999996</c:v>
                      </c:pt>
                      <c:pt idx="5140">
                        <c:v>85.261577000000003</c:v>
                      </c:pt>
                      <c:pt idx="5141">
                        <c:v>85.246353999999997</c:v>
                      </c:pt>
                      <c:pt idx="5142">
                        <c:v>85.231137000000004</c:v>
                      </c:pt>
                      <c:pt idx="5143">
                        <c:v>85.215924999999999</c:v>
                      </c:pt>
                      <c:pt idx="5144">
                        <c:v>85.200719000000007</c:v>
                      </c:pt>
                      <c:pt idx="5145">
                        <c:v>85.185518000000002</c:v>
                      </c:pt>
                      <c:pt idx="5146">
                        <c:v>85.170322999999996</c:v>
                      </c:pt>
                      <c:pt idx="5147">
                        <c:v>85.155133000000006</c:v>
                      </c:pt>
                      <c:pt idx="5148">
                        <c:v>85.139948000000004</c:v>
                      </c:pt>
                      <c:pt idx="5149">
                        <c:v>85.124769000000001</c:v>
                      </c:pt>
                      <c:pt idx="5150">
                        <c:v>85.109594999999999</c:v>
                      </c:pt>
                      <c:pt idx="5151">
                        <c:v>85.094426999999996</c:v>
                      </c:pt>
                      <c:pt idx="5152">
                        <c:v>85.079263999999995</c:v>
                      </c:pt>
                      <c:pt idx="5153">
                        <c:v>85.064105999999995</c:v>
                      </c:pt>
                      <c:pt idx="5154">
                        <c:v>85.048953999999995</c:v>
                      </c:pt>
                      <c:pt idx="5155">
                        <c:v>85.033807999999993</c:v>
                      </c:pt>
                      <c:pt idx="5156">
                        <c:v>85.018665999999996</c:v>
                      </c:pt>
                      <c:pt idx="5157">
                        <c:v>85.003529999999998</c:v>
                      </c:pt>
                      <c:pt idx="5158">
                        <c:v>84.988399999999999</c:v>
                      </c:pt>
                      <c:pt idx="5159">
                        <c:v>84.973274000000004</c:v>
                      </c:pt>
                      <c:pt idx="5160">
                        <c:v>84.958155000000005</c:v>
                      </c:pt>
                      <c:pt idx="5161">
                        <c:v>84.943039999999996</c:v>
                      </c:pt>
                      <c:pt idx="5162">
                        <c:v>84.927931000000001</c:v>
                      </c:pt>
                      <c:pt idx="5163">
                        <c:v>84.912828000000005</c:v>
                      </c:pt>
                      <c:pt idx="5164">
                        <c:v>84.897728999999998</c:v>
                      </c:pt>
                      <c:pt idx="5165">
                        <c:v>84.882636000000005</c:v>
                      </c:pt>
                      <c:pt idx="5166">
                        <c:v>84.867548999999997</c:v>
                      </c:pt>
                      <c:pt idx="5167">
                        <c:v>84.852467000000004</c:v>
                      </c:pt>
                      <c:pt idx="5168">
                        <c:v>84.837389999999999</c:v>
                      </c:pt>
                      <c:pt idx="5169">
                        <c:v>84.822317999999996</c:v>
                      </c:pt>
                      <c:pt idx="5170">
                        <c:v>84.807252000000005</c:v>
                      </c:pt>
                      <c:pt idx="5171">
                        <c:v>84.792191000000003</c:v>
                      </c:pt>
                      <c:pt idx="5172">
                        <c:v>84.777135999999999</c:v>
                      </c:pt>
                      <c:pt idx="5173">
                        <c:v>84.762085999999996</c:v>
                      </c:pt>
                      <c:pt idx="5174">
                        <c:v>84.747040999999996</c:v>
                      </c:pt>
                      <c:pt idx="5175">
                        <c:v>84.732001999999994</c:v>
                      </c:pt>
                      <c:pt idx="5176">
                        <c:v>84.716967999999994</c:v>
                      </c:pt>
                      <c:pt idx="5177">
                        <c:v>84.701938999999996</c:v>
                      </c:pt>
                      <c:pt idx="5178">
                        <c:v>84.686914999999999</c:v>
                      </c:pt>
                      <c:pt idx="5179">
                        <c:v>84.671897000000001</c:v>
                      </c:pt>
                      <c:pt idx="5180">
                        <c:v>84.656885000000003</c:v>
                      </c:pt>
                      <c:pt idx="5181">
                        <c:v>84.641876999999994</c:v>
                      </c:pt>
                      <c:pt idx="5182">
                        <c:v>84.626874999999998</c:v>
                      </c:pt>
                      <c:pt idx="5183">
                        <c:v>84.611878000000004</c:v>
                      </c:pt>
                      <c:pt idx="5184">
                        <c:v>84.596886999999995</c:v>
                      </c:pt>
                      <c:pt idx="5185">
                        <c:v>84.581901000000002</c:v>
                      </c:pt>
                      <c:pt idx="5186">
                        <c:v>84.566919999999996</c:v>
                      </c:pt>
                      <c:pt idx="5187">
                        <c:v>84.551944000000006</c:v>
                      </c:pt>
                      <c:pt idx="5188">
                        <c:v>84.536974000000001</c:v>
                      </c:pt>
                      <c:pt idx="5189">
                        <c:v>84.522008999999997</c:v>
                      </c:pt>
                      <c:pt idx="5190">
                        <c:v>84.507048999999995</c:v>
                      </c:pt>
                      <c:pt idx="5191">
                        <c:v>84.492095000000006</c:v>
                      </c:pt>
                      <c:pt idx="5192">
                        <c:v>84.477146000000005</c:v>
                      </c:pt>
                      <c:pt idx="5193">
                        <c:v>84.462202000000005</c:v>
                      </c:pt>
                      <c:pt idx="5194">
                        <c:v>84.447264000000004</c:v>
                      </c:pt>
                      <c:pt idx="5195">
                        <c:v>84.432331000000005</c:v>
                      </c:pt>
                      <c:pt idx="5196">
                        <c:v>84.417402999999993</c:v>
                      </c:pt>
                      <c:pt idx="5197">
                        <c:v>84.402479999999997</c:v>
                      </c:pt>
                      <c:pt idx="5198">
                        <c:v>84.387563</c:v>
                      </c:pt>
                      <c:pt idx="5199">
                        <c:v>84.372651000000005</c:v>
                      </c:pt>
                      <c:pt idx="5200">
                        <c:v>84.357743999999997</c:v>
                      </c:pt>
                      <c:pt idx="5201">
                        <c:v>84.342842000000005</c:v>
                      </c:pt>
                      <c:pt idx="5202">
                        <c:v>84.327945999999997</c:v>
                      </c:pt>
                      <c:pt idx="5203">
                        <c:v>84.313055000000006</c:v>
                      </c:pt>
                      <c:pt idx="5204">
                        <c:v>84.298169000000001</c:v>
                      </c:pt>
                      <c:pt idx="5205">
                        <c:v>84.283287999999999</c:v>
                      </c:pt>
                      <c:pt idx="5206">
                        <c:v>84.268412999999995</c:v>
                      </c:pt>
                      <c:pt idx="5207">
                        <c:v>84.253542999999993</c:v>
                      </c:pt>
                      <c:pt idx="5208">
                        <c:v>84.238677999999993</c:v>
                      </c:pt>
                      <c:pt idx="5209">
                        <c:v>84.223819000000006</c:v>
                      </c:pt>
                      <c:pt idx="5210">
                        <c:v>84.208965000000006</c:v>
                      </c:pt>
                      <c:pt idx="5211">
                        <c:v>84.194115999999994</c:v>
                      </c:pt>
                      <c:pt idx="5212">
                        <c:v>84.179271999999997</c:v>
                      </c:pt>
                      <c:pt idx="5213">
                        <c:v>84.164433000000002</c:v>
                      </c:pt>
                      <c:pt idx="5214">
                        <c:v>84.149600000000007</c:v>
                      </c:pt>
                      <c:pt idx="5215">
                        <c:v>84.134771999999998</c:v>
                      </c:pt>
                      <c:pt idx="5216">
                        <c:v>84.119949000000005</c:v>
                      </c:pt>
                      <c:pt idx="5217">
                        <c:v>84.105131</c:v>
                      </c:pt>
                      <c:pt idx="5218">
                        <c:v>84.090318999999994</c:v>
                      </c:pt>
                      <c:pt idx="5219">
                        <c:v>84.075511000000006</c:v>
                      </c:pt>
                      <c:pt idx="5220">
                        <c:v>84.060709000000003</c:v>
                      </c:pt>
                      <c:pt idx="5221">
                        <c:v>84.045912999999999</c:v>
                      </c:pt>
                      <c:pt idx="5222">
                        <c:v>84.031120999999999</c:v>
                      </c:pt>
                      <c:pt idx="5223">
                        <c:v>84.016334999999998</c:v>
                      </c:pt>
                      <c:pt idx="5224">
                        <c:v>84.001553000000001</c:v>
                      </c:pt>
                      <c:pt idx="5225">
                        <c:v>83.986777000000004</c:v>
                      </c:pt>
                      <c:pt idx="5226">
                        <c:v>83.972007000000005</c:v>
                      </c:pt>
                      <c:pt idx="5227">
                        <c:v>83.957240999999996</c:v>
                      </c:pt>
                      <c:pt idx="5228">
                        <c:v>83.942481000000001</c:v>
                      </c:pt>
                      <c:pt idx="5229">
                        <c:v>83.927724999999995</c:v>
                      </c:pt>
                      <c:pt idx="5230">
                        <c:v>83.912975000000003</c:v>
                      </c:pt>
                      <c:pt idx="5231">
                        <c:v>83.898229999999998</c:v>
                      </c:pt>
                      <c:pt idx="5232">
                        <c:v>83.883491000000006</c:v>
                      </c:pt>
                      <c:pt idx="5233">
                        <c:v>83.868756000000005</c:v>
                      </c:pt>
                      <c:pt idx="5234">
                        <c:v>83.854027000000002</c:v>
                      </c:pt>
                      <c:pt idx="5235">
                        <c:v>83.839303000000001</c:v>
                      </c:pt>
                      <c:pt idx="5236">
                        <c:v>83.824584000000002</c:v>
                      </c:pt>
                      <c:pt idx="5237">
                        <c:v>83.809870000000004</c:v>
                      </c:pt>
                      <c:pt idx="5238">
                        <c:v>83.795160999999993</c:v>
                      </c:pt>
                      <c:pt idx="5239">
                        <c:v>83.780457999999996</c:v>
                      </c:pt>
                      <c:pt idx="5240">
                        <c:v>83.76576</c:v>
                      </c:pt>
                      <c:pt idx="5241">
                        <c:v>83.751065999999994</c:v>
                      </c:pt>
                      <c:pt idx="5242">
                        <c:v>83.736378000000002</c:v>
                      </c:pt>
                      <c:pt idx="5243">
                        <c:v>83.721694999999997</c:v>
                      </c:pt>
                      <c:pt idx="5244">
                        <c:v>83.707018000000005</c:v>
                      </c:pt>
                      <c:pt idx="5245">
                        <c:v>83.692345000000003</c:v>
                      </c:pt>
                      <c:pt idx="5246">
                        <c:v>83.677678</c:v>
                      </c:pt>
                      <c:pt idx="5247">
                        <c:v>83.663015000000001</c:v>
                      </c:pt>
                      <c:pt idx="5248">
                        <c:v>83.648358000000002</c:v>
                      </c:pt>
                      <c:pt idx="5249">
                        <c:v>83.633706000000004</c:v>
                      </c:pt>
                      <c:pt idx="5250">
                        <c:v>83.619058999999993</c:v>
                      </c:pt>
                      <c:pt idx="5251">
                        <c:v>83.604417999999995</c:v>
                      </c:pt>
                      <c:pt idx="5252">
                        <c:v>83.589781000000002</c:v>
                      </c:pt>
                      <c:pt idx="5253">
                        <c:v>83.575149999999994</c:v>
                      </c:pt>
                      <c:pt idx="5254">
                        <c:v>83.560523000000003</c:v>
                      </c:pt>
                      <c:pt idx="5255">
                        <c:v>83.545901999999998</c:v>
                      </c:pt>
                      <c:pt idx="5256">
                        <c:v>83.531285999999994</c:v>
                      </c:pt>
                      <c:pt idx="5257">
                        <c:v>83.516675000000006</c:v>
                      </c:pt>
                      <c:pt idx="5258">
                        <c:v>83.502069000000006</c:v>
                      </c:pt>
                      <c:pt idx="5259">
                        <c:v>83.487468000000007</c:v>
                      </c:pt>
                      <c:pt idx="5260">
                        <c:v>83.472871999999995</c:v>
                      </c:pt>
                      <c:pt idx="5261">
                        <c:v>83.458281999999997</c:v>
                      </c:pt>
                      <c:pt idx="5262">
                        <c:v>83.443696000000003</c:v>
                      </c:pt>
                      <c:pt idx="5263">
                        <c:v>83.429115999999993</c:v>
                      </c:pt>
                      <c:pt idx="5264">
                        <c:v>83.414540000000002</c:v>
                      </c:pt>
                      <c:pt idx="5265">
                        <c:v>83.399969999999996</c:v>
                      </c:pt>
                      <c:pt idx="5266">
                        <c:v>83.385405000000006</c:v>
                      </c:pt>
                      <c:pt idx="5267">
                        <c:v>83.370845000000003</c:v>
                      </c:pt>
                      <c:pt idx="5268">
                        <c:v>83.356290000000001</c:v>
                      </c:pt>
                      <c:pt idx="5269">
                        <c:v>83.341740000000001</c:v>
                      </c:pt>
                      <c:pt idx="5270">
                        <c:v>83.327195000000003</c:v>
                      </c:pt>
                      <c:pt idx="5271">
                        <c:v>83.312656000000004</c:v>
                      </c:pt>
                      <c:pt idx="5272">
                        <c:v>83.298120999999995</c:v>
                      </c:pt>
                      <c:pt idx="5273">
                        <c:v>83.283591000000001</c:v>
                      </c:pt>
                      <c:pt idx="5274">
                        <c:v>83.269067000000007</c:v>
                      </c:pt>
                      <c:pt idx="5275">
                        <c:v>83.254547000000002</c:v>
                      </c:pt>
                      <c:pt idx="5276">
                        <c:v>83.240032999999997</c:v>
                      </c:pt>
                      <c:pt idx="5277">
                        <c:v>83.225523999999993</c:v>
                      </c:pt>
                      <c:pt idx="5278">
                        <c:v>83.211018999999993</c:v>
                      </c:pt>
                      <c:pt idx="5279">
                        <c:v>83.196520000000007</c:v>
                      </c:pt>
                      <c:pt idx="5280">
                        <c:v>83.182025999999993</c:v>
                      </c:pt>
                      <c:pt idx="5281">
                        <c:v>83.167536999999996</c:v>
                      </c:pt>
                      <c:pt idx="5282">
                        <c:v>83.153053</c:v>
                      </c:pt>
                      <c:pt idx="5283">
                        <c:v>83.138574000000006</c:v>
                      </c:pt>
                      <c:pt idx="5284">
                        <c:v>83.124099999999999</c:v>
                      </c:pt>
                      <c:pt idx="5285">
                        <c:v>83.109630999999993</c:v>
                      </c:pt>
                      <c:pt idx="5286">
                        <c:v>83.095167000000004</c:v>
                      </c:pt>
                      <c:pt idx="5287">
                        <c:v>83.080708000000001</c:v>
                      </c:pt>
                      <c:pt idx="5288">
                        <c:v>83.066254000000001</c:v>
                      </c:pt>
                      <c:pt idx="5289">
                        <c:v>83.051805000000002</c:v>
                      </c:pt>
                      <c:pt idx="5290">
                        <c:v>83.037362000000002</c:v>
                      </c:pt>
                      <c:pt idx="5291">
                        <c:v>83.022923000000006</c:v>
                      </c:pt>
                      <c:pt idx="5292">
                        <c:v>83.008488999999997</c:v>
                      </c:pt>
                      <c:pt idx="5293">
                        <c:v>82.994060000000005</c:v>
                      </c:pt>
                      <c:pt idx="5294">
                        <c:v>82.979636999999997</c:v>
                      </c:pt>
                      <c:pt idx="5295">
                        <c:v>82.965217999999993</c:v>
                      </c:pt>
                      <c:pt idx="5296">
                        <c:v>82.950804000000005</c:v>
                      </c:pt>
                      <c:pt idx="5297">
                        <c:v>82.936396000000002</c:v>
                      </c:pt>
                      <c:pt idx="5298">
                        <c:v>82.921992000000003</c:v>
                      </c:pt>
                      <c:pt idx="5299">
                        <c:v>82.907593000000006</c:v>
                      </c:pt>
                      <c:pt idx="5300">
                        <c:v>82.893199999999993</c:v>
                      </c:pt>
                      <c:pt idx="5301">
                        <c:v>82.878810999999999</c:v>
                      </c:pt>
                      <c:pt idx="5302">
                        <c:v>82.864427000000006</c:v>
                      </c:pt>
                      <c:pt idx="5303">
                        <c:v>82.850048000000001</c:v>
                      </c:pt>
                      <c:pt idx="5304">
                        <c:v>82.835674999999995</c:v>
                      </c:pt>
                      <c:pt idx="5305">
                        <c:v>82.821306000000007</c:v>
                      </c:pt>
                      <c:pt idx="5306">
                        <c:v>82.806942000000006</c:v>
                      </c:pt>
                      <c:pt idx="5307">
                        <c:v>82.792584000000005</c:v>
                      </c:pt>
                      <c:pt idx="5308">
                        <c:v>82.778229999999994</c:v>
                      </c:pt>
                      <c:pt idx="5309">
                        <c:v>82.763880999999998</c:v>
                      </c:pt>
                      <c:pt idx="5310">
                        <c:v>82.749537000000004</c:v>
                      </c:pt>
                      <c:pt idx="5311">
                        <c:v>82.735197999999997</c:v>
                      </c:pt>
                      <c:pt idx="5312">
                        <c:v>82.720864000000006</c:v>
                      </c:pt>
                      <c:pt idx="5313">
                        <c:v>82.706535000000002</c:v>
                      </c:pt>
                      <c:pt idx="5314">
                        <c:v>82.692211999999998</c:v>
                      </c:pt>
                      <c:pt idx="5315">
                        <c:v>82.677892999999997</c:v>
                      </c:pt>
                      <c:pt idx="5316">
                        <c:v>82.663578000000001</c:v>
                      </c:pt>
                      <c:pt idx="5317">
                        <c:v>82.649269000000004</c:v>
                      </c:pt>
                      <c:pt idx="5318">
                        <c:v>82.634964999999994</c:v>
                      </c:pt>
                      <c:pt idx="5319">
                        <c:v>82.620666</c:v>
                      </c:pt>
                      <c:pt idx="5320">
                        <c:v>82.606371999999993</c:v>
                      </c:pt>
                      <c:pt idx="5321">
                        <c:v>82.592083000000002</c:v>
                      </c:pt>
                      <c:pt idx="5322">
                        <c:v>82.577798000000001</c:v>
                      </c:pt>
                      <c:pt idx="5323">
                        <c:v>82.563518999999999</c:v>
                      </c:pt>
                      <c:pt idx="5324">
                        <c:v>82.549244000000002</c:v>
                      </c:pt>
                      <c:pt idx="5325">
                        <c:v>82.534975000000003</c:v>
                      </c:pt>
                      <c:pt idx="5326">
                        <c:v>82.520709999999994</c:v>
                      </c:pt>
                      <c:pt idx="5327">
                        <c:v>82.506450999999998</c:v>
                      </c:pt>
                      <c:pt idx="5328">
                        <c:v>82.492196000000007</c:v>
                      </c:pt>
                      <c:pt idx="5329">
                        <c:v>82.477946000000003</c:v>
                      </c:pt>
                      <c:pt idx="5330">
                        <c:v>82.463701</c:v>
                      </c:pt>
                      <c:pt idx="5331">
                        <c:v>82.449460999999999</c:v>
                      </c:pt>
                      <c:pt idx="5332">
                        <c:v>82.435226</c:v>
                      </c:pt>
                      <c:pt idx="5333">
                        <c:v>82.420996000000002</c:v>
                      </c:pt>
                      <c:pt idx="5334">
                        <c:v>82.406771000000006</c:v>
                      </c:pt>
                      <c:pt idx="5335">
                        <c:v>82.39255</c:v>
                      </c:pt>
                      <c:pt idx="5336">
                        <c:v>82.378335000000007</c:v>
                      </c:pt>
                      <c:pt idx="5337">
                        <c:v>82.364124000000004</c:v>
                      </c:pt>
                      <c:pt idx="5338">
                        <c:v>82.349919</c:v>
                      </c:pt>
                      <c:pt idx="5339">
                        <c:v>82.335718</c:v>
                      </c:pt>
                      <c:pt idx="5340">
                        <c:v>82.321522000000002</c:v>
                      </c:pt>
                      <c:pt idx="5341">
                        <c:v>82.307331000000005</c:v>
                      </c:pt>
                      <c:pt idx="5342">
                        <c:v>82.293144999999996</c:v>
                      </c:pt>
                      <c:pt idx="5343">
                        <c:v>82.278964000000002</c:v>
                      </c:pt>
                      <c:pt idx="5344">
                        <c:v>82.264787999999996</c:v>
                      </c:pt>
                      <c:pt idx="5345">
                        <c:v>82.250617000000005</c:v>
                      </c:pt>
                      <c:pt idx="5346">
                        <c:v>82.236450000000005</c:v>
                      </c:pt>
                      <c:pt idx="5347">
                        <c:v>82.222288000000006</c:v>
                      </c:pt>
                      <c:pt idx="5348">
                        <c:v>82.208132000000006</c:v>
                      </c:pt>
                      <c:pt idx="5349">
                        <c:v>82.193979999999996</c:v>
                      </c:pt>
                      <c:pt idx="5350">
                        <c:v>82.179833000000002</c:v>
                      </c:pt>
                      <c:pt idx="5351">
                        <c:v>82.165690999999995</c:v>
                      </c:pt>
                      <c:pt idx="5352">
                        <c:v>82.151554000000004</c:v>
                      </c:pt>
                      <c:pt idx="5353">
                        <c:v>82.137421000000003</c:v>
                      </c:pt>
                      <c:pt idx="5354">
                        <c:v>82.123294000000001</c:v>
                      </c:pt>
                      <c:pt idx="5355">
                        <c:v>82.109171000000003</c:v>
                      </c:pt>
                      <c:pt idx="5356">
                        <c:v>82.095052999999993</c:v>
                      </c:pt>
                      <c:pt idx="5357">
                        <c:v>82.080939999999998</c:v>
                      </c:pt>
                      <c:pt idx="5358">
                        <c:v>82.066832000000005</c:v>
                      </c:pt>
                      <c:pt idx="5359">
                        <c:v>82.052728999999999</c:v>
                      </c:pt>
                      <c:pt idx="5360">
                        <c:v>82.038629999999998</c:v>
                      </c:pt>
                      <c:pt idx="5361">
                        <c:v>82.024536999999995</c:v>
                      </c:pt>
                      <c:pt idx="5362">
                        <c:v>82.010447999999997</c:v>
                      </c:pt>
                      <c:pt idx="5363">
                        <c:v>81.996364</c:v>
                      </c:pt>
                      <c:pt idx="5364">
                        <c:v>81.982285000000005</c:v>
                      </c:pt>
                      <c:pt idx="5365">
                        <c:v>81.968210999999997</c:v>
                      </c:pt>
                      <c:pt idx="5366">
                        <c:v>81.954142000000004</c:v>
                      </c:pt>
                      <c:pt idx="5367">
                        <c:v>81.940077000000002</c:v>
                      </c:pt>
                      <c:pt idx="5368">
                        <c:v>81.926017000000002</c:v>
                      </c:pt>
                      <c:pt idx="5369">
                        <c:v>81.911962000000003</c:v>
                      </c:pt>
                      <c:pt idx="5370">
                        <c:v>81.897912000000005</c:v>
                      </c:pt>
                      <c:pt idx="5371">
                        <c:v>81.883866999999995</c:v>
                      </c:pt>
                      <c:pt idx="5372">
                        <c:v>81.869827000000001</c:v>
                      </c:pt>
                      <c:pt idx="5373">
                        <c:v>81.855790999999996</c:v>
                      </c:pt>
                      <c:pt idx="5374">
                        <c:v>81.841759999999994</c:v>
                      </c:pt>
                      <c:pt idx="5375">
                        <c:v>81.827734000000007</c:v>
                      </c:pt>
                      <c:pt idx="5376">
                        <c:v>81.813713000000007</c:v>
                      </c:pt>
                      <c:pt idx="5377">
                        <c:v>81.799696999999995</c:v>
                      </c:pt>
                      <c:pt idx="5378">
                        <c:v>81.785685000000001</c:v>
                      </c:pt>
                      <c:pt idx="5379">
                        <c:v>81.771677999999994</c:v>
                      </c:pt>
                      <c:pt idx="5380">
                        <c:v>81.757676000000004</c:v>
                      </c:pt>
                      <c:pt idx="5381">
                        <c:v>81.743679</c:v>
                      </c:pt>
                      <c:pt idx="5382">
                        <c:v>81.729686999999998</c:v>
                      </c:pt>
                      <c:pt idx="5383">
                        <c:v>81.715699000000001</c:v>
                      </c:pt>
                      <c:pt idx="5384">
                        <c:v>81.701716000000005</c:v>
                      </c:pt>
                      <c:pt idx="5385">
                        <c:v>81.687737999999996</c:v>
                      </c:pt>
                      <c:pt idx="5386">
                        <c:v>81.673765000000003</c:v>
                      </c:pt>
                      <c:pt idx="5387">
                        <c:v>81.659796</c:v>
                      </c:pt>
                      <c:pt idx="5388">
                        <c:v>81.645832999999996</c:v>
                      </c:pt>
                      <c:pt idx="5389">
                        <c:v>81.631873999999996</c:v>
                      </c:pt>
                      <c:pt idx="5390">
                        <c:v>81.617919999999998</c:v>
                      </c:pt>
                      <c:pt idx="5391">
                        <c:v>81.603970000000004</c:v>
                      </c:pt>
                      <c:pt idx="5392">
                        <c:v>81.590025999999995</c:v>
                      </c:pt>
                      <c:pt idx="5393">
                        <c:v>81.576086000000004</c:v>
                      </c:pt>
                      <c:pt idx="5394">
                        <c:v>81.562151</c:v>
                      </c:pt>
                      <c:pt idx="5395">
                        <c:v>81.548220000000001</c:v>
                      </c:pt>
                      <c:pt idx="5396">
                        <c:v>81.534295</c:v>
                      </c:pt>
                      <c:pt idx="5397">
                        <c:v>81.520374000000004</c:v>
                      </c:pt>
                      <c:pt idx="5398">
                        <c:v>81.506457999999995</c:v>
                      </c:pt>
                      <c:pt idx="5399">
                        <c:v>81.492546000000004</c:v>
                      </c:pt>
                      <c:pt idx="5400">
                        <c:v>81.478639999999999</c:v>
                      </c:pt>
                      <c:pt idx="5401">
                        <c:v>81.464737999999997</c:v>
                      </c:pt>
                      <c:pt idx="5402">
                        <c:v>81.450840999999997</c:v>
                      </c:pt>
                      <c:pt idx="5403">
                        <c:v>81.436948999999998</c:v>
                      </c:pt>
                      <c:pt idx="5404">
                        <c:v>81.423061000000004</c:v>
                      </c:pt>
                      <c:pt idx="5405">
                        <c:v>81.409177999999997</c:v>
                      </c:pt>
                      <c:pt idx="5406">
                        <c:v>81.395300000000006</c:v>
                      </c:pt>
                      <c:pt idx="5407">
                        <c:v>81.381427000000002</c:v>
                      </c:pt>
                      <c:pt idx="5408">
                        <c:v>81.367558000000002</c:v>
                      </c:pt>
                      <c:pt idx="5409">
                        <c:v>81.353694000000004</c:v>
                      </c:pt>
                      <c:pt idx="5410">
                        <c:v>81.339834999999994</c:v>
                      </c:pt>
                      <c:pt idx="5411">
                        <c:v>81.325980000000001</c:v>
                      </c:pt>
                      <c:pt idx="5412">
                        <c:v>81.312129999999996</c:v>
                      </c:pt>
                      <c:pt idx="5413">
                        <c:v>81.298285000000007</c:v>
                      </c:pt>
                      <c:pt idx="5414">
                        <c:v>81.284445000000005</c:v>
                      </c:pt>
                      <c:pt idx="5415">
                        <c:v>81.270608999999993</c:v>
                      </c:pt>
                      <c:pt idx="5416">
                        <c:v>81.256777999999997</c:v>
                      </c:pt>
                      <c:pt idx="5417">
                        <c:v>81.242952000000002</c:v>
                      </c:pt>
                      <c:pt idx="5418">
                        <c:v>81.229130999999995</c:v>
                      </c:pt>
                      <c:pt idx="5419">
                        <c:v>81.215314000000006</c:v>
                      </c:pt>
                      <c:pt idx="5420">
                        <c:v>81.201502000000005</c:v>
                      </c:pt>
                      <c:pt idx="5421">
                        <c:v>81.187693999999993</c:v>
                      </c:pt>
                      <c:pt idx="5422">
                        <c:v>81.173890999999998</c:v>
                      </c:pt>
                      <c:pt idx="5423">
                        <c:v>81.160093000000003</c:v>
                      </c:pt>
                      <c:pt idx="5424">
                        <c:v>81.146299999999997</c:v>
                      </c:pt>
                      <c:pt idx="5425">
                        <c:v>81.132510999999994</c:v>
                      </c:pt>
                      <c:pt idx="5426">
                        <c:v>81.118727000000007</c:v>
                      </c:pt>
                      <c:pt idx="5427">
                        <c:v>81.104947999999993</c:v>
                      </c:pt>
                      <c:pt idx="5428">
                        <c:v>81.091172999999998</c:v>
                      </c:pt>
                      <c:pt idx="5429">
                        <c:v>81.077404000000001</c:v>
                      </c:pt>
                      <c:pt idx="5430">
                        <c:v>81.063637999999997</c:v>
                      </c:pt>
                      <c:pt idx="5431">
                        <c:v>81.049878000000007</c:v>
                      </c:pt>
                      <c:pt idx="5432">
                        <c:v>81.036122000000006</c:v>
                      </c:pt>
                      <c:pt idx="5433">
                        <c:v>81.022369999999995</c:v>
                      </c:pt>
                      <c:pt idx="5434">
                        <c:v>81.008623999999998</c:v>
                      </c:pt>
                      <c:pt idx="5435">
                        <c:v>80.994882000000004</c:v>
                      </c:pt>
                      <c:pt idx="5436">
                        <c:v>80.981144999999998</c:v>
                      </c:pt>
                      <c:pt idx="5437">
                        <c:v>80.967411999999996</c:v>
                      </c:pt>
                      <c:pt idx="5438">
                        <c:v>80.953683999999996</c:v>
                      </c:pt>
                      <c:pt idx="5439">
                        <c:v>80.939960999999997</c:v>
                      </c:pt>
                      <c:pt idx="5440">
                        <c:v>80.926242000000002</c:v>
                      </c:pt>
                      <c:pt idx="5441">
                        <c:v>80.912527999999995</c:v>
                      </c:pt>
                      <c:pt idx="5442">
                        <c:v>80.898819000000003</c:v>
                      </c:pt>
                      <c:pt idx="5443">
                        <c:v>80.885114000000002</c:v>
                      </c:pt>
                      <c:pt idx="5444">
                        <c:v>80.871414000000001</c:v>
                      </c:pt>
                      <c:pt idx="5445">
                        <c:v>80.857719000000003</c:v>
                      </c:pt>
                      <c:pt idx="5446">
                        <c:v>80.844027999999994</c:v>
                      </c:pt>
                      <c:pt idx="5447">
                        <c:v>80.830342000000002</c:v>
                      </c:pt>
                      <c:pt idx="5448">
                        <c:v>80.816659999999999</c:v>
                      </c:pt>
                      <c:pt idx="5449">
                        <c:v>80.802982999999998</c:v>
                      </c:pt>
                      <c:pt idx="5450">
                        <c:v>80.789310999999998</c:v>
                      </c:pt>
                      <c:pt idx="5451">
                        <c:v>80.775644</c:v>
                      </c:pt>
                      <c:pt idx="5452">
                        <c:v>80.761981000000006</c:v>
                      </c:pt>
                      <c:pt idx="5453">
                        <c:v>80.748322000000002</c:v>
                      </c:pt>
                      <c:pt idx="5454">
                        <c:v>80.734667999999999</c:v>
                      </c:pt>
                      <c:pt idx="5455">
                        <c:v>80.721018999999998</c:v>
                      </c:pt>
                      <c:pt idx="5456">
                        <c:v>80.707374999999999</c:v>
                      </c:pt>
                      <c:pt idx="5457">
                        <c:v>80.693735000000004</c:v>
                      </c:pt>
                      <c:pt idx="5458">
                        <c:v>80.680099999999996</c:v>
                      </c:pt>
                      <c:pt idx="5459">
                        <c:v>80.666469000000006</c:v>
                      </c:pt>
                      <c:pt idx="5460">
                        <c:v>80.652843000000004</c:v>
                      </c:pt>
                      <c:pt idx="5461">
                        <c:v>80.639221000000006</c:v>
                      </c:pt>
                      <c:pt idx="5462">
                        <c:v>80.625603999999996</c:v>
                      </c:pt>
                      <c:pt idx="5463">
                        <c:v>80.611992000000001</c:v>
                      </c:pt>
                      <c:pt idx="5464">
                        <c:v>80.598383999999996</c:v>
                      </c:pt>
                      <c:pt idx="5465">
                        <c:v>80.584781000000007</c:v>
                      </c:pt>
                      <c:pt idx="5466">
                        <c:v>80.571183000000005</c:v>
                      </c:pt>
                      <c:pt idx="5467">
                        <c:v>80.557588999999993</c:v>
                      </c:pt>
                      <c:pt idx="5468">
                        <c:v>80.543999999999997</c:v>
                      </c:pt>
                      <c:pt idx="5469">
                        <c:v>80.530415000000005</c:v>
                      </c:pt>
                      <c:pt idx="5470">
                        <c:v>80.516835</c:v>
                      </c:pt>
                      <c:pt idx="5471">
                        <c:v>80.503259</c:v>
                      </c:pt>
                      <c:pt idx="5472">
                        <c:v>80.489688000000001</c:v>
                      </c:pt>
                      <c:pt idx="5473">
                        <c:v>80.476122000000004</c:v>
                      </c:pt>
                      <c:pt idx="5474">
                        <c:v>80.462559999999996</c:v>
                      </c:pt>
                      <c:pt idx="5475">
                        <c:v>80.449001999999993</c:v>
                      </c:pt>
                      <c:pt idx="5476">
                        <c:v>80.435450000000003</c:v>
                      </c:pt>
                      <c:pt idx="5477">
                        <c:v>80.421902000000003</c:v>
                      </c:pt>
                      <c:pt idx="5478">
                        <c:v>80.408358000000007</c:v>
                      </c:pt>
                      <c:pt idx="5479">
                        <c:v>80.394818999999998</c:v>
                      </c:pt>
                      <c:pt idx="5480">
                        <c:v>80.381283999999994</c:v>
                      </c:pt>
                      <c:pt idx="5481">
                        <c:v>80.367754000000005</c:v>
                      </c:pt>
                      <c:pt idx="5482">
                        <c:v>80.354229000000004</c:v>
                      </c:pt>
                      <c:pt idx="5483">
                        <c:v>80.340708000000006</c:v>
                      </c:pt>
                      <c:pt idx="5484">
                        <c:v>80.327191999999997</c:v>
                      </c:pt>
                      <c:pt idx="5485">
                        <c:v>80.313680000000005</c:v>
                      </c:pt>
                      <c:pt idx="5486">
                        <c:v>80.300173000000001</c:v>
                      </c:pt>
                      <c:pt idx="5487">
                        <c:v>80.286670000000001</c:v>
                      </c:pt>
                      <c:pt idx="5488">
                        <c:v>80.273172000000002</c:v>
                      </c:pt>
                      <c:pt idx="5489">
                        <c:v>80.259679000000006</c:v>
                      </c:pt>
                      <c:pt idx="5490">
                        <c:v>80.246189999999999</c:v>
                      </c:pt>
                      <c:pt idx="5491">
                        <c:v>80.232704999999996</c:v>
                      </c:pt>
                      <c:pt idx="5492">
                        <c:v>80.219224999999994</c:v>
                      </c:pt>
                      <c:pt idx="5493">
                        <c:v>80.205749999999995</c:v>
                      </c:pt>
                      <c:pt idx="5494">
                        <c:v>80.192278999999999</c:v>
                      </c:pt>
                      <c:pt idx="5495">
                        <c:v>80.178813000000005</c:v>
                      </c:pt>
                      <c:pt idx="5496">
                        <c:v>80.165351000000001</c:v>
                      </c:pt>
                      <c:pt idx="5497">
                        <c:v>80.151893000000001</c:v>
                      </c:pt>
                      <c:pt idx="5498">
                        <c:v>80.138441</c:v>
                      </c:pt>
                      <c:pt idx="5499">
                        <c:v>80.124992000000006</c:v>
                      </c:pt>
                      <c:pt idx="5500">
                        <c:v>80.111548999999997</c:v>
                      </c:pt>
                      <c:pt idx="5501">
                        <c:v>80.098108999999994</c:v>
                      </c:pt>
                      <c:pt idx="5502">
                        <c:v>80.084674000000007</c:v>
                      </c:pt>
                      <c:pt idx="5503">
                        <c:v>80.071243999999993</c:v>
                      </c:pt>
                      <c:pt idx="5504">
                        <c:v>80.057817999999997</c:v>
                      </c:pt>
                      <c:pt idx="5505">
                        <c:v>80.044397000000004</c:v>
                      </c:pt>
                      <c:pt idx="5506">
                        <c:v>80.03098</c:v>
                      </c:pt>
                      <c:pt idx="5507">
                        <c:v>80.017567999999997</c:v>
                      </c:pt>
                      <c:pt idx="5508">
                        <c:v>80.004159999999999</c:v>
                      </c:pt>
                      <c:pt idx="5509">
                        <c:v>79.990757000000002</c:v>
                      </c:pt>
                      <c:pt idx="5510">
                        <c:v>79.977357999999995</c:v>
                      </c:pt>
                      <c:pt idx="5511">
                        <c:v>79.963964000000004</c:v>
                      </c:pt>
                      <c:pt idx="5512">
                        <c:v>79.950574000000003</c:v>
                      </c:pt>
                      <c:pt idx="5513">
                        <c:v>79.937189000000004</c:v>
                      </c:pt>
                      <c:pt idx="5514">
                        <c:v>79.923807999999994</c:v>
                      </c:pt>
                      <c:pt idx="5515">
                        <c:v>79.910432</c:v>
                      </c:pt>
                      <c:pt idx="5516">
                        <c:v>79.897059999999996</c:v>
                      </c:pt>
                      <c:pt idx="5517">
                        <c:v>79.883691999999996</c:v>
                      </c:pt>
                      <c:pt idx="5518">
                        <c:v>79.870328999999998</c:v>
                      </c:pt>
                      <c:pt idx="5519">
                        <c:v>79.856971000000001</c:v>
                      </c:pt>
                      <c:pt idx="5520">
                        <c:v>79.843616999999995</c:v>
                      </c:pt>
                      <c:pt idx="5521">
                        <c:v>79.830267000000006</c:v>
                      </c:pt>
                      <c:pt idx="5522">
                        <c:v>79.816922000000005</c:v>
                      </c:pt>
                      <c:pt idx="5523">
                        <c:v>79.803582000000006</c:v>
                      </c:pt>
                      <c:pt idx="5524">
                        <c:v>79.790245999999996</c:v>
                      </c:pt>
                      <c:pt idx="5525">
                        <c:v>79.776914000000005</c:v>
                      </c:pt>
                      <c:pt idx="5526">
                        <c:v>79.763587000000001</c:v>
                      </c:pt>
                      <c:pt idx="5527">
                        <c:v>79.750264000000001</c:v>
                      </c:pt>
                      <c:pt idx="5528">
                        <c:v>79.736945000000006</c:v>
                      </c:pt>
                      <c:pt idx="5529">
                        <c:v>79.723631999999995</c:v>
                      </c:pt>
                      <c:pt idx="5530">
                        <c:v>79.710322000000005</c:v>
                      </c:pt>
                      <c:pt idx="5531">
                        <c:v>79.697017000000002</c:v>
                      </c:pt>
                      <c:pt idx="5532">
                        <c:v>79.683717000000001</c:v>
                      </c:pt>
                      <c:pt idx="5533">
                        <c:v>79.670419999999993</c:v>
                      </c:pt>
                      <c:pt idx="5534">
                        <c:v>79.657128999999998</c:v>
                      </c:pt>
                      <c:pt idx="5535">
                        <c:v>79.643840999999995</c:v>
                      </c:pt>
                      <c:pt idx="5536">
                        <c:v>79.630559000000005</c:v>
                      </c:pt>
                      <c:pt idx="5537">
                        <c:v>79.617279999999994</c:v>
                      </c:pt>
                      <c:pt idx="5538">
                        <c:v>79.604005999999998</c:v>
                      </c:pt>
                      <c:pt idx="5539">
                        <c:v>79.590737000000004</c:v>
                      </c:pt>
                      <c:pt idx="5540">
                        <c:v>79.577472</c:v>
                      </c:pt>
                      <c:pt idx="5541">
                        <c:v>79.564211</c:v>
                      </c:pt>
                      <c:pt idx="5542">
                        <c:v>79.550955000000002</c:v>
                      </c:pt>
                      <c:pt idx="5543">
                        <c:v>79.537702999999993</c:v>
                      </c:pt>
                      <c:pt idx="5544">
                        <c:v>79.524455000000003</c:v>
                      </c:pt>
                      <c:pt idx="5545">
                        <c:v>79.511212</c:v>
                      </c:pt>
                      <c:pt idx="5546">
                        <c:v>79.497973999999999</c:v>
                      </c:pt>
                      <c:pt idx="5547">
                        <c:v>79.484739000000005</c:v>
                      </c:pt>
                      <c:pt idx="5548">
                        <c:v>79.471509999999995</c:v>
                      </c:pt>
                      <c:pt idx="5549">
                        <c:v>79.458284000000006</c:v>
                      </c:pt>
                      <c:pt idx="5550">
                        <c:v>79.445063000000005</c:v>
                      </c:pt>
                      <c:pt idx="5551">
                        <c:v>79.431845999999993</c:v>
                      </c:pt>
                      <c:pt idx="5552">
                        <c:v>79.418633999999997</c:v>
                      </c:pt>
                      <c:pt idx="5553">
                        <c:v>79.405426000000006</c:v>
                      </c:pt>
                      <c:pt idx="5554">
                        <c:v>79.392223000000001</c:v>
                      </c:pt>
                      <c:pt idx="5555">
                        <c:v>79.379024000000001</c:v>
                      </c:pt>
                      <c:pt idx="5556">
                        <c:v>79.365829000000005</c:v>
                      </c:pt>
                      <c:pt idx="5557">
                        <c:v>79.352638999999996</c:v>
                      </c:pt>
                      <c:pt idx="5558">
                        <c:v>79.339453000000006</c:v>
                      </c:pt>
                      <c:pt idx="5559">
                        <c:v>79.326272000000003</c:v>
                      </c:pt>
                      <c:pt idx="5560">
                        <c:v>79.313095000000004</c:v>
                      </c:pt>
                      <c:pt idx="5561">
                        <c:v>79.299921999999995</c:v>
                      </c:pt>
                      <c:pt idx="5562">
                        <c:v>79.286753000000004</c:v>
                      </c:pt>
                      <c:pt idx="5563">
                        <c:v>79.273589000000001</c:v>
                      </c:pt>
                      <c:pt idx="5564">
                        <c:v>79.260429999999999</c:v>
                      </c:pt>
                      <c:pt idx="5565">
                        <c:v>79.247275000000002</c:v>
                      </c:pt>
                      <c:pt idx="5566">
                        <c:v>79.234123999999994</c:v>
                      </c:pt>
                      <c:pt idx="5567">
                        <c:v>79.220977000000005</c:v>
                      </c:pt>
                      <c:pt idx="5568">
                        <c:v>79.207835000000003</c:v>
                      </c:pt>
                      <c:pt idx="5569">
                        <c:v>79.194697000000005</c:v>
                      </c:pt>
                      <c:pt idx="5570">
                        <c:v>79.181563999999995</c:v>
                      </c:pt>
                      <c:pt idx="5571">
                        <c:v>79.168435000000002</c:v>
                      </c:pt>
                      <c:pt idx="5572">
                        <c:v>79.15531</c:v>
                      </c:pt>
                      <c:pt idx="5573">
                        <c:v>79.142189999999999</c:v>
                      </c:pt>
                      <c:pt idx="5574">
                        <c:v>79.129073000000005</c:v>
                      </c:pt>
                      <c:pt idx="5575">
                        <c:v>79.115961999999996</c:v>
                      </c:pt>
                      <c:pt idx="5576">
                        <c:v>79.102853999999994</c:v>
                      </c:pt>
                      <c:pt idx="5577">
                        <c:v>79.089751000000007</c:v>
                      </c:pt>
                      <c:pt idx="5578">
                        <c:v>79.076652999999993</c:v>
                      </c:pt>
                      <c:pt idx="5579">
                        <c:v>79.063558</c:v>
                      </c:pt>
                      <c:pt idx="5580">
                        <c:v>79.050467999999995</c:v>
                      </c:pt>
                      <c:pt idx="5581">
                        <c:v>79.037383000000005</c:v>
                      </c:pt>
                      <c:pt idx="5582">
                        <c:v>79.024300999999994</c:v>
                      </c:pt>
                      <c:pt idx="5583">
                        <c:v>79.011223999999999</c:v>
                      </c:pt>
                      <c:pt idx="5584">
                        <c:v>78.998152000000005</c:v>
                      </c:pt>
                      <c:pt idx="5585">
                        <c:v>78.985083000000003</c:v>
                      </c:pt>
                      <c:pt idx="5586">
                        <c:v>78.972019000000003</c:v>
                      </c:pt>
                      <c:pt idx="5587">
                        <c:v>78.958960000000005</c:v>
                      </c:pt>
                      <c:pt idx="5588">
                        <c:v>78.945903999999999</c:v>
                      </c:pt>
                      <c:pt idx="5589">
                        <c:v>78.932852999999994</c:v>
                      </c:pt>
                      <c:pt idx="5590">
                        <c:v>78.919805999999994</c:v>
                      </c:pt>
                      <c:pt idx="5591">
                        <c:v>78.906763999999995</c:v>
                      </c:pt>
                      <c:pt idx="5592">
                        <c:v>78.893726000000001</c:v>
                      </c:pt>
                      <c:pt idx="5593">
                        <c:v>78.880691999999996</c:v>
                      </c:pt>
                      <c:pt idx="5594">
                        <c:v>78.867662999999993</c:v>
                      </c:pt>
                      <c:pt idx="5595">
                        <c:v>78.854636999999997</c:v>
                      </c:pt>
                      <c:pt idx="5596">
                        <c:v>78.841616000000002</c:v>
                      </c:pt>
                      <c:pt idx="5597">
                        <c:v>78.828599999999994</c:v>
                      </c:pt>
                      <c:pt idx="5598">
                        <c:v>78.815588000000005</c:v>
                      </c:pt>
                      <c:pt idx="5599">
                        <c:v>78.802580000000006</c:v>
                      </c:pt>
                      <c:pt idx="5600">
                        <c:v>78.789575999999997</c:v>
                      </c:pt>
                      <c:pt idx="5601">
                        <c:v>78.776576000000006</c:v>
                      </c:pt>
                      <c:pt idx="5602">
                        <c:v>78.763581000000002</c:v>
                      </c:pt>
                      <c:pt idx="5603">
                        <c:v>78.750590000000003</c:v>
                      </c:pt>
                      <c:pt idx="5604">
                        <c:v>78.737604000000005</c:v>
                      </c:pt>
                      <c:pt idx="5605">
                        <c:v>78.724620999999999</c:v>
                      </c:pt>
                      <c:pt idx="5606">
                        <c:v>78.711642999999995</c:v>
                      </c:pt>
                      <c:pt idx="5607">
                        <c:v>78.698670000000007</c:v>
                      </c:pt>
                      <c:pt idx="5608">
                        <c:v>78.685699999999997</c:v>
                      </c:pt>
                      <c:pt idx="5609">
                        <c:v>78.672735000000003</c:v>
                      </c:pt>
                      <c:pt idx="5610">
                        <c:v>78.659773999999999</c:v>
                      </c:pt>
                      <c:pt idx="5611">
                        <c:v>78.646817999999996</c:v>
                      </c:pt>
                      <c:pt idx="5612">
                        <c:v>78.633865</c:v>
                      </c:pt>
                      <c:pt idx="5613">
                        <c:v>78.620917000000006</c:v>
                      </c:pt>
                      <c:pt idx="5614">
                        <c:v>78.607973000000001</c:v>
                      </c:pt>
                      <c:pt idx="5615">
                        <c:v>78.595033999999998</c:v>
                      </c:pt>
                      <c:pt idx="5616">
                        <c:v>78.582098000000002</c:v>
                      </c:pt>
                      <c:pt idx="5617">
                        <c:v>78.569166999999993</c:v>
                      </c:pt>
                      <c:pt idx="5618">
                        <c:v>78.556240000000003</c:v>
                      </c:pt>
                      <c:pt idx="5619">
                        <c:v>78.543317999999999</c:v>
                      </c:pt>
                      <c:pt idx="5620">
                        <c:v>78.5304</c:v>
                      </c:pt>
                      <c:pt idx="5621">
                        <c:v>78.517484999999994</c:v>
                      </c:pt>
                      <c:pt idx="5622">
                        <c:v>78.504576</c:v>
                      </c:pt>
                      <c:pt idx="5623">
                        <c:v>78.491669999999999</c:v>
                      </c:pt>
                      <c:pt idx="5624">
                        <c:v>78.478769</c:v>
                      </c:pt>
                      <c:pt idx="5625">
                        <c:v>78.465872000000005</c:v>
                      </c:pt>
                      <c:pt idx="5626">
                        <c:v>78.452978999999999</c:v>
                      </c:pt>
                      <c:pt idx="5627">
                        <c:v>78.440089999999998</c:v>
                      </c:pt>
                      <c:pt idx="5628">
                        <c:v>78.427205999999998</c:v>
                      </c:pt>
                      <c:pt idx="5629">
                        <c:v>78.414326000000003</c:v>
                      </c:pt>
                      <c:pt idx="5630">
                        <c:v>78.401449999999997</c:v>
                      </c:pt>
                      <c:pt idx="5631">
                        <c:v>78.388577999999995</c:v>
                      </c:pt>
                      <c:pt idx="5632">
                        <c:v>78.375710999999995</c:v>
                      </c:pt>
                      <c:pt idx="5633">
                        <c:v>78.362847000000002</c:v>
                      </c:pt>
                      <c:pt idx="5634">
                        <c:v>78.349987999999996</c:v>
                      </c:pt>
                      <c:pt idx="5635">
                        <c:v>78.337134000000006</c:v>
                      </c:pt>
                      <c:pt idx="5636">
                        <c:v>78.324282999999994</c:v>
                      </c:pt>
                      <c:pt idx="5637">
                        <c:v>78.311436999999998</c:v>
                      </c:pt>
                      <c:pt idx="5638">
                        <c:v>78.298595000000006</c:v>
                      </c:pt>
                      <c:pt idx="5639">
                        <c:v>78.285757000000004</c:v>
                      </c:pt>
                      <c:pt idx="5640">
                        <c:v>78.272923000000006</c:v>
                      </c:pt>
                      <c:pt idx="5641">
                        <c:v>78.260092999999998</c:v>
                      </c:pt>
                      <c:pt idx="5642">
                        <c:v>78.247268000000005</c:v>
                      </c:pt>
                      <c:pt idx="5643">
                        <c:v>78.234447000000003</c:v>
                      </c:pt>
                      <c:pt idx="5644">
                        <c:v>78.221630000000005</c:v>
                      </c:pt>
                      <c:pt idx="5645">
                        <c:v>78.208816999999996</c:v>
                      </c:pt>
                      <c:pt idx="5646">
                        <c:v>78.196009000000004</c:v>
                      </c:pt>
                      <c:pt idx="5647">
                        <c:v>78.183204000000003</c:v>
                      </c:pt>
                      <c:pt idx="5648">
                        <c:v>78.170404000000005</c:v>
                      </c:pt>
                      <c:pt idx="5649">
                        <c:v>78.157607999999996</c:v>
                      </c:pt>
                      <c:pt idx="5650">
                        <c:v>78.144817000000003</c:v>
                      </c:pt>
                      <c:pt idx="5651">
                        <c:v>78.132029000000003</c:v>
                      </c:pt>
                      <c:pt idx="5652">
                        <c:v>78.119246000000004</c:v>
                      </c:pt>
                      <c:pt idx="5653">
                        <c:v>78.106465999999998</c:v>
                      </c:pt>
                      <c:pt idx="5654">
                        <c:v>78.093691000000007</c:v>
                      </c:pt>
                      <c:pt idx="5655">
                        <c:v>78.080921000000004</c:v>
                      </c:pt>
                      <c:pt idx="5656">
                        <c:v>78.068154000000007</c:v>
                      </c:pt>
                      <c:pt idx="5657">
                        <c:v>78.055391</c:v>
                      </c:pt>
                      <c:pt idx="5658">
                        <c:v>78.042632999999995</c:v>
                      </c:pt>
                      <c:pt idx="5659">
                        <c:v>78.029878999999994</c:v>
                      </c:pt>
                      <c:pt idx="5660">
                        <c:v>78.017128999999997</c:v>
                      </c:pt>
                      <c:pt idx="5661">
                        <c:v>78.004383000000004</c:v>
                      </c:pt>
                      <c:pt idx="5662">
                        <c:v>77.991641999999999</c:v>
                      </c:pt>
                      <c:pt idx="5663">
                        <c:v>77.978904</c:v>
                      </c:pt>
                      <c:pt idx="5664">
                        <c:v>77.966171000000003</c:v>
                      </c:pt>
                      <c:pt idx="5665">
                        <c:v>77.953441999999995</c:v>
                      </c:pt>
                      <c:pt idx="5666">
                        <c:v>77.940715999999995</c:v>
                      </c:pt>
                      <c:pt idx="5667">
                        <c:v>77.927995999999993</c:v>
                      </c:pt>
                      <c:pt idx="5668">
                        <c:v>77.915278999999998</c:v>
                      </c:pt>
                      <c:pt idx="5669">
                        <c:v>77.902565999999993</c:v>
                      </c:pt>
                      <c:pt idx="5670">
                        <c:v>77.889858000000004</c:v>
                      </c:pt>
                      <c:pt idx="5671">
                        <c:v>77.877154000000004</c:v>
                      </c:pt>
                      <c:pt idx="5672">
                        <c:v>77.864453999999995</c:v>
                      </c:pt>
                      <c:pt idx="5673">
                        <c:v>77.851758000000004</c:v>
                      </c:pt>
                      <c:pt idx="5674">
                        <c:v>77.839066000000003</c:v>
                      </c:pt>
                      <c:pt idx="5675">
                        <c:v>77.826378000000005</c:v>
                      </c:pt>
                      <c:pt idx="5676">
                        <c:v>77.813693999999998</c:v>
                      </c:pt>
                      <c:pt idx="5677">
                        <c:v>77.801015000000007</c:v>
                      </c:pt>
                      <c:pt idx="5678">
                        <c:v>77.788340000000005</c:v>
                      </c:pt>
                      <c:pt idx="5679">
                        <c:v>77.775668999999994</c:v>
                      </c:pt>
                      <c:pt idx="5680">
                        <c:v>77.763002</c:v>
                      </c:pt>
                      <c:pt idx="5681">
                        <c:v>77.750338999999997</c:v>
                      </c:pt>
                      <c:pt idx="5682">
                        <c:v>77.737679999999997</c:v>
                      </c:pt>
                      <c:pt idx="5683">
                        <c:v>77.725025000000002</c:v>
                      </c:pt>
                      <c:pt idx="5684">
                        <c:v>77.712374999999994</c:v>
                      </c:pt>
                      <c:pt idx="5685">
                        <c:v>77.699727999999993</c:v>
                      </c:pt>
                      <c:pt idx="5686">
                        <c:v>77.687085999999994</c:v>
                      </c:pt>
                      <c:pt idx="5687">
                        <c:v>77.674447999999998</c:v>
                      </c:pt>
                      <c:pt idx="5688">
                        <c:v>77.661812999999995</c:v>
                      </c:pt>
                      <c:pt idx="5689">
                        <c:v>77.649182999999994</c:v>
                      </c:pt>
                      <c:pt idx="5690">
                        <c:v>77.636557999999994</c:v>
                      </c:pt>
                      <c:pt idx="5691">
                        <c:v>77.623936</c:v>
                      </c:pt>
                      <c:pt idx="5692">
                        <c:v>77.611317999999997</c:v>
                      </c:pt>
                      <c:pt idx="5693">
                        <c:v>77.598704999999995</c:v>
                      </c:pt>
                      <c:pt idx="5694">
                        <c:v>77.586095</c:v>
                      </c:pt>
                      <c:pt idx="5695">
                        <c:v>77.573490000000007</c:v>
                      </c:pt>
                      <c:pt idx="5696">
                        <c:v>77.560888000000006</c:v>
                      </c:pt>
                      <c:pt idx="5697">
                        <c:v>77.548291000000006</c:v>
                      </c:pt>
                      <c:pt idx="5698">
                        <c:v>77.535697999999996</c:v>
                      </c:pt>
                      <c:pt idx="5699">
                        <c:v>77.523109000000005</c:v>
                      </c:pt>
                      <c:pt idx="5700">
                        <c:v>77.510524000000004</c:v>
                      </c:pt>
                      <c:pt idx="5701">
                        <c:v>77.497943000000006</c:v>
                      </c:pt>
                      <c:pt idx="5702">
                        <c:v>77.485366999999997</c:v>
                      </c:pt>
                      <c:pt idx="5703">
                        <c:v>77.472793999999993</c:v>
                      </c:pt>
                      <c:pt idx="5704">
                        <c:v>77.460224999999994</c:v>
                      </c:pt>
                      <c:pt idx="5705">
                        <c:v>77.447660999999997</c:v>
                      </c:pt>
                      <c:pt idx="5706">
                        <c:v>77.435100000000006</c:v>
                      </c:pt>
                      <c:pt idx="5707">
                        <c:v>77.422544000000002</c:v>
                      </c:pt>
                      <c:pt idx="5708">
                        <c:v>77.409992000000003</c:v>
                      </c:pt>
                      <c:pt idx="5709">
                        <c:v>77.397443999999993</c:v>
                      </c:pt>
                      <c:pt idx="5710">
                        <c:v>77.384899000000004</c:v>
                      </c:pt>
                      <c:pt idx="5711">
                        <c:v>77.372359000000003</c:v>
                      </c:pt>
                      <c:pt idx="5712">
                        <c:v>77.359823000000006</c:v>
                      </c:pt>
                      <c:pt idx="5713">
                        <c:v>77.347290999999998</c:v>
                      </c:pt>
                      <c:pt idx="5714">
                        <c:v>77.334762999999995</c:v>
                      </c:pt>
                      <c:pt idx="5715">
                        <c:v>77.322239999999994</c:v>
                      </c:pt>
                      <c:pt idx="5716">
                        <c:v>77.309719999999999</c:v>
                      </c:pt>
                      <c:pt idx="5717">
                        <c:v>77.297203999999994</c:v>
                      </c:pt>
                      <c:pt idx="5718">
                        <c:v>77.284692000000007</c:v>
                      </c:pt>
                      <c:pt idx="5719">
                        <c:v>77.272184999999993</c:v>
                      </c:pt>
                      <c:pt idx="5720">
                        <c:v>77.259681</c:v>
                      </c:pt>
                      <c:pt idx="5721">
                        <c:v>77.247181999999995</c:v>
                      </c:pt>
                      <c:pt idx="5722">
                        <c:v>77.234685999999996</c:v>
                      </c:pt>
                      <c:pt idx="5723">
                        <c:v>77.222194999999999</c:v>
                      </c:pt>
                      <c:pt idx="5724">
                        <c:v>77.209706999999995</c:v>
                      </c:pt>
                      <c:pt idx="5725">
                        <c:v>77.197224000000006</c:v>
                      </c:pt>
                      <c:pt idx="5726">
                        <c:v>77.184743999999995</c:v>
                      </c:pt>
                      <c:pt idx="5727">
                        <c:v>77.172269</c:v>
                      </c:pt>
                      <c:pt idx="5728">
                        <c:v>77.159797999999995</c:v>
                      </c:pt>
                      <c:pt idx="5729">
                        <c:v>77.147330999999994</c:v>
                      </c:pt>
                      <c:pt idx="5730">
                        <c:v>77.134867</c:v>
                      </c:pt>
                      <c:pt idx="5731">
                        <c:v>77.122407999999993</c:v>
                      </c:pt>
                      <c:pt idx="5732">
                        <c:v>77.109953000000004</c:v>
                      </c:pt>
                      <c:pt idx="5733">
                        <c:v>77.097502000000006</c:v>
                      </c:pt>
                      <c:pt idx="5734">
                        <c:v>77.085054999999997</c:v>
                      </c:pt>
                      <c:pt idx="5735">
                        <c:v>77.072612000000007</c:v>
                      </c:pt>
                      <c:pt idx="5736">
                        <c:v>77.060173000000006</c:v>
                      </c:pt>
                      <c:pt idx="5737">
                        <c:v>77.047736999999998</c:v>
                      </c:pt>
                      <c:pt idx="5738">
                        <c:v>77.035306000000006</c:v>
                      </c:pt>
                      <c:pt idx="5739">
                        <c:v>77.022879000000003</c:v>
                      </c:pt>
                      <c:pt idx="5740">
                        <c:v>77.010456000000005</c:v>
                      </c:pt>
                      <c:pt idx="5741">
                        <c:v>76.998036999999997</c:v>
                      </c:pt>
                      <c:pt idx="5742">
                        <c:v>76.985622000000006</c:v>
                      </c:pt>
                      <c:pt idx="5743">
                        <c:v>76.973211000000006</c:v>
                      </c:pt>
                      <c:pt idx="5744">
                        <c:v>76.960803999999996</c:v>
                      </c:pt>
                      <c:pt idx="5745">
                        <c:v>76.948401000000004</c:v>
                      </c:pt>
                      <c:pt idx="5746">
                        <c:v>76.936002000000002</c:v>
                      </c:pt>
                      <c:pt idx="5747">
                        <c:v>76.923607000000004</c:v>
                      </c:pt>
                      <c:pt idx="5748">
                        <c:v>76.911215999999996</c:v>
                      </c:pt>
                      <c:pt idx="5749">
                        <c:v>76.898829000000006</c:v>
                      </c:pt>
                      <c:pt idx="5750">
                        <c:v>76.886446000000007</c:v>
                      </c:pt>
                      <c:pt idx="5751">
                        <c:v>76.874066999999997</c:v>
                      </c:pt>
                      <c:pt idx="5752">
                        <c:v>76.861692000000005</c:v>
                      </c:pt>
                      <c:pt idx="5753">
                        <c:v>76.849321000000003</c:v>
                      </c:pt>
                      <c:pt idx="5754">
                        <c:v>76.836954000000006</c:v>
                      </c:pt>
                      <c:pt idx="5755">
                        <c:v>76.824590000000001</c:v>
                      </c:pt>
                      <c:pt idx="5756">
                        <c:v>76.812230999999997</c:v>
                      </c:pt>
                      <c:pt idx="5757">
                        <c:v>76.799875999999998</c:v>
                      </c:pt>
                      <c:pt idx="5758">
                        <c:v>76.787525000000002</c:v>
                      </c:pt>
                      <c:pt idx="5759">
                        <c:v>76.775177999999997</c:v>
                      </c:pt>
                      <c:pt idx="5760">
                        <c:v>76.762833999999998</c:v>
                      </c:pt>
                      <c:pt idx="5761">
                        <c:v>76.750495000000001</c:v>
                      </c:pt>
                      <c:pt idx="5762">
                        <c:v>76.738159999999993</c:v>
                      </c:pt>
                      <c:pt idx="5763">
                        <c:v>76.725828000000007</c:v>
                      </c:pt>
                      <c:pt idx="5764">
                        <c:v>76.713500999999994</c:v>
                      </c:pt>
                      <c:pt idx="5765">
                        <c:v>76.701177000000001</c:v>
                      </c:pt>
                      <c:pt idx="5766">
                        <c:v>76.688857999999996</c:v>
                      </c:pt>
                      <c:pt idx="5767">
                        <c:v>76.676541999999998</c:v>
                      </c:pt>
                      <c:pt idx="5768">
                        <c:v>76.664231000000001</c:v>
                      </c:pt>
                      <c:pt idx="5769">
                        <c:v>76.651922999999996</c:v>
                      </c:pt>
                      <c:pt idx="5770">
                        <c:v>76.639618999999996</c:v>
                      </c:pt>
                      <c:pt idx="5771">
                        <c:v>76.627319999999997</c:v>
                      </c:pt>
                      <c:pt idx="5772">
                        <c:v>76.615024000000005</c:v>
                      </c:pt>
                      <c:pt idx="5773">
                        <c:v>76.602732000000003</c:v>
                      </c:pt>
                      <c:pt idx="5774">
                        <c:v>76.590444000000005</c:v>
                      </c:pt>
                      <c:pt idx="5775">
                        <c:v>76.578159999999997</c:v>
                      </c:pt>
                      <c:pt idx="5776">
                        <c:v>76.565880000000007</c:v>
                      </c:pt>
                      <c:pt idx="5777">
                        <c:v>76.553604000000007</c:v>
                      </c:pt>
                      <c:pt idx="5778">
                        <c:v>76.541331999999997</c:v>
                      </c:pt>
                      <c:pt idx="5779">
                        <c:v>76.529064000000005</c:v>
                      </c:pt>
                      <c:pt idx="5780">
                        <c:v>76.516800000000003</c:v>
                      </c:pt>
                      <c:pt idx="5781">
                        <c:v>76.504538999999994</c:v>
                      </c:pt>
                      <c:pt idx="5782">
                        <c:v>76.492283</c:v>
                      </c:pt>
                      <c:pt idx="5783">
                        <c:v>76.480029999999999</c:v>
                      </c:pt>
                      <c:pt idx="5784">
                        <c:v>76.467782</c:v>
                      </c:pt>
                      <c:pt idx="5785">
                        <c:v>76.455537000000007</c:v>
                      </c:pt>
                      <c:pt idx="5786">
                        <c:v>76.443296000000004</c:v>
                      </c:pt>
                      <c:pt idx="5787">
                        <c:v>76.431060000000002</c:v>
                      </c:pt>
                      <c:pt idx="5788">
                        <c:v>76.418826999999993</c:v>
                      </c:pt>
                      <c:pt idx="5789">
                        <c:v>76.406598000000002</c:v>
                      </c:pt>
                      <c:pt idx="5790">
                        <c:v>76.394373000000002</c:v>
                      </c:pt>
                      <c:pt idx="5791">
                        <c:v>76.382152000000005</c:v>
                      </c:pt>
                      <c:pt idx="5792">
                        <c:v>76.369934000000001</c:v>
                      </c:pt>
                      <c:pt idx="5793">
                        <c:v>76.357720999999998</c:v>
                      </c:pt>
                      <c:pt idx="5794">
                        <c:v>76.345511999999999</c:v>
                      </c:pt>
                      <c:pt idx="5795">
                        <c:v>76.333305999999993</c:v>
                      </c:pt>
                      <c:pt idx="5796">
                        <c:v>76.321104000000005</c:v>
                      </c:pt>
                      <c:pt idx="5797">
                        <c:v>76.308907000000005</c:v>
                      </c:pt>
                      <c:pt idx="5798">
                        <c:v>76.296712999999997</c:v>
                      </c:pt>
                      <c:pt idx="5799">
                        <c:v>76.284522999999993</c:v>
                      </c:pt>
                      <c:pt idx="5800">
                        <c:v>76.272336999999993</c:v>
                      </c:pt>
                      <c:pt idx="5801">
                        <c:v>76.260154999999997</c:v>
                      </c:pt>
                      <c:pt idx="5802">
                        <c:v>76.247977000000006</c:v>
                      </c:pt>
                      <c:pt idx="5803">
                        <c:v>76.235802000000007</c:v>
                      </c:pt>
                      <c:pt idx="5804">
                        <c:v>76.223631999999995</c:v>
                      </c:pt>
                      <c:pt idx="5805">
                        <c:v>76.211465000000004</c:v>
                      </c:pt>
                      <c:pt idx="5806">
                        <c:v>76.199302000000003</c:v>
                      </c:pt>
                      <c:pt idx="5807">
                        <c:v>76.187144000000004</c:v>
                      </c:pt>
                      <c:pt idx="5808">
                        <c:v>76.174988999999997</c:v>
                      </c:pt>
                      <c:pt idx="5809">
                        <c:v>76.162837999999994</c:v>
                      </c:pt>
                      <c:pt idx="5810">
                        <c:v>76.150689999999997</c:v>
                      </c:pt>
                      <c:pt idx="5811">
                        <c:v>76.138547000000003</c:v>
                      </c:pt>
                      <c:pt idx="5812">
                        <c:v>76.126407999999998</c:v>
                      </c:pt>
                      <c:pt idx="5813">
                        <c:v>76.114272</c:v>
                      </c:pt>
                      <c:pt idx="5814">
                        <c:v>76.102140000000006</c:v>
                      </c:pt>
                      <c:pt idx="5815">
                        <c:v>76.090012999999999</c:v>
                      </c:pt>
                      <c:pt idx="5816">
                        <c:v>76.077888999999999</c:v>
                      </c:pt>
                      <c:pt idx="5817">
                        <c:v>76.065769000000003</c:v>
                      </c:pt>
                      <c:pt idx="5818">
                        <c:v>76.053652</c:v>
                      </c:pt>
                      <c:pt idx="5819">
                        <c:v>76.041539999999998</c:v>
                      </c:pt>
                      <c:pt idx="5820">
                        <c:v>76.029431000000002</c:v>
                      </c:pt>
                      <c:pt idx="5821">
                        <c:v>76.017326999999995</c:v>
                      </c:pt>
                      <c:pt idx="5822">
                        <c:v>76.005225999999993</c:v>
                      </c:pt>
                      <c:pt idx="5823">
                        <c:v>75.993128999999996</c:v>
                      </c:pt>
                      <c:pt idx="5824">
                        <c:v>75.981036000000003</c:v>
                      </c:pt>
                      <c:pt idx="5825">
                        <c:v>75.968947</c:v>
                      </c:pt>
                      <c:pt idx="5826">
                        <c:v>75.956861000000004</c:v>
                      </c:pt>
                      <c:pt idx="5827">
                        <c:v>75.944779999999994</c:v>
                      </c:pt>
                      <c:pt idx="5828">
                        <c:v>75.932702000000006</c:v>
                      </c:pt>
                      <c:pt idx="5829">
                        <c:v>75.920627999999994</c:v>
                      </c:pt>
                      <c:pt idx="5830">
                        <c:v>75.908557999999999</c:v>
                      </c:pt>
                      <c:pt idx="5831">
                        <c:v>75.896491999999995</c:v>
                      </c:pt>
                      <c:pt idx="5832">
                        <c:v>75.884428999999997</c:v>
                      </c:pt>
                      <c:pt idx="5833">
                        <c:v>75.872371000000001</c:v>
                      </c:pt>
                      <c:pt idx="5834">
                        <c:v>75.860315999999997</c:v>
                      </c:pt>
                      <c:pt idx="5835">
                        <c:v>75.848264999999998</c:v>
                      </c:pt>
                      <c:pt idx="5836">
                        <c:v>75.836218000000002</c:v>
                      </c:pt>
                      <c:pt idx="5837">
                        <c:v>75.824174999999997</c:v>
                      </c:pt>
                      <c:pt idx="5838">
                        <c:v>75.812134999999998</c:v>
                      </c:pt>
                      <c:pt idx="5839">
                        <c:v>75.8001</c:v>
                      </c:pt>
                      <c:pt idx="5840">
                        <c:v>75.788067999999996</c:v>
                      </c:pt>
                      <c:pt idx="5841">
                        <c:v>75.776039999999995</c:v>
                      </c:pt>
                      <c:pt idx="5842">
                        <c:v>75.764015999999998</c:v>
                      </c:pt>
                      <c:pt idx="5843">
                        <c:v>75.751996000000005</c:v>
                      </c:pt>
                      <c:pt idx="5844">
                        <c:v>75.739979000000005</c:v>
                      </c:pt>
                      <c:pt idx="5845">
                        <c:v>75.727967000000007</c:v>
                      </c:pt>
                      <c:pt idx="5846">
                        <c:v>75.715958000000001</c:v>
                      </c:pt>
                      <c:pt idx="5847">
                        <c:v>75.703952999999998</c:v>
                      </c:pt>
                      <c:pt idx="5848">
                        <c:v>75.691951000000003</c:v>
                      </c:pt>
                      <c:pt idx="5849">
                        <c:v>75.679953999999995</c:v>
                      </c:pt>
                      <c:pt idx="5850">
                        <c:v>75.667959999999994</c:v>
                      </c:pt>
                      <c:pt idx="5851">
                        <c:v>75.655969999999996</c:v>
                      </c:pt>
                      <c:pt idx="5852">
                        <c:v>75.643984000000003</c:v>
                      </c:pt>
                      <c:pt idx="5853">
                        <c:v>75.632002</c:v>
                      </c:pt>
                      <c:pt idx="5854">
                        <c:v>75.620024000000001</c:v>
                      </c:pt>
                      <c:pt idx="5855">
                        <c:v>75.608048999999994</c:v>
                      </c:pt>
                      <c:pt idx="5856">
                        <c:v>75.596078000000006</c:v>
                      </c:pt>
                      <c:pt idx="5857">
                        <c:v>75.584110999999993</c:v>
                      </c:pt>
                      <c:pt idx="5858">
                        <c:v>75.572147999999999</c:v>
                      </c:pt>
                      <c:pt idx="5859">
                        <c:v>75.560187999999997</c:v>
                      </c:pt>
                      <c:pt idx="5860">
                        <c:v>75.548231999999999</c:v>
                      </c:pt>
                      <c:pt idx="5861">
                        <c:v>75.536281000000002</c:v>
                      </c:pt>
                      <c:pt idx="5862">
                        <c:v>75.524332000000001</c:v>
                      </c:pt>
                      <c:pt idx="5863">
                        <c:v>75.512388000000001</c:v>
                      </c:pt>
                      <c:pt idx="5864">
                        <c:v>75.500446999999994</c:v>
                      </c:pt>
                      <c:pt idx="5865">
                        <c:v>75.488511000000003</c:v>
                      </c:pt>
                      <c:pt idx="5866">
                        <c:v>75.476578000000003</c:v>
                      </c:pt>
                      <c:pt idx="5867">
                        <c:v>75.464647999999997</c:v>
                      </c:pt>
                      <c:pt idx="5868">
                        <c:v>75.452723000000006</c:v>
                      </c:pt>
                      <c:pt idx="5869">
                        <c:v>75.440800999999993</c:v>
                      </c:pt>
                      <c:pt idx="5870">
                        <c:v>75.428882999999999</c:v>
                      </c:pt>
                      <c:pt idx="5871">
                        <c:v>75.416968999999995</c:v>
                      </c:pt>
                      <c:pt idx="5872">
                        <c:v>75.405057999999997</c:v>
                      </c:pt>
                      <c:pt idx="5873">
                        <c:v>75.393152000000001</c:v>
                      </c:pt>
                      <c:pt idx="5874">
                        <c:v>75.381248999999997</c:v>
                      </c:pt>
                      <c:pt idx="5875">
                        <c:v>75.369349999999997</c:v>
                      </c:pt>
                      <c:pt idx="5876">
                        <c:v>75.357454000000004</c:v>
                      </c:pt>
                      <c:pt idx="5877">
                        <c:v>75.345562000000001</c:v>
                      </c:pt>
                      <c:pt idx="5878">
                        <c:v>75.333674999999999</c:v>
                      </c:pt>
                      <c:pt idx="5879">
                        <c:v>75.321789999999993</c:v>
                      </c:pt>
                      <c:pt idx="5880">
                        <c:v>75.309910000000002</c:v>
                      </c:pt>
                      <c:pt idx="5881">
                        <c:v>75.298033000000004</c:v>
                      </c:pt>
                      <c:pt idx="5882">
                        <c:v>75.286159999999995</c:v>
                      </c:pt>
                      <c:pt idx="5883">
                        <c:v>75.274291000000005</c:v>
                      </c:pt>
                      <c:pt idx="5884">
                        <c:v>75.262426000000005</c:v>
                      </c:pt>
                      <c:pt idx="5885">
                        <c:v>75.250563999999997</c:v>
                      </c:pt>
                      <c:pt idx="5886">
                        <c:v>75.238705999999993</c:v>
                      </c:pt>
                      <c:pt idx="5887">
                        <c:v>75.226851999999994</c:v>
                      </c:pt>
                      <c:pt idx="5888">
                        <c:v>75.215001000000001</c:v>
                      </c:pt>
                      <c:pt idx="5889">
                        <c:v>75.203154999999995</c:v>
                      </c:pt>
                      <c:pt idx="5890">
                        <c:v>75.191311999999996</c:v>
                      </c:pt>
                      <c:pt idx="5891">
                        <c:v>75.179472000000004</c:v>
                      </c:pt>
                      <c:pt idx="5892">
                        <c:v>75.167636999999999</c:v>
                      </c:pt>
                      <c:pt idx="5893">
                        <c:v>75.155805000000001</c:v>
                      </c:pt>
                      <c:pt idx="5894">
                        <c:v>75.143977000000007</c:v>
                      </c:pt>
                      <c:pt idx="5895">
                        <c:v>75.132153000000002</c:v>
                      </c:pt>
                      <c:pt idx="5896">
                        <c:v>75.120332000000005</c:v>
                      </c:pt>
                      <c:pt idx="5897">
                        <c:v>75.108514999999997</c:v>
                      </c:pt>
                      <c:pt idx="5898">
                        <c:v>75.096701999999993</c:v>
                      </c:pt>
                      <c:pt idx="5899">
                        <c:v>75.084891999999996</c:v>
                      </c:pt>
                      <c:pt idx="5900">
                        <c:v>75.073086000000004</c:v>
                      </c:pt>
                      <c:pt idx="5901">
                        <c:v>75.061284000000001</c:v>
                      </c:pt>
                      <c:pt idx="5902">
                        <c:v>75.049486000000002</c:v>
                      </c:pt>
                      <c:pt idx="5903">
                        <c:v>75.037690999999995</c:v>
                      </c:pt>
                      <c:pt idx="5904">
                        <c:v>75.025899999999993</c:v>
                      </c:pt>
                      <c:pt idx="5905">
                        <c:v>75.014112999999995</c:v>
                      </c:pt>
                      <c:pt idx="5906">
                        <c:v>75.002329000000003</c:v>
                      </c:pt>
                      <c:pt idx="5907">
                        <c:v>74.990549999999999</c:v>
                      </c:pt>
                      <c:pt idx="5908">
                        <c:v>74.978773000000004</c:v>
                      </c:pt>
                      <c:pt idx="5909">
                        <c:v>74.967000999999996</c:v>
                      </c:pt>
                      <c:pt idx="5910">
                        <c:v>74.955231999999995</c:v>
                      </c:pt>
                      <c:pt idx="5911">
                        <c:v>74.943466999999998</c:v>
                      </c:pt>
                      <c:pt idx="5912">
                        <c:v>74.931706000000005</c:v>
                      </c:pt>
                      <c:pt idx="5913">
                        <c:v>74.919948000000005</c:v>
                      </c:pt>
                      <c:pt idx="5914">
                        <c:v>74.908193999999995</c:v>
                      </c:pt>
                      <c:pt idx="5915">
                        <c:v>74.896444000000002</c:v>
                      </c:pt>
                      <c:pt idx="5916">
                        <c:v>74.884697000000003</c:v>
                      </c:pt>
                      <c:pt idx="5917">
                        <c:v>74.872953999999993</c:v>
                      </c:pt>
                      <c:pt idx="5918">
                        <c:v>74.861215000000001</c:v>
                      </c:pt>
                      <c:pt idx="5919">
                        <c:v>74.849479000000002</c:v>
                      </c:pt>
                      <c:pt idx="5920">
                        <c:v>74.837748000000005</c:v>
                      </c:pt>
                      <c:pt idx="5921">
                        <c:v>74.826019000000002</c:v>
                      </c:pt>
                      <c:pt idx="5922">
                        <c:v>74.814295000000001</c:v>
                      </c:pt>
                      <c:pt idx="5923">
                        <c:v>74.802574000000007</c:v>
                      </c:pt>
                      <c:pt idx="5924">
                        <c:v>74.790857000000003</c:v>
                      </c:pt>
                      <c:pt idx="5925">
                        <c:v>74.779143000000005</c:v>
                      </c:pt>
                      <c:pt idx="5926">
                        <c:v>74.767432999999997</c:v>
                      </c:pt>
                      <c:pt idx="5927">
                        <c:v>74.755726999999993</c:v>
                      </c:pt>
                      <c:pt idx="5928">
                        <c:v>74.744024999999993</c:v>
                      </c:pt>
                      <c:pt idx="5929">
                        <c:v>74.732326</c:v>
                      </c:pt>
                      <c:pt idx="5930">
                        <c:v>74.720630999999997</c:v>
                      </c:pt>
                      <c:pt idx="5931">
                        <c:v>74.708939000000001</c:v>
                      </c:pt>
                      <c:pt idx="5932">
                        <c:v>74.697250999999994</c:v>
                      </c:pt>
                      <c:pt idx="5933">
                        <c:v>74.685567000000006</c:v>
                      </c:pt>
                      <c:pt idx="5934">
                        <c:v>74.673885999999996</c:v>
                      </c:pt>
                      <c:pt idx="5935">
                        <c:v>74.662209000000004</c:v>
                      </c:pt>
                      <c:pt idx="5936">
                        <c:v>74.650536000000002</c:v>
                      </c:pt>
                      <c:pt idx="5937">
                        <c:v>74.638867000000005</c:v>
                      </c:pt>
                      <c:pt idx="5938">
                        <c:v>74.627200999999999</c:v>
                      </c:pt>
                      <c:pt idx="5939">
                        <c:v>74.615538000000001</c:v>
                      </c:pt>
                      <c:pt idx="5940">
                        <c:v>74.603880000000004</c:v>
                      </c:pt>
                      <c:pt idx="5941">
                        <c:v>74.592224999999999</c:v>
                      </c:pt>
                      <c:pt idx="5942">
                        <c:v>74.580573000000001</c:v>
                      </c:pt>
                      <c:pt idx="5943">
                        <c:v>74.568924999999993</c:v>
                      </c:pt>
                      <c:pt idx="5944">
                        <c:v>74.557281000000003</c:v>
                      </c:pt>
                      <c:pt idx="5945">
                        <c:v>74.545641000000003</c:v>
                      </c:pt>
                      <c:pt idx="5946">
                        <c:v>74.534003999999996</c:v>
                      </c:pt>
                      <c:pt idx="5947">
                        <c:v>74.522371000000007</c:v>
                      </c:pt>
                      <c:pt idx="5948">
                        <c:v>74.510740999999996</c:v>
                      </c:pt>
                      <c:pt idx="5949">
                        <c:v>74.499115000000003</c:v>
                      </c:pt>
                      <c:pt idx="5950">
                        <c:v>74.487493000000001</c:v>
                      </c:pt>
                      <c:pt idx="5951">
                        <c:v>74.475874000000005</c:v>
                      </c:pt>
                      <c:pt idx="5952">
                        <c:v>74.464258999999998</c:v>
                      </c:pt>
                      <c:pt idx="5953">
                        <c:v>74.452647999999996</c:v>
                      </c:pt>
                      <c:pt idx="5954">
                        <c:v>74.441040000000001</c:v>
                      </c:pt>
                      <c:pt idx="5955">
                        <c:v>74.429435999999995</c:v>
                      </c:pt>
                      <c:pt idx="5956">
                        <c:v>74.417834999999997</c:v>
                      </c:pt>
                      <c:pt idx="5957">
                        <c:v>74.406238000000002</c:v>
                      </c:pt>
                      <c:pt idx="5958">
                        <c:v>74.394644999999997</c:v>
                      </c:pt>
                      <c:pt idx="5959">
                        <c:v>74.383054999999999</c:v>
                      </c:pt>
                      <c:pt idx="5960">
                        <c:v>74.371469000000005</c:v>
                      </c:pt>
                      <c:pt idx="5961">
                        <c:v>74.359886000000003</c:v>
                      </c:pt>
                      <c:pt idx="5962">
                        <c:v>74.348307000000005</c:v>
                      </c:pt>
                      <c:pt idx="5963">
                        <c:v>74.336731999999998</c:v>
                      </c:pt>
                      <c:pt idx="5964">
                        <c:v>74.325159999999997</c:v>
                      </c:pt>
                      <c:pt idx="5965">
                        <c:v>74.313592</c:v>
                      </c:pt>
                      <c:pt idx="5966">
                        <c:v>74.302028000000007</c:v>
                      </c:pt>
                      <c:pt idx="5967">
                        <c:v>74.290467000000007</c:v>
                      </c:pt>
                      <c:pt idx="5968">
                        <c:v>74.278908999999999</c:v>
                      </c:pt>
                      <c:pt idx="5969">
                        <c:v>74.267356000000007</c:v>
                      </c:pt>
                      <c:pt idx="5970">
                        <c:v>74.255804999999995</c:v>
                      </c:pt>
                      <c:pt idx="5971">
                        <c:v>74.244259</c:v>
                      </c:pt>
                      <c:pt idx="5972">
                        <c:v>74.232715999999996</c:v>
                      </c:pt>
                      <c:pt idx="5973">
                        <c:v>74.221176999999997</c:v>
                      </c:pt>
                      <c:pt idx="5974">
                        <c:v>74.209641000000005</c:v>
                      </c:pt>
                      <c:pt idx="5975">
                        <c:v>74.198109000000002</c:v>
                      </c:pt>
                      <c:pt idx="5976">
                        <c:v>74.186580000000006</c:v>
                      </c:pt>
                      <c:pt idx="5977">
                        <c:v>74.175055</c:v>
                      </c:pt>
                      <c:pt idx="5978">
                        <c:v>74.163533999999999</c:v>
                      </c:pt>
                      <c:pt idx="5979">
                        <c:v>74.152016000000003</c:v>
                      </c:pt>
                      <c:pt idx="5980">
                        <c:v>74.140501</c:v>
                      </c:pt>
                      <c:pt idx="5981">
                        <c:v>74.128990999999999</c:v>
                      </c:pt>
                      <c:pt idx="5982">
                        <c:v>74.117484000000005</c:v>
                      </c:pt>
                      <c:pt idx="5983">
                        <c:v>74.105980000000002</c:v>
                      </c:pt>
                      <c:pt idx="5984">
                        <c:v>74.094480000000004</c:v>
                      </c:pt>
                      <c:pt idx="5985">
                        <c:v>74.082983999999996</c:v>
                      </c:pt>
                      <c:pt idx="5986">
                        <c:v>74.071490999999995</c:v>
                      </c:pt>
                      <c:pt idx="5987">
                        <c:v>74.060001</c:v>
                      </c:pt>
                      <c:pt idx="5988">
                        <c:v>74.048516000000006</c:v>
                      </c:pt>
                      <c:pt idx="5989">
                        <c:v>74.037034000000006</c:v>
                      </c:pt>
                      <c:pt idx="5990">
                        <c:v>74.025554999999997</c:v>
                      </c:pt>
                      <c:pt idx="5991">
                        <c:v>74.014080000000007</c:v>
                      </c:pt>
                      <c:pt idx="5992">
                        <c:v>74.002607999999995</c:v>
                      </c:pt>
                      <c:pt idx="5993">
                        <c:v>73.991140000000001</c:v>
                      </c:pt>
                      <c:pt idx="5994">
                        <c:v>73.979675999999998</c:v>
                      </c:pt>
                      <c:pt idx="5995">
                        <c:v>73.968215000000001</c:v>
                      </c:pt>
                      <c:pt idx="5996">
                        <c:v>73.956757999999994</c:v>
                      </c:pt>
                      <c:pt idx="5997">
                        <c:v>73.945303999999993</c:v>
                      </c:pt>
                      <c:pt idx="5998">
                        <c:v>73.933853999999997</c:v>
                      </c:pt>
                      <c:pt idx="5999">
                        <c:v>73.922407000000007</c:v>
                      </c:pt>
                      <c:pt idx="6000">
                        <c:v>73.910964000000007</c:v>
                      </c:pt>
                      <c:pt idx="6001">
                        <c:v>73.899524999999997</c:v>
                      </c:pt>
                      <c:pt idx="6002">
                        <c:v>73.888088999999994</c:v>
                      </c:pt>
                      <c:pt idx="6003">
                        <c:v>73.876655999999997</c:v>
                      </c:pt>
                      <c:pt idx="6004">
                        <c:v>73.865227000000004</c:v>
                      </c:pt>
                      <c:pt idx="6005">
                        <c:v>73.853802000000002</c:v>
                      </c:pt>
                      <c:pt idx="6006">
                        <c:v>73.842380000000006</c:v>
                      </c:pt>
                      <c:pt idx="6007">
                        <c:v>73.830962</c:v>
                      </c:pt>
                      <c:pt idx="6008">
                        <c:v>73.819547</c:v>
                      </c:pt>
                      <c:pt idx="6009">
                        <c:v>73.808136000000005</c:v>
                      </c:pt>
                      <c:pt idx="6010">
                        <c:v>73.796728000000002</c:v>
                      </c:pt>
                      <c:pt idx="6011">
                        <c:v>73.785324000000003</c:v>
                      </c:pt>
                      <c:pt idx="6012">
                        <c:v>73.773922999999996</c:v>
                      </c:pt>
                      <c:pt idx="6013">
                        <c:v>73.762525999999994</c:v>
                      </c:pt>
                      <c:pt idx="6014">
                        <c:v>73.751131999999998</c:v>
                      </c:pt>
                      <c:pt idx="6015">
                        <c:v>73.739742000000007</c:v>
                      </c:pt>
                      <c:pt idx="6016">
                        <c:v>73.728354999999993</c:v>
                      </c:pt>
                      <c:pt idx="6017">
                        <c:v>73.716971999999998</c:v>
                      </c:pt>
                      <c:pt idx="6018">
                        <c:v>73.705592999999993</c:v>
                      </c:pt>
                      <c:pt idx="6019">
                        <c:v>73.694216999999995</c:v>
                      </c:pt>
                      <c:pt idx="6020">
                        <c:v>73.682844000000003</c:v>
                      </c:pt>
                      <c:pt idx="6021">
                        <c:v>73.671475000000001</c:v>
                      </c:pt>
                      <c:pt idx="6022">
                        <c:v>73.660109000000006</c:v>
                      </c:pt>
                      <c:pt idx="6023">
                        <c:v>73.648747</c:v>
                      </c:pt>
                      <c:pt idx="6024">
                        <c:v>73.637388999999999</c:v>
                      </c:pt>
                      <c:pt idx="6025">
                        <c:v>73.626034000000004</c:v>
                      </c:pt>
                      <c:pt idx="6026">
                        <c:v>73.614682000000002</c:v>
                      </c:pt>
                      <c:pt idx="6027">
                        <c:v>73.603334000000004</c:v>
                      </c:pt>
                      <c:pt idx="6028">
                        <c:v>73.591989999999996</c:v>
                      </c:pt>
                      <c:pt idx="6029">
                        <c:v>73.580648999999994</c:v>
                      </c:pt>
                      <c:pt idx="6030">
                        <c:v>73.569310999999999</c:v>
                      </c:pt>
                      <c:pt idx="6031">
                        <c:v>73.557976999999994</c:v>
                      </c:pt>
                      <c:pt idx="6032">
                        <c:v>73.546646999999993</c:v>
                      </c:pt>
                      <c:pt idx="6033">
                        <c:v>73.535319000000001</c:v>
                      </c:pt>
                      <c:pt idx="6034">
                        <c:v>73.523995999999997</c:v>
                      </c:pt>
                      <c:pt idx="6035">
                        <c:v>73.512675999999999</c:v>
                      </c:pt>
                      <c:pt idx="6036">
                        <c:v>73.501358999999994</c:v>
                      </c:pt>
                      <c:pt idx="6037">
                        <c:v>73.490046000000007</c:v>
                      </c:pt>
                      <c:pt idx="6038">
                        <c:v>73.478735999999998</c:v>
                      </c:pt>
                      <c:pt idx="6039">
                        <c:v>73.467429999999993</c:v>
                      </c:pt>
                      <c:pt idx="6040">
                        <c:v>73.456128000000007</c:v>
                      </c:pt>
                      <c:pt idx="6041">
                        <c:v>73.444828000000001</c:v>
                      </c:pt>
                      <c:pt idx="6042">
                        <c:v>73.433532999999997</c:v>
                      </c:pt>
                      <c:pt idx="6043">
                        <c:v>73.422240000000002</c:v>
                      </c:pt>
                      <c:pt idx="6044">
                        <c:v>73.410951999999995</c:v>
                      </c:pt>
                      <c:pt idx="6045">
                        <c:v>73.399665999999996</c:v>
                      </c:pt>
                      <c:pt idx="6046">
                        <c:v>73.388384000000002</c:v>
                      </c:pt>
                      <c:pt idx="6047">
                        <c:v>73.377105999999998</c:v>
                      </c:pt>
                      <c:pt idx="6048">
                        <c:v>73.365831</c:v>
                      </c:pt>
                      <c:pt idx="6049">
                        <c:v>73.354560000000006</c:v>
                      </c:pt>
                      <c:pt idx="6050">
                        <c:v>73.343292000000005</c:v>
                      </c:pt>
                      <c:pt idx="6051">
                        <c:v>73.332026999999997</c:v>
                      </c:pt>
                      <c:pt idx="6052">
                        <c:v>73.320766000000006</c:v>
                      </c:pt>
                      <c:pt idx="6053">
                        <c:v>73.309509000000006</c:v>
                      </c:pt>
                      <c:pt idx="6054">
                        <c:v>73.298254</c:v>
                      </c:pt>
                      <c:pt idx="6055">
                        <c:v>73.287003999999996</c:v>
                      </c:pt>
                      <c:pt idx="6056">
                        <c:v>73.275756000000001</c:v>
                      </c:pt>
                      <c:pt idx="6057">
                        <c:v>73.264512999999994</c:v>
                      </c:pt>
                      <c:pt idx="6058">
                        <c:v>73.253271999999996</c:v>
                      </c:pt>
                      <c:pt idx="6059">
                        <c:v>73.242035000000001</c:v>
                      </c:pt>
                      <c:pt idx="6060">
                        <c:v>73.230801999999997</c:v>
                      </c:pt>
                      <c:pt idx="6061">
                        <c:v>73.219571999999999</c:v>
                      </c:pt>
                      <c:pt idx="6062">
                        <c:v>73.208344999999994</c:v>
                      </c:pt>
                      <c:pt idx="6063">
                        <c:v>73.197121999999993</c:v>
                      </c:pt>
                      <c:pt idx="6064">
                        <c:v>73.185902999999996</c:v>
                      </c:pt>
                      <c:pt idx="6065">
                        <c:v>73.174685999999994</c:v>
                      </c:pt>
                      <c:pt idx="6066">
                        <c:v>73.163473999999994</c:v>
                      </c:pt>
                      <c:pt idx="6067">
                        <c:v>73.152264000000002</c:v>
                      </c:pt>
                      <c:pt idx="6068">
                        <c:v>73.141058000000001</c:v>
                      </c:pt>
                      <c:pt idx="6069">
                        <c:v>73.129856000000004</c:v>
                      </c:pt>
                      <c:pt idx="6070">
                        <c:v>73.118656999999999</c:v>
                      </c:pt>
                      <c:pt idx="6071">
                        <c:v>73.107461000000001</c:v>
                      </c:pt>
                      <c:pt idx="6072">
                        <c:v>73.096269000000007</c:v>
                      </c:pt>
                      <c:pt idx="6073">
                        <c:v>73.085080000000005</c:v>
                      </c:pt>
                      <c:pt idx="6074">
                        <c:v>73.073894999999993</c:v>
                      </c:pt>
                      <c:pt idx="6075">
                        <c:v>73.062713000000002</c:v>
                      </c:pt>
                      <c:pt idx="6076">
                        <c:v>73.051534000000004</c:v>
                      </c:pt>
                      <c:pt idx="6077">
                        <c:v>73.040358999999995</c:v>
                      </c:pt>
                      <c:pt idx="6078">
                        <c:v>73.029188000000005</c:v>
                      </c:pt>
                      <c:pt idx="6079">
                        <c:v>73.018018999999995</c:v>
                      </c:pt>
                      <c:pt idx="6080">
                        <c:v>73.006855000000002</c:v>
                      </c:pt>
                      <c:pt idx="6081">
                        <c:v>72.995693000000003</c:v>
                      </c:pt>
                      <c:pt idx="6082">
                        <c:v>72.984534999999994</c:v>
                      </c:pt>
                      <c:pt idx="6083">
                        <c:v>72.973381000000003</c:v>
                      </c:pt>
                      <c:pt idx="6084">
                        <c:v>72.962228999999994</c:v>
                      </c:pt>
                      <c:pt idx="6085">
                        <c:v>72.951082</c:v>
                      </c:pt>
                      <c:pt idx="6086">
                        <c:v>72.939937</c:v>
                      </c:pt>
                      <c:pt idx="6087">
                        <c:v>72.928796000000006</c:v>
                      </c:pt>
                      <c:pt idx="6088">
                        <c:v>72.917659</c:v>
                      </c:pt>
                      <c:pt idx="6089">
                        <c:v>72.906525000000002</c:v>
                      </c:pt>
                      <c:pt idx="6090">
                        <c:v>72.895393999999996</c:v>
                      </c:pt>
                      <c:pt idx="6091">
                        <c:v>72.884265999999997</c:v>
                      </c:pt>
                      <c:pt idx="6092">
                        <c:v>72.873142000000001</c:v>
                      </c:pt>
                      <c:pt idx="6093">
                        <c:v>72.862021999999996</c:v>
                      </c:pt>
                      <c:pt idx="6094">
                        <c:v>72.850904999999997</c:v>
                      </c:pt>
                      <c:pt idx="6095">
                        <c:v>72.839791000000005</c:v>
                      </c:pt>
                      <c:pt idx="6096">
                        <c:v>72.828680000000006</c:v>
                      </c:pt>
                      <c:pt idx="6097">
                        <c:v>72.817572999999996</c:v>
                      </c:pt>
                      <c:pt idx="6098">
                        <c:v>72.806470000000004</c:v>
                      </c:pt>
                      <c:pt idx="6099">
                        <c:v>72.795370000000005</c:v>
                      </c:pt>
                      <c:pt idx="6100">
                        <c:v>72.784272999999999</c:v>
                      </c:pt>
                      <c:pt idx="6101">
                        <c:v>72.773178999999999</c:v>
                      </c:pt>
                      <c:pt idx="6102">
                        <c:v>72.762089000000003</c:v>
                      </c:pt>
                      <c:pt idx="6103">
                        <c:v>72.751002</c:v>
                      </c:pt>
                      <c:pt idx="6104">
                        <c:v>72.739919</c:v>
                      </c:pt>
                      <c:pt idx="6105">
                        <c:v>72.728838999999994</c:v>
                      </c:pt>
                      <c:pt idx="6106">
                        <c:v>72.717763000000005</c:v>
                      </c:pt>
                      <c:pt idx="6107">
                        <c:v>72.706688999999997</c:v>
                      </c:pt>
                      <c:pt idx="6108">
                        <c:v>72.695620000000005</c:v>
                      </c:pt>
                      <c:pt idx="6109">
                        <c:v>72.684552999999994</c:v>
                      </c:pt>
                      <c:pt idx="6110">
                        <c:v>72.673490000000001</c:v>
                      </c:pt>
                      <c:pt idx="6111">
                        <c:v>72.662430000000001</c:v>
                      </c:pt>
                      <c:pt idx="6112">
                        <c:v>72.651374000000004</c:v>
                      </c:pt>
                      <c:pt idx="6113">
                        <c:v>72.640321</c:v>
                      </c:pt>
                      <c:pt idx="6114">
                        <c:v>72.629271000000003</c:v>
                      </c:pt>
                      <c:pt idx="6115">
                        <c:v>72.618224999999995</c:v>
                      </c:pt>
                      <c:pt idx="6116">
                        <c:v>72.607181999999995</c:v>
                      </c:pt>
                      <c:pt idx="6117">
                        <c:v>72.596142999999998</c:v>
                      </c:pt>
                      <c:pt idx="6118">
                        <c:v>72.585105999999996</c:v>
                      </c:pt>
                      <c:pt idx="6119">
                        <c:v>72.574072999999999</c:v>
                      </c:pt>
                      <c:pt idx="6120">
                        <c:v>72.563044000000005</c:v>
                      </c:pt>
                      <c:pt idx="6121">
                        <c:v>72.552018000000004</c:v>
                      </c:pt>
                      <c:pt idx="6122">
                        <c:v>72.540994999999995</c:v>
                      </c:pt>
                      <c:pt idx="6123">
                        <c:v>72.529976000000005</c:v>
                      </c:pt>
                      <c:pt idx="6124">
                        <c:v>72.518958999999995</c:v>
                      </c:pt>
                      <c:pt idx="6125">
                        <c:v>72.507947000000001</c:v>
                      </c:pt>
                      <c:pt idx="6126">
                        <c:v>72.496937000000003</c:v>
                      </c:pt>
                      <c:pt idx="6127">
                        <c:v>72.485930999999994</c:v>
                      </c:pt>
                      <c:pt idx="6128">
                        <c:v>72.474929000000003</c:v>
                      </c:pt>
                      <c:pt idx="6129">
                        <c:v>72.463928999999993</c:v>
                      </c:pt>
                      <c:pt idx="6130">
                        <c:v>72.452933000000002</c:v>
                      </c:pt>
                      <c:pt idx="6131">
                        <c:v>72.441940000000002</c:v>
                      </c:pt>
                      <c:pt idx="6132">
                        <c:v>72.430950999999993</c:v>
                      </c:pt>
                      <c:pt idx="6133">
                        <c:v>72.419965000000005</c:v>
                      </c:pt>
                      <c:pt idx="6134">
                        <c:v>72.408981999999995</c:v>
                      </c:pt>
                      <c:pt idx="6135">
                        <c:v>72.398003000000003</c:v>
                      </c:pt>
                      <c:pt idx="6136">
                        <c:v>72.387027000000003</c:v>
                      </c:pt>
                      <c:pt idx="6137">
                        <c:v>72.376053999999996</c:v>
                      </c:pt>
                      <c:pt idx="6138">
                        <c:v>72.365084999999993</c:v>
                      </c:pt>
                      <c:pt idx="6139">
                        <c:v>72.354118999999997</c:v>
                      </c:pt>
                      <c:pt idx="6140">
                        <c:v>72.343155999999993</c:v>
                      </c:pt>
                      <c:pt idx="6141">
                        <c:v>72.332196999999994</c:v>
                      </c:pt>
                      <c:pt idx="6142">
                        <c:v>72.321240000000003</c:v>
                      </c:pt>
                      <c:pt idx="6143">
                        <c:v>72.310288</c:v>
                      </c:pt>
                      <c:pt idx="6144">
                        <c:v>72.299338000000006</c:v>
                      </c:pt>
                      <c:pt idx="6145">
                        <c:v>72.288392000000002</c:v>
                      </c:pt>
                      <c:pt idx="6146">
                        <c:v>72.277449000000004</c:v>
                      </c:pt>
                      <c:pt idx="6147">
                        <c:v>72.266509999999997</c:v>
                      </c:pt>
                      <c:pt idx="6148">
                        <c:v>72.255572999999998</c:v>
                      </c:pt>
                      <c:pt idx="6149">
                        <c:v>72.244641000000001</c:v>
                      </c:pt>
                      <c:pt idx="6150">
                        <c:v>72.233711</c:v>
                      </c:pt>
                      <c:pt idx="6151">
                        <c:v>72.222785000000002</c:v>
                      </c:pt>
                      <c:pt idx="6152">
                        <c:v>72.211861999999996</c:v>
                      </c:pt>
                      <c:pt idx="6153">
                        <c:v>72.200941999999998</c:v>
                      </c:pt>
                      <c:pt idx="6154">
                        <c:v>72.190026000000003</c:v>
                      </c:pt>
                      <c:pt idx="6155">
                        <c:v>72.179113000000001</c:v>
                      </c:pt>
                      <c:pt idx="6156">
                        <c:v>72.168203000000005</c:v>
                      </c:pt>
                      <c:pt idx="6157">
                        <c:v>72.157296000000002</c:v>
                      </c:pt>
                      <c:pt idx="6158">
                        <c:v>72.146393000000003</c:v>
                      </c:pt>
                      <c:pt idx="6159">
                        <c:v>72.135492999999997</c:v>
                      </c:pt>
                      <c:pt idx="6160">
                        <c:v>72.124596999999994</c:v>
                      </c:pt>
                      <c:pt idx="6161">
                        <c:v>72.113703000000001</c:v>
                      </c:pt>
                      <c:pt idx="6162">
                        <c:v>72.102812999999998</c:v>
                      </c:pt>
                      <c:pt idx="6163">
                        <c:v>72.091926999999998</c:v>
                      </c:pt>
                      <c:pt idx="6164">
                        <c:v>72.081042999999994</c:v>
                      </c:pt>
                      <c:pt idx="6165">
                        <c:v>72.070162999999994</c:v>
                      </c:pt>
                      <c:pt idx="6166">
                        <c:v>72.059286</c:v>
                      </c:pt>
                      <c:pt idx="6167">
                        <c:v>72.048411999999999</c:v>
                      </c:pt>
                      <c:pt idx="6168">
                        <c:v>72.037542000000002</c:v>
                      </c:pt>
                      <c:pt idx="6169">
                        <c:v>72.026674999999997</c:v>
                      </c:pt>
                      <c:pt idx="6170">
                        <c:v>72.015810999999999</c:v>
                      </c:pt>
                      <c:pt idx="6171">
                        <c:v>72.004951000000005</c:v>
                      </c:pt>
                      <c:pt idx="6172">
                        <c:v>71.994094000000004</c:v>
                      </c:pt>
                      <c:pt idx="6173">
                        <c:v>71.983239999999995</c:v>
                      </c:pt>
                      <c:pt idx="6174">
                        <c:v>71.972389000000007</c:v>
                      </c:pt>
                      <c:pt idx="6175">
                        <c:v>71.961541999999994</c:v>
                      </c:pt>
                      <c:pt idx="6176">
                        <c:v>71.950698000000003</c:v>
                      </c:pt>
                      <c:pt idx="6177">
                        <c:v>71.939857000000003</c:v>
                      </c:pt>
                      <c:pt idx="6178">
                        <c:v>71.929018999999997</c:v>
                      </c:pt>
                      <c:pt idx="6179">
                        <c:v>71.918184999999994</c:v>
                      </c:pt>
                      <c:pt idx="6180">
                        <c:v>71.907353999999998</c:v>
                      </c:pt>
                      <c:pt idx="6181">
                        <c:v>71.896525999999994</c:v>
                      </c:pt>
                      <c:pt idx="6182">
                        <c:v>71.885700999999997</c:v>
                      </c:pt>
                      <c:pt idx="6183">
                        <c:v>71.874880000000005</c:v>
                      </c:pt>
                      <c:pt idx="6184">
                        <c:v>71.864062000000004</c:v>
                      </c:pt>
                      <c:pt idx="6185">
                        <c:v>71.853246999999996</c:v>
                      </c:pt>
                      <c:pt idx="6186">
                        <c:v>71.842436000000006</c:v>
                      </c:pt>
                      <c:pt idx="6187">
                        <c:v>71.831627999999995</c:v>
                      </c:pt>
                      <c:pt idx="6188">
                        <c:v>71.820823000000004</c:v>
                      </c:pt>
                      <c:pt idx="6189">
                        <c:v>71.810021000000006</c:v>
                      </c:pt>
                      <c:pt idx="6190">
                        <c:v>71.799222</c:v>
                      </c:pt>
                      <c:pt idx="6191">
                        <c:v>71.788426999999999</c:v>
                      </c:pt>
                      <c:pt idx="6192">
                        <c:v>71.777635000000004</c:v>
                      </c:pt>
                      <c:pt idx="6193">
                        <c:v>71.766846000000001</c:v>
                      </c:pt>
                      <c:pt idx="6194">
                        <c:v>71.756061000000003</c:v>
                      </c:pt>
                      <c:pt idx="6195">
                        <c:v>71.745278999999996</c:v>
                      </c:pt>
                      <c:pt idx="6196">
                        <c:v>71.734499999999997</c:v>
                      </c:pt>
                      <c:pt idx="6197">
                        <c:v>71.723724000000004</c:v>
                      </c:pt>
                      <c:pt idx="6198">
                        <c:v>71.712951000000004</c:v>
                      </c:pt>
                      <c:pt idx="6199">
                        <c:v>71.702181999999993</c:v>
                      </c:pt>
                      <c:pt idx="6200">
                        <c:v>71.691416000000004</c:v>
                      </c:pt>
                      <c:pt idx="6201">
                        <c:v>71.680653000000007</c:v>
                      </c:pt>
                      <c:pt idx="6202">
                        <c:v>71.669893000000002</c:v>
                      </c:pt>
                      <c:pt idx="6203">
                        <c:v>71.659137000000001</c:v>
                      </c:pt>
                      <c:pt idx="6204">
                        <c:v>71.648383999999993</c:v>
                      </c:pt>
                      <c:pt idx="6205">
                        <c:v>71.637634000000006</c:v>
                      </c:pt>
                      <c:pt idx="6206">
                        <c:v>71.626886999999996</c:v>
                      </c:pt>
                      <c:pt idx="6207">
                        <c:v>71.616144000000006</c:v>
                      </c:pt>
                      <c:pt idx="6208">
                        <c:v>71.605402999999995</c:v>
                      </c:pt>
                      <c:pt idx="6209">
                        <c:v>71.594666000000004</c:v>
                      </c:pt>
                      <c:pt idx="6210">
                        <c:v>71.583932000000004</c:v>
                      </c:pt>
                      <c:pt idx="6211">
                        <c:v>71.573201999999995</c:v>
                      </c:pt>
                      <c:pt idx="6212">
                        <c:v>71.562473999999995</c:v>
                      </c:pt>
                      <c:pt idx="6213">
                        <c:v>71.551749999999998</c:v>
                      </c:pt>
                      <c:pt idx="6214">
                        <c:v>71.541028999999995</c:v>
                      </c:pt>
                      <c:pt idx="6215">
                        <c:v>71.530311999999995</c:v>
                      </c:pt>
                      <c:pt idx="6216">
                        <c:v>71.519597000000005</c:v>
                      </c:pt>
                      <c:pt idx="6217">
                        <c:v>71.508886000000004</c:v>
                      </c:pt>
                      <c:pt idx="6218">
                        <c:v>71.498176999999998</c:v>
                      </c:pt>
                      <c:pt idx="6219">
                        <c:v>71.487472999999994</c:v>
                      </c:pt>
                      <c:pt idx="6220">
                        <c:v>71.476770999999999</c:v>
                      </c:pt>
                      <c:pt idx="6221">
                        <c:v>71.466071999999997</c:v>
                      </c:pt>
                      <c:pt idx="6222">
                        <c:v>71.455376999999999</c:v>
                      </c:pt>
                      <c:pt idx="6223">
                        <c:v>71.444685000000007</c:v>
                      </c:pt>
                      <c:pt idx="6224">
                        <c:v>71.433995999999993</c:v>
                      </c:pt>
                      <c:pt idx="6225">
                        <c:v>71.423310000000001</c:v>
                      </c:pt>
                      <c:pt idx="6226">
                        <c:v>71.412627999999998</c:v>
                      </c:pt>
                      <c:pt idx="6227">
                        <c:v>71.401948000000004</c:v>
                      </c:pt>
                      <c:pt idx="6228">
                        <c:v>71.391272000000001</c:v>
                      </c:pt>
                      <c:pt idx="6229">
                        <c:v>71.380599000000004</c:v>
                      </c:pt>
                      <c:pt idx="6230">
                        <c:v>71.369929999999997</c:v>
                      </c:pt>
                      <c:pt idx="6231">
                        <c:v>71.359262999999999</c:v>
                      </c:pt>
                      <c:pt idx="6232">
                        <c:v>71.348600000000005</c:v>
                      </c:pt>
                      <c:pt idx="6233">
                        <c:v>71.337940000000003</c:v>
                      </c:pt>
                      <c:pt idx="6234">
                        <c:v>71.327282999999994</c:v>
                      </c:pt>
                      <c:pt idx="6235">
                        <c:v>71.316629000000006</c:v>
                      </c:pt>
                      <c:pt idx="6236">
                        <c:v>71.305977999999996</c:v>
                      </c:pt>
                      <c:pt idx="6237">
                        <c:v>71.295331000000004</c:v>
                      </c:pt>
                      <c:pt idx="6238">
                        <c:v>71.284685999999994</c:v>
                      </c:pt>
                      <c:pt idx="6239">
                        <c:v>71.274045000000001</c:v>
                      </c:pt>
                      <c:pt idx="6240">
                        <c:v>71.263407000000001</c:v>
                      </c:pt>
                      <c:pt idx="6241">
                        <c:v>71.252773000000005</c:v>
                      </c:pt>
                      <c:pt idx="6242">
                        <c:v>71.242141000000004</c:v>
                      </c:pt>
                      <c:pt idx="6243">
                        <c:v>71.231513000000007</c:v>
                      </c:pt>
                      <c:pt idx="6244">
                        <c:v>71.220887000000005</c:v>
                      </c:pt>
                      <c:pt idx="6245">
                        <c:v>71.210265000000007</c:v>
                      </c:pt>
                      <c:pt idx="6246">
                        <c:v>71.199646000000001</c:v>
                      </c:pt>
                      <c:pt idx="6247">
                        <c:v>71.189031</c:v>
                      </c:pt>
                      <c:pt idx="6248">
                        <c:v>71.178417999999994</c:v>
                      </c:pt>
                      <c:pt idx="6249">
                        <c:v>71.167809000000005</c:v>
                      </c:pt>
                      <c:pt idx="6250">
                        <c:v>71.157202999999996</c:v>
                      </c:pt>
                      <c:pt idx="6251">
                        <c:v>71.146600000000007</c:v>
                      </c:pt>
                      <c:pt idx="6252">
                        <c:v>71.135999999999996</c:v>
                      </c:pt>
                      <c:pt idx="6253">
                        <c:v>71.125403000000006</c:v>
                      </c:pt>
                      <c:pt idx="6254">
                        <c:v>71.114808999999994</c:v>
                      </c:pt>
                      <c:pt idx="6255">
                        <c:v>71.104219000000001</c:v>
                      </c:pt>
                      <c:pt idx="6256">
                        <c:v>71.093631999999999</c:v>
                      </c:pt>
                      <c:pt idx="6257">
                        <c:v>71.083046999999993</c:v>
                      </c:pt>
                      <c:pt idx="6258">
                        <c:v>71.072466000000006</c:v>
                      </c:pt>
                      <c:pt idx="6259">
                        <c:v>71.061888999999994</c:v>
                      </c:pt>
                      <c:pt idx="6260">
                        <c:v>71.051314000000005</c:v>
                      </c:pt>
                      <c:pt idx="6261">
                        <c:v>71.040741999999995</c:v>
                      </c:pt>
                      <c:pt idx="6262">
                        <c:v>71.030174000000002</c:v>
                      </c:pt>
                      <c:pt idx="6263">
                        <c:v>71.019609000000003</c:v>
                      </c:pt>
                      <c:pt idx="6264">
                        <c:v>71.009046999999995</c:v>
                      </c:pt>
                      <c:pt idx="6265">
                        <c:v>70.998487999999995</c:v>
                      </c:pt>
                      <c:pt idx="6266">
                        <c:v>70.987932000000001</c:v>
                      </c:pt>
                      <c:pt idx="6267">
                        <c:v>70.977378999999999</c:v>
                      </c:pt>
                      <c:pt idx="6268">
                        <c:v>70.966830000000002</c:v>
                      </c:pt>
                      <c:pt idx="6269">
                        <c:v>70.956282999999999</c:v>
                      </c:pt>
                      <c:pt idx="6270">
                        <c:v>70.945740000000001</c:v>
                      </c:pt>
                      <c:pt idx="6271">
                        <c:v>70.935199999999995</c:v>
                      </c:pt>
                      <c:pt idx="6272">
                        <c:v>70.924662999999995</c:v>
                      </c:pt>
                      <c:pt idx="6273">
                        <c:v>70.914129000000003</c:v>
                      </c:pt>
                      <c:pt idx="6274">
                        <c:v>70.903598000000002</c:v>
                      </c:pt>
                      <c:pt idx="6275">
                        <c:v>70.893069999999994</c:v>
                      </c:pt>
                      <c:pt idx="6276">
                        <c:v>70.882546000000005</c:v>
                      </c:pt>
                      <c:pt idx="6277">
                        <c:v>70.872024999999994</c:v>
                      </c:pt>
                      <c:pt idx="6278">
                        <c:v>70.861506000000006</c:v>
                      </c:pt>
                      <c:pt idx="6279">
                        <c:v>70.850990999999993</c:v>
                      </c:pt>
                      <c:pt idx="6280">
                        <c:v>70.840479000000002</c:v>
                      </c:pt>
                      <c:pt idx="6281">
                        <c:v>70.829970000000003</c:v>
                      </c:pt>
                      <c:pt idx="6282">
                        <c:v>70.819463999999996</c:v>
                      </c:pt>
                      <c:pt idx="6283">
                        <c:v>70.808961999999994</c:v>
                      </c:pt>
                      <c:pt idx="6284">
                        <c:v>70.798462000000001</c:v>
                      </c:pt>
                      <c:pt idx="6285">
                        <c:v>70.787965999999997</c:v>
                      </c:pt>
                      <c:pt idx="6286">
                        <c:v>70.777472000000003</c:v>
                      </c:pt>
                      <c:pt idx="6287">
                        <c:v>70.766981999999999</c:v>
                      </c:pt>
                      <c:pt idx="6288">
                        <c:v>70.756495000000001</c:v>
                      </c:pt>
                      <c:pt idx="6289">
                        <c:v>70.746010999999996</c:v>
                      </c:pt>
                      <c:pt idx="6290">
                        <c:v>70.735529999999997</c:v>
                      </c:pt>
                      <c:pt idx="6291">
                        <c:v>70.725052000000005</c:v>
                      </c:pt>
                      <c:pt idx="6292">
                        <c:v>70.714578000000003</c:v>
                      </c:pt>
                      <c:pt idx="6293">
                        <c:v>70.704105999999996</c:v>
                      </c:pt>
                      <c:pt idx="6294">
                        <c:v>70.693638000000007</c:v>
                      </c:pt>
                      <c:pt idx="6295">
                        <c:v>70.683171999999999</c:v>
                      </c:pt>
                      <c:pt idx="6296">
                        <c:v>70.672709999999995</c:v>
                      </c:pt>
                      <c:pt idx="6297">
                        <c:v>70.662250999999998</c:v>
                      </c:pt>
                      <c:pt idx="6298">
                        <c:v>70.651795000000007</c:v>
                      </c:pt>
                      <c:pt idx="6299">
                        <c:v>70.641341999999995</c:v>
                      </c:pt>
                      <c:pt idx="6300">
                        <c:v>70.630892000000003</c:v>
                      </c:pt>
                      <c:pt idx="6301">
                        <c:v>70.620445000000004</c:v>
                      </c:pt>
                      <c:pt idx="6302">
                        <c:v>70.610000999999997</c:v>
                      </c:pt>
                      <c:pt idx="6303">
                        <c:v>70.599560999999994</c:v>
                      </c:pt>
                      <c:pt idx="6304">
                        <c:v>70.589123000000001</c:v>
                      </c:pt>
                      <c:pt idx="6305">
                        <c:v>70.578688999999997</c:v>
                      </c:pt>
                      <c:pt idx="6306">
                        <c:v>70.568257000000003</c:v>
                      </c:pt>
                      <c:pt idx="6307">
                        <c:v>70.557828999999998</c:v>
                      </c:pt>
                      <c:pt idx="6308">
                        <c:v>70.547404</c:v>
                      </c:pt>
                      <c:pt idx="6309">
                        <c:v>70.536981999999995</c:v>
                      </c:pt>
                      <c:pt idx="6310">
                        <c:v>70.526562999999996</c:v>
                      </c:pt>
                      <c:pt idx="6311">
                        <c:v>70.516147000000004</c:v>
                      </c:pt>
                      <c:pt idx="6312">
                        <c:v>70.505734000000004</c:v>
                      </c:pt>
                      <c:pt idx="6313">
                        <c:v>70.495323999999997</c:v>
                      </c:pt>
                      <c:pt idx="6314">
                        <c:v>70.484916999999996</c:v>
                      </c:pt>
                      <c:pt idx="6315">
                        <c:v>70.474513999999999</c:v>
                      </c:pt>
                      <c:pt idx="6316">
                        <c:v>70.464112999999998</c:v>
                      </c:pt>
                      <c:pt idx="6317">
                        <c:v>70.453715000000003</c:v>
                      </c:pt>
                      <c:pt idx="6318">
                        <c:v>70.443320999999997</c:v>
                      </c:pt>
                      <c:pt idx="6319">
                        <c:v>70.432929999999999</c:v>
                      </c:pt>
                      <c:pt idx="6320">
                        <c:v>70.422540999999995</c:v>
                      </c:pt>
                      <c:pt idx="6321">
                        <c:v>70.412155999999996</c:v>
                      </c:pt>
                      <c:pt idx="6322">
                        <c:v>70.401774000000003</c:v>
                      </c:pt>
                      <c:pt idx="6323">
                        <c:v>70.391395000000003</c:v>
                      </c:pt>
                      <c:pt idx="6324">
                        <c:v>70.381017999999997</c:v>
                      </c:pt>
                      <c:pt idx="6325">
                        <c:v>70.370644999999996</c:v>
                      </c:pt>
                      <c:pt idx="6326">
                        <c:v>70.360275000000001</c:v>
                      </c:pt>
                      <c:pt idx="6327">
                        <c:v>70.349908999999997</c:v>
                      </c:pt>
                      <c:pt idx="6328">
                        <c:v>70.339545000000001</c:v>
                      </c:pt>
                      <c:pt idx="6329">
                        <c:v>70.329183999999998</c:v>
                      </c:pt>
                      <c:pt idx="6330">
                        <c:v>70.318826000000001</c:v>
                      </c:pt>
                      <c:pt idx="6331">
                        <c:v>70.308470999999997</c:v>
                      </c:pt>
                      <c:pt idx="6332">
                        <c:v>70.298119999999997</c:v>
                      </c:pt>
                      <c:pt idx="6333">
                        <c:v>70.287771000000006</c:v>
                      </c:pt>
                      <c:pt idx="6334">
                        <c:v>70.277426000000006</c:v>
                      </c:pt>
                      <c:pt idx="6335">
                        <c:v>70.267083</c:v>
                      </c:pt>
                      <c:pt idx="6336">
                        <c:v>70.256743999999998</c:v>
                      </c:pt>
                      <c:pt idx="6337">
                        <c:v>70.246407000000005</c:v>
                      </c:pt>
                      <c:pt idx="6338">
                        <c:v>70.236074000000002</c:v>
                      </c:pt>
                      <c:pt idx="6339">
                        <c:v>70.225742999999994</c:v>
                      </c:pt>
                      <c:pt idx="6340">
                        <c:v>70.215416000000005</c:v>
                      </c:pt>
                      <c:pt idx="6341">
                        <c:v>70.205091999999993</c:v>
                      </c:pt>
                      <c:pt idx="6342">
                        <c:v>70.194771000000003</c:v>
                      </c:pt>
                      <c:pt idx="6343">
                        <c:v>70.184451999999993</c:v>
                      </c:pt>
                      <c:pt idx="6344">
                        <c:v>70.174137000000002</c:v>
                      </c:pt>
                      <c:pt idx="6345">
                        <c:v>70.163825000000003</c:v>
                      </c:pt>
                      <c:pt idx="6346">
                        <c:v>70.153515999999996</c:v>
                      </c:pt>
                      <c:pt idx="6347">
                        <c:v>70.143209999999996</c:v>
                      </c:pt>
                      <c:pt idx="6348">
                        <c:v>70.132907000000003</c:v>
                      </c:pt>
                      <c:pt idx="6349">
                        <c:v>70.122607000000002</c:v>
                      </c:pt>
                      <c:pt idx="6350">
                        <c:v>70.112309999999994</c:v>
                      </c:pt>
                      <c:pt idx="6351">
                        <c:v>70.102016000000006</c:v>
                      </c:pt>
                      <c:pt idx="6352">
                        <c:v>70.091724999999997</c:v>
                      </c:pt>
                      <c:pt idx="6353">
                        <c:v>70.081436999999994</c:v>
                      </c:pt>
                      <c:pt idx="6354">
                        <c:v>70.071151999999998</c:v>
                      </c:pt>
                      <c:pt idx="6355">
                        <c:v>70.060869999999994</c:v>
                      </c:pt>
                      <c:pt idx="6356">
                        <c:v>70.050590999999997</c:v>
                      </c:pt>
                      <c:pt idx="6357">
                        <c:v>70.040315000000007</c:v>
                      </c:pt>
                      <c:pt idx="6358">
                        <c:v>70.030041999999995</c:v>
                      </c:pt>
                      <c:pt idx="6359">
                        <c:v>70.019773000000001</c:v>
                      </c:pt>
                      <c:pt idx="6360">
                        <c:v>70.009506000000002</c:v>
                      </c:pt>
                      <c:pt idx="6361">
                        <c:v>69.999241999999995</c:v>
                      </c:pt>
                      <c:pt idx="6362">
                        <c:v>69.988980999999995</c:v>
                      </c:pt>
                      <c:pt idx="6363">
                        <c:v>69.978723000000002</c:v>
                      </c:pt>
                      <c:pt idx="6364">
                        <c:v>69.968468999999999</c:v>
                      </c:pt>
                      <c:pt idx="6365">
                        <c:v>69.958217000000005</c:v>
                      </c:pt>
                      <c:pt idx="6366">
                        <c:v>69.947968000000003</c:v>
                      </c:pt>
                      <c:pt idx="6367">
                        <c:v>69.937721999999994</c:v>
                      </c:pt>
                      <c:pt idx="6368">
                        <c:v>69.927479000000005</c:v>
                      </c:pt>
                      <c:pt idx="6369">
                        <c:v>69.917240000000007</c:v>
                      </c:pt>
                      <c:pt idx="6370">
                        <c:v>69.907003000000003</c:v>
                      </c:pt>
                      <c:pt idx="6371">
                        <c:v>69.896769000000006</c:v>
                      </c:pt>
                      <c:pt idx="6372">
                        <c:v>69.886538000000002</c:v>
                      </c:pt>
                      <c:pt idx="6373">
                        <c:v>69.876310000000004</c:v>
                      </c:pt>
                      <c:pt idx="6374">
                        <c:v>69.866085999999996</c:v>
                      </c:pt>
                      <c:pt idx="6375">
                        <c:v>69.855863999999997</c:v>
                      </c:pt>
                      <c:pt idx="6376">
                        <c:v>69.845645000000005</c:v>
                      </c:pt>
                      <c:pt idx="6377">
                        <c:v>69.835429000000005</c:v>
                      </c:pt>
                      <c:pt idx="6378">
                        <c:v>69.825215999999998</c:v>
                      </c:pt>
                      <c:pt idx="6379">
                        <c:v>69.815005999999997</c:v>
                      </c:pt>
                      <c:pt idx="6380">
                        <c:v>69.8048</c:v>
                      </c:pt>
                      <c:pt idx="6381">
                        <c:v>69.794595999999999</c:v>
                      </c:pt>
                      <c:pt idx="6382">
                        <c:v>69.784395000000004</c:v>
                      </c:pt>
                      <c:pt idx="6383">
                        <c:v>69.774197000000001</c:v>
                      </c:pt>
                      <c:pt idx="6384">
                        <c:v>69.764002000000005</c:v>
                      </c:pt>
                      <c:pt idx="6385">
                        <c:v>69.753810000000001</c:v>
                      </c:pt>
                      <c:pt idx="6386">
                        <c:v>69.743621000000005</c:v>
                      </c:pt>
                      <c:pt idx="6387">
                        <c:v>69.733435</c:v>
                      </c:pt>
                      <c:pt idx="6388">
                        <c:v>69.723252000000002</c:v>
                      </c:pt>
                      <c:pt idx="6389">
                        <c:v>69.713071999999997</c:v>
                      </c:pt>
                      <c:pt idx="6390">
                        <c:v>69.702894999999998</c:v>
                      </c:pt>
                      <c:pt idx="6391">
                        <c:v>69.692721000000006</c:v>
                      </c:pt>
                      <c:pt idx="6392">
                        <c:v>69.682550000000006</c:v>
                      </c:pt>
                      <c:pt idx="6393">
                        <c:v>69.672381000000001</c:v>
                      </c:pt>
                      <c:pt idx="6394">
                        <c:v>69.662216000000001</c:v>
                      </c:pt>
                      <c:pt idx="6395">
                        <c:v>69.652054000000007</c:v>
                      </c:pt>
                      <c:pt idx="6396">
                        <c:v>69.641895000000005</c:v>
                      </c:pt>
                      <c:pt idx="6397">
                        <c:v>69.631737999999999</c:v>
                      </c:pt>
                      <c:pt idx="6398">
                        <c:v>69.621584999999996</c:v>
                      </c:pt>
                      <c:pt idx="6399">
                        <c:v>69.611435</c:v>
                      </c:pt>
                      <c:pt idx="6400">
                        <c:v>69.601286999999999</c:v>
                      </c:pt>
                      <c:pt idx="6401">
                        <c:v>69.591143000000002</c:v>
                      </c:pt>
                      <c:pt idx="6402">
                        <c:v>69.581001000000001</c:v>
                      </c:pt>
                      <c:pt idx="6403">
                        <c:v>69.570862000000005</c:v>
                      </c:pt>
                      <c:pt idx="6404">
                        <c:v>69.560727</c:v>
                      </c:pt>
                      <c:pt idx="6405">
                        <c:v>69.550594000000004</c:v>
                      </c:pt>
                      <c:pt idx="6406">
                        <c:v>69.540464999999998</c:v>
                      </c:pt>
                      <c:pt idx="6407">
                        <c:v>69.530338</c:v>
                      </c:pt>
                      <c:pt idx="6408">
                        <c:v>69.520213999999996</c:v>
                      </c:pt>
                      <c:pt idx="6409">
                        <c:v>69.510092999999998</c:v>
                      </c:pt>
                      <c:pt idx="6410">
                        <c:v>69.499975000000006</c:v>
                      </c:pt>
                      <c:pt idx="6411">
                        <c:v>69.489859999999993</c:v>
                      </c:pt>
                      <c:pt idx="6412">
                        <c:v>69.479748000000001</c:v>
                      </c:pt>
                      <c:pt idx="6413">
                        <c:v>69.469639000000001</c:v>
                      </c:pt>
                      <c:pt idx="6414">
                        <c:v>69.459532999999993</c:v>
                      </c:pt>
                      <c:pt idx="6415">
                        <c:v>69.449430000000007</c:v>
                      </c:pt>
                      <c:pt idx="6416">
                        <c:v>69.439329000000001</c:v>
                      </c:pt>
                      <c:pt idx="6417">
                        <c:v>69.429231999999999</c:v>
                      </c:pt>
                      <c:pt idx="6418">
                        <c:v>69.419138000000004</c:v>
                      </c:pt>
                      <c:pt idx="6419">
                        <c:v>69.409046000000004</c:v>
                      </c:pt>
                      <c:pt idx="6420">
                        <c:v>69.398957999999993</c:v>
                      </c:pt>
                      <c:pt idx="6421">
                        <c:v>69.388872000000006</c:v>
                      </c:pt>
                      <c:pt idx="6422">
                        <c:v>69.378788999999998</c:v>
                      </c:pt>
                      <c:pt idx="6423">
                        <c:v>69.368709999999993</c:v>
                      </c:pt>
                      <c:pt idx="6424">
                        <c:v>69.358632999999998</c:v>
                      </c:pt>
                      <c:pt idx="6425">
                        <c:v>69.348558999999995</c:v>
                      </c:pt>
                      <c:pt idx="6426">
                        <c:v>69.338487999999998</c:v>
                      </c:pt>
                      <c:pt idx="6427">
                        <c:v>69.328419999999994</c:v>
                      </c:pt>
                      <c:pt idx="6428">
                        <c:v>69.318354999999997</c:v>
                      </c:pt>
                      <c:pt idx="6429">
                        <c:v>69.308293000000006</c:v>
                      </c:pt>
                      <c:pt idx="6430">
                        <c:v>69.298233999999994</c:v>
                      </c:pt>
                      <c:pt idx="6431">
                        <c:v>69.288177000000005</c:v>
                      </c:pt>
                      <c:pt idx="6432">
                        <c:v>69.278124000000005</c:v>
                      </c:pt>
                      <c:pt idx="6433">
                        <c:v>69.268073000000001</c:v>
                      </c:pt>
                      <c:pt idx="6434">
                        <c:v>69.258026000000001</c:v>
                      </c:pt>
                      <c:pt idx="6435">
                        <c:v>69.247980999999996</c:v>
                      </c:pt>
                      <c:pt idx="6436">
                        <c:v>69.237938999999997</c:v>
                      </c:pt>
                      <c:pt idx="6437">
                        <c:v>69.227900000000005</c:v>
                      </c:pt>
                      <c:pt idx="6438">
                        <c:v>69.217864000000006</c:v>
                      </c:pt>
                      <c:pt idx="6439">
                        <c:v>69.207830999999999</c:v>
                      </c:pt>
                      <c:pt idx="6440">
                        <c:v>69.197800999999998</c:v>
                      </c:pt>
                      <c:pt idx="6441">
                        <c:v>69.187774000000005</c:v>
                      </c:pt>
                      <c:pt idx="6442">
                        <c:v>69.177750000000003</c:v>
                      </c:pt>
                      <c:pt idx="6443">
                        <c:v>69.167727999999997</c:v>
                      </c:pt>
                      <c:pt idx="6444">
                        <c:v>69.157709999999994</c:v>
                      </c:pt>
                      <c:pt idx="6445">
                        <c:v>69.147694000000001</c:v>
                      </c:pt>
                      <c:pt idx="6446">
                        <c:v>69.137681999999998</c:v>
                      </c:pt>
                      <c:pt idx="6447">
                        <c:v>69.127672000000004</c:v>
                      </c:pt>
                      <c:pt idx="6448">
                        <c:v>69.117665000000002</c:v>
                      </c:pt>
                      <c:pt idx="6449">
                        <c:v>69.107660999999993</c:v>
                      </c:pt>
                      <c:pt idx="6450">
                        <c:v>69.097660000000005</c:v>
                      </c:pt>
                      <c:pt idx="6451">
                        <c:v>69.087661999999995</c:v>
                      </c:pt>
                      <c:pt idx="6452">
                        <c:v>69.077665999999994</c:v>
                      </c:pt>
                      <c:pt idx="6453">
                        <c:v>69.067673999999997</c:v>
                      </c:pt>
                      <c:pt idx="6454">
                        <c:v>69.057683999999995</c:v>
                      </c:pt>
                      <c:pt idx="6455">
                        <c:v>69.047697999999997</c:v>
                      </c:pt>
                      <c:pt idx="6456">
                        <c:v>69.037713999999994</c:v>
                      </c:pt>
                      <c:pt idx="6457">
                        <c:v>69.027732999999998</c:v>
                      </c:pt>
                      <c:pt idx="6458">
                        <c:v>69.017754999999994</c:v>
                      </c:pt>
                      <c:pt idx="6459">
                        <c:v>69.007779999999997</c:v>
                      </c:pt>
                      <c:pt idx="6460">
                        <c:v>68.997808000000006</c:v>
                      </c:pt>
                      <c:pt idx="6461">
                        <c:v>68.987837999999996</c:v>
                      </c:pt>
                      <c:pt idx="6462">
                        <c:v>68.977872000000005</c:v>
                      </c:pt>
                      <c:pt idx="6463">
                        <c:v>68.967907999999994</c:v>
                      </c:pt>
                      <c:pt idx="6464">
                        <c:v>68.957948000000002</c:v>
                      </c:pt>
                      <c:pt idx="6465">
                        <c:v>68.947990000000004</c:v>
                      </c:pt>
                      <c:pt idx="6466">
                        <c:v>68.938034999999999</c:v>
                      </c:pt>
                      <c:pt idx="6467">
                        <c:v>68.928083000000001</c:v>
                      </c:pt>
                      <c:pt idx="6468">
                        <c:v>68.918133999999995</c:v>
                      </c:pt>
                      <c:pt idx="6469">
                        <c:v>68.908186999999998</c:v>
                      </c:pt>
                      <c:pt idx="6470">
                        <c:v>68.898244000000005</c:v>
                      </c:pt>
                      <c:pt idx="6471">
                        <c:v>68.888302999999993</c:v>
                      </c:pt>
                      <c:pt idx="6472">
                        <c:v>68.878365000000002</c:v>
                      </c:pt>
                      <c:pt idx="6473">
                        <c:v>68.868431000000001</c:v>
                      </c:pt>
                      <c:pt idx="6474">
                        <c:v>68.858498999999995</c:v>
                      </c:pt>
                      <c:pt idx="6475">
                        <c:v>68.848568999999998</c:v>
                      </c:pt>
                      <c:pt idx="6476">
                        <c:v>68.838643000000005</c:v>
                      </c:pt>
                      <c:pt idx="6477">
                        <c:v>68.828720000000004</c:v>
                      </c:pt>
                      <c:pt idx="6478">
                        <c:v>68.818798999999999</c:v>
                      </c:pt>
                      <c:pt idx="6479">
                        <c:v>68.808881999999997</c:v>
                      </c:pt>
                      <c:pt idx="6480">
                        <c:v>68.798967000000005</c:v>
                      </c:pt>
                      <c:pt idx="6481">
                        <c:v>68.789055000000005</c:v>
                      </c:pt>
                      <c:pt idx="6482">
                        <c:v>68.779145999999997</c:v>
                      </c:pt>
                      <c:pt idx="6483">
                        <c:v>68.769238999999999</c:v>
                      </c:pt>
                      <c:pt idx="6484">
                        <c:v>68.759336000000005</c:v>
                      </c:pt>
                      <c:pt idx="6485">
                        <c:v>68.749435000000005</c:v>
                      </c:pt>
                      <c:pt idx="6486">
                        <c:v>68.739537999999996</c:v>
                      </c:pt>
                      <c:pt idx="6487">
                        <c:v>68.729642999999996</c:v>
                      </c:pt>
                      <c:pt idx="6488">
                        <c:v>68.719751000000002</c:v>
                      </c:pt>
                      <c:pt idx="6489">
                        <c:v>68.709862000000001</c:v>
                      </c:pt>
                      <c:pt idx="6490">
                        <c:v>68.699974999999995</c:v>
                      </c:pt>
                      <c:pt idx="6491">
                        <c:v>68.690092000000007</c:v>
                      </c:pt>
                      <c:pt idx="6492">
                        <c:v>68.680211</c:v>
                      </c:pt>
                      <c:pt idx="6493">
                        <c:v>68.670333999999997</c:v>
                      </c:pt>
                      <c:pt idx="6494">
                        <c:v>68.660459000000003</c:v>
                      </c:pt>
                      <c:pt idx="6495">
                        <c:v>68.650587000000002</c:v>
                      </c:pt>
                      <c:pt idx="6496">
                        <c:v>68.640716999999995</c:v>
                      </c:pt>
                      <c:pt idx="6497">
                        <c:v>68.630851000000007</c:v>
                      </c:pt>
                      <c:pt idx="6498">
                        <c:v>68.620987</c:v>
                      </c:pt>
                      <c:pt idx="6499">
                        <c:v>68.611125999999999</c:v>
                      </c:pt>
                      <c:pt idx="6500">
                        <c:v>68.601269000000002</c:v>
                      </c:pt>
                      <c:pt idx="6501">
                        <c:v>68.591413000000003</c:v>
                      </c:pt>
                      <c:pt idx="6502">
                        <c:v>68.581560999999994</c:v>
                      </c:pt>
                      <c:pt idx="6503">
                        <c:v>68.571712000000005</c:v>
                      </c:pt>
                      <c:pt idx="6504">
                        <c:v>68.561864999999997</c:v>
                      </c:pt>
                      <c:pt idx="6505">
                        <c:v>68.552020999999996</c:v>
                      </c:pt>
                      <c:pt idx="6506">
                        <c:v>68.542180000000002</c:v>
                      </c:pt>
                      <c:pt idx="6507">
                        <c:v>68.532342</c:v>
                      </c:pt>
                      <c:pt idx="6508">
                        <c:v>68.522507000000004</c:v>
                      </c:pt>
                      <c:pt idx="6509">
                        <c:v>68.512675000000002</c:v>
                      </c:pt>
                      <c:pt idx="6510">
                        <c:v>68.502844999999994</c:v>
                      </c:pt>
                      <c:pt idx="6511">
                        <c:v>68.493018000000006</c:v>
                      </c:pt>
                      <c:pt idx="6512">
                        <c:v>68.483193999999997</c:v>
                      </c:pt>
                      <c:pt idx="6513">
                        <c:v>68.473372999999995</c:v>
                      </c:pt>
                      <c:pt idx="6514">
                        <c:v>68.463554999999999</c:v>
                      </c:pt>
                      <c:pt idx="6515">
                        <c:v>68.453738999999999</c:v>
                      </c:pt>
                      <c:pt idx="6516">
                        <c:v>68.443926000000005</c:v>
                      </c:pt>
                      <c:pt idx="6517">
                        <c:v>68.434116000000003</c:v>
                      </c:pt>
                      <c:pt idx="6518">
                        <c:v>68.424308999999994</c:v>
                      </c:pt>
                      <c:pt idx="6519">
                        <c:v>68.414505000000005</c:v>
                      </c:pt>
                      <c:pt idx="6520">
                        <c:v>68.404702999999998</c:v>
                      </c:pt>
                      <c:pt idx="6521">
                        <c:v>68.394904999999994</c:v>
                      </c:pt>
                      <c:pt idx="6522">
                        <c:v>68.385109</c:v>
                      </c:pt>
                      <c:pt idx="6523">
                        <c:v>68.375315999999998</c:v>
                      </c:pt>
                      <c:pt idx="6524">
                        <c:v>68.365525000000005</c:v>
                      </c:pt>
                      <c:pt idx="6525">
                        <c:v>68.355738000000002</c:v>
                      </c:pt>
                      <c:pt idx="6526">
                        <c:v>68.345952999999994</c:v>
                      </c:pt>
                      <c:pt idx="6527">
                        <c:v>68.336170999999993</c:v>
                      </c:pt>
                      <c:pt idx="6528">
                        <c:v>68.326391999999998</c:v>
                      </c:pt>
                      <c:pt idx="6529">
                        <c:v>68.316615999999996</c:v>
                      </c:pt>
                      <c:pt idx="6530">
                        <c:v>68.306843000000001</c:v>
                      </c:pt>
                      <c:pt idx="6531">
                        <c:v>68.297072</c:v>
                      </c:pt>
                      <c:pt idx="6532">
                        <c:v>68.287304000000006</c:v>
                      </c:pt>
                      <c:pt idx="6533">
                        <c:v>68.277539000000004</c:v>
                      </c:pt>
                      <c:pt idx="6534">
                        <c:v>68.267776999999995</c:v>
                      </c:pt>
                      <c:pt idx="6535">
                        <c:v>68.258016999999995</c:v>
                      </c:pt>
                      <c:pt idx="6536">
                        <c:v>68.248260000000002</c:v>
                      </c:pt>
                      <c:pt idx="6537">
                        <c:v>68.238506000000001</c:v>
                      </c:pt>
                      <c:pt idx="6538">
                        <c:v>68.228755000000007</c:v>
                      </c:pt>
                      <c:pt idx="6539">
                        <c:v>68.219007000000005</c:v>
                      </c:pt>
                      <c:pt idx="6540">
                        <c:v>68.209260999999998</c:v>
                      </c:pt>
                      <c:pt idx="6541">
                        <c:v>68.199518999999995</c:v>
                      </c:pt>
                      <c:pt idx="6542">
                        <c:v>68.189779000000001</c:v>
                      </c:pt>
                      <c:pt idx="6543">
                        <c:v>68.180041000000003</c:v>
                      </c:pt>
                      <c:pt idx="6544">
                        <c:v>68.170306999999994</c:v>
                      </c:pt>
                      <c:pt idx="6545">
                        <c:v>68.160574999999994</c:v>
                      </c:pt>
                      <c:pt idx="6546">
                        <c:v>68.150846000000001</c:v>
                      </c:pt>
                      <c:pt idx="6547">
                        <c:v>68.141120000000001</c:v>
                      </c:pt>
                      <c:pt idx="6548">
                        <c:v>68.131397000000007</c:v>
                      </c:pt>
                      <c:pt idx="6549">
                        <c:v>68.121675999999994</c:v>
                      </c:pt>
                      <c:pt idx="6550">
                        <c:v>68.111958999999999</c:v>
                      </c:pt>
                      <c:pt idx="6551">
                        <c:v>68.102243999999999</c:v>
                      </c:pt>
                      <c:pt idx="6552">
                        <c:v>68.092530999999994</c:v>
                      </c:pt>
                      <c:pt idx="6553">
                        <c:v>68.082821999999993</c:v>
                      </c:pt>
                      <c:pt idx="6554">
                        <c:v>68.073115000000001</c:v>
                      </c:pt>
                      <c:pt idx="6555">
                        <c:v>68.063411000000002</c:v>
                      </c:pt>
                      <c:pt idx="6556">
                        <c:v>68.053709999999995</c:v>
                      </c:pt>
                      <c:pt idx="6557">
                        <c:v>68.044011999999995</c:v>
                      </c:pt>
                      <c:pt idx="6558">
                        <c:v>68.034316000000004</c:v>
                      </c:pt>
                      <c:pt idx="6559">
                        <c:v>68.024623000000005</c:v>
                      </c:pt>
                      <c:pt idx="6560">
                        <c:v>68.014932999999999</c:v>
                      </c:pt>
                      <c:pt idx="6561">
                        <c:v>68.005246</c:v>
                      </c:pt>
                      <c:pt idx="6562">
                        <c:v>67.995560999999995</c:v>
                      </c:pt>
                      <c:pt idx="6563">
                        <c:v>67.985878999999997</c:v>
                      </c:pt>
                      <c:pt idx="6564">
                        <c:v>67.976200000000006</c:v>
                      </c:pt>
                      <c:pt idx="6565">
                        <c:v>67.966524000000007</c:v>
                      </c:pt>
                      <c:pt idx="6566">
                        <c:v>67.956850000000003</c:v>
                      </c:pt>
                      <c:pt idx="6567">
                        <c:v>67.947179000000006</c:v>
                      </c:pt>
                      <c:pt idx="6568">
                        <c:v>67.937511000000001</c:v>
                      </c:pt>
                      <c:pt idx="6569">
                        <c:v>67.927846000000002</c:v>
                      </c:pt>
                      <c:pt idx="6570">
                        <c:v>67.918182999999999</c:v>
                      </c:pt>
                      <c:pt idx="6571">
                        <c:v>67.908524</c:v>
                      </c:pt>
                      <c:pt idx="6572">
                        <c:v>67.898866999999996</c:v>
                      </c:pt>
                      <c:pt idx="6573">
                        <c:v>67.889212000000001</c:v>
                      </c:pt>
                      <c:pt idx="6574">
                        <c:v>67.879560999999995</c:v>
                      </c:pt>
                      <c:pt idx="6575">
                        <c:v>67.869911999999999</c:v>
                      </c:pt>
                      <c:pt idx="6576">
                        <c:v>67.860265999999996</c:v>
                      </c:pt>
                      <c:pt idx="6577">
                        <c:v>67.850622000000001</c:v>
                      </c:pt>
                      <c:pt idx="6578">
                        <c:v>67.840981999999997</c:v>
                      </c:pt>
                      <c:pt idx="6579">
                        <c:v>67.831344000000001</c:v>
                      </c:pt>
                      <c:pt idx="6580">
                        <c:v>67.821708999999998</c:v>
                      </c:pt>
                      <c:pt idx="6581">
                        <c:v>67.812076000000005</c:v>
                      </c:pt>
                      <c:pt idx="6582">
                        <c:v>67.802447000000001</c:v>
                      </c:pt>
                      <c:pt idx="6583">
                        <c:v>67.792820000000006</c:v>
                      </c:pt>
                      <c:pt idx="6584">
                        <c:v>67.783196000000004</c:v>
                      </c:pt>
                      <c:pt idx="6585">
                        <c:v>67.773573999999996</c:v>
                      </c:pt>
                      <c:pt idx="6586">
                        <c:v>67.763954999999996</c:v>
                      </c:pt>
                      <c:pt idx="6587">
                        <c:v>67.754339000000002</c:v>
                      </c:pt>
                      <c:pt idx="6588">
                        <c:v>67.744726</c:v>
                      </c:pt>
                      <c:pt idx="6589">
                        <c:v>67.735116000000005</c:v>
                      </c:pt>
                      <c:pt idx="6590">
                        <c:v>67.725508000000005</c:v>
                      </c:pt>
                      <c:pt idx="6591">
                        <c:v>67.715902999999997</c:v>
                      </c:pt>
                      <c:pt idx="6592">
                        <c:v>67.706299999999999</c:v>
                      </c:pt>
                      <c:pt idx="6593">
                        <c:v>67.696701000000004</c:v>
                      </c:pt>
                      <c:pt idx="6594">
                        <c:v>67.687104000000005</c:v>
                      </c:pt>
                      <c:pt idx="6595">
                        <c:v>67.677509000000001</c:v>
                      </c:pt>
                      <c:pt idx="6596">
                        <c:v>67.667918</c:v>
                      </c:pt>
                      <c:pt idx="6597">
                        <c:v>67.658328999999995</c:v>
                      </c:pt>
                      <c:pt idx="6598">
                        <c:v>67.648742999999996</c:v>
                      </c:pt>
                      <c:pt idx="6599">
                        <c:v>67.639160000000004</c:v>
                      </c:pt>
                      <c:pt idx="6600">
                        <c:v>67.629579000000007</c:v>
                      </c:pt>
                      <c:pt idx="6601">
                        <c:v>67.620001000000002</c:v>
                      </c:pt>
                      <c:pt idx="6602">
                        <c:v>67.610426000000004</c:v>
                      </c:pt>
                      <c:pt idx="6603">
                        <c:v>67.600853999999998</c:v>
                      </c:pt>
                      <c:pt idx="6604">
                        <c:v>67.591284000000002</c:v>
                      </c:pt>
                      <c:pt idx="6605">
                        <c:v>67.581716999999998</c:v>
                      </c:pt>
                      <c:pt idx="6606">
                        <c:v>67.572152000000003</c:v>
                      </c:pt>
                      <c:pt idx="6607">
                        <c:v>67.562590999999998</c:v>
                      </c:pt>
                      <c:pt idx="6608">
                        <c:v>67.553032000000002</c:v>
                      </c:pt>
                      <c:pt idx="6609">
                        <c:v>67.543475999999998</c:v>
                      </c:pt>
                      <c:pt idx="6610">
                        <c:v>67.533922000000004</c:v>
                      </c:pt>
                      <c:pt idx="6611">
                        <c:v>67.524371000000002</c:v>
                      </c:pt>
                      <c:pt idx="6612">
                        <c:v>67.514823000000007</c:v>
                      </c:pt>
                      <c:pt idx="6613">
                        <c:v>67.505278000000004</c:v>
                      </c:pt>
                      <c:pt idx="6614">
                        <c:v>67.495734999999996</c:v>
                      </c:pt>
                      <c:pt idx="6615">
                        <c:v>67.486194999999995</c:v>
                      </c:pt>
                      <c:pt idx="6616">
                        <c:v>67.476658</c:v>
                      </c:pt>
                      <c:pt idx="6617">
                        <c:v>67.467123000000001</c:v>
                      </c:pt>
                      <c:pt idx="6618">
                        <c:v>67.457590999999994</c:v>
                      </c:pt>
                      <c:pt idx="6619">
                        <c:v>67.448061999999993</c:v>
                      </c:pt>
                      <c:pt idx="6620">
                        <c:v>67.438535000000002</c:v>
                      </c:pt>
                      <c:pt idx="6621">
                        <c:v>67.429011000000003</c:v>
                      </c:pt>
                      <c:pt idx="6622">
                        <c:v>67.419489999999996</c:v>
                      </c:pt>
                      <c:pt idx="6623">
                        <c:v>67.409971999999996</c:v>
                      </c:pt>
                      <c:pt idx="6624">
                        <c:v>67.400456000000005</c:v>
                      </c:pt>
                      <c:pt idx="6625">
                        <c:v>67.390942999999993</c:v>
                      </c:pt>
                      <c:pt idx="6626">
                        <c:v>67.381432000000004</c:v>
                      </c:pt>
                      <c:pt idx="6627">
                        <c:v>67.371925000000005</c:v>
                      </c:pt>
                      <c:pt idx="6628">
                        <c:v>67.362419000000003</c:v>
                      </c:pt>
                      <c:pt idx="6629">
                        <c:v>67.352917000000005</c:v>
                      </c:pt>
                      <c:pt idx="6630">
                        <c:v>67.343417000000002</c:v>
                      </c:pt>
                      <c:pt idx="6631">
                        <c:v>67.333920000000006</c:v>
                      </c:pt>
                      <c:pt idx="6632">
                        <c:v>67.324426000000003</c:v>
                      </c:pt>
                      <c:pt idx="6633">
                        <c:v>67.314933999999994</c:v>
                      </c:pt>
                      <c:pt idx="6634">
                        <c:v>67.305445000000006</c:v>
                      </c:pt>
                      <c:pt idx="6635">
                        <c:v>67.295958999999996</c:v>
                      </c:pt>
                      <c:pt idx="6636">
                        <c:v>67.286474999999996</c:v>
                      </c:pt>
                      <c:pt idx="6637">
                        <c:v>67.276994000000002</c:v>
                      </c:pt>
                      <c:pt idx="6638">
                        <c:v>67.267516000000001</c:v>
                      </c:pt>
                      <c:pt idx="6639">
                        <c:v>67.258039999999994</c:v>
                      </c:pt>
                      <c:pt idx="6640">
                        <c:v>67.248568000000006</c:v>
                      </c:pt>
                      <c:pt idx="6641">
                        <c:v>67.239097000000001</c:v>
                      </c:pt>
                      <c:pt idx="6642">
                        <c:v>67.22963</c:v>
                      </c:pt>
                      <c:pt idx="6643">
                        <c:v>67.220164999999994</c:v>
                      </c:pt>
                      <c:pt idx="6644">
                        <c:v>67.210701999999998</c:v>
                      </c:pt>
                      <c:pt idx="6645">
                        <c:v>67.201243000000005</c:v>
                      </c:pt>
                      <c:pt idx="6646">
                        <c:v>67.191785999999993</c:v>
                      </c:pt>
                      <c:pt idx="6647">
                        <c:v>67.182331000000005</c:v>
                      </c:pt>
                      <c:pt idx="6648">
                        <c:v>67.172880000000006</c:v>
                      </c:pt>
                      <c:pt idx="6649">
                        <c:v>67.163431000000003</c:v>
                      </c:pt>
                      <c:pt idx="6650">
                        <c:v>67.153983999999994</c:v>
                      </c:pt>
                      <c:pt idx="6651">
                        <c:v>67.144541000000004</c:v>
                      </c:pt>
                      <c:pt idx="6652">
                        <c:v>67.135099999999994</c:v>
                      </c:pt>
                      <c:pt idx="6653">
                        <c:v>67.125660999999994</c:v>
                      </c:pt>
                      <c:pt idx="6654">
                        <c:v>67.116225999999997</c:v>
                      </c:pt>
                      <c:pt idx="6655">
                        <c:v>67.106792999999996</c:v>
                      </c:pt>
                      <c:pt idx="6656">
                        <c:v>67.097362000000004</c:v>
                      </c:pt>
                      <c:pt idx="6657">
                        <c:v>67.087934000000004</c:v>
                      </c:pt>
                      <c:pt idx="6658">
                        <c:v>67.078508999999997</c:v>
                      </c:pt>
                      <c:pt idx="6659">
                        <c:v>67.069086999999996</c:v>
                      </c:pt>
                      <c:pt idx="6660">
                        <c:v>67.059667000000005</c:v>
                      </c:pt>
                      <c:pt idx="6661">
                        <c:v>67.050250000000005</c:v>
                      </c:pt>
                      <c:pt idx="6662">
                        <c:v>67.040835000000001</c:v>
                      </c:pt>
                      <c:pt idx="6663">
                        <c:v>67.031423000000004</c:v>
                      </c:pt>
                      <c:pt idx="6664">
                        <c:v>67.022013999999999</c:v>
                      </c:pt>
                      <c:pt idx="6665">
                        <c:v>67.012608</c:v>
                      </c:pt>
                      <c:pt idx="6666">
                        <c:v>67.003203999999997</c:v>
                      </c:pt>
                      <c:pt idx="6667">
                        <c:v>66.993802000000002</c:v>
                      </c:pt>
                      <c:pt idx="6668">
                        <c:v>66.984403999999998</c:v>
                      </c:pt>
                      <c:pt idx="6669">
                        <c:v>66.975008000000003</c:v>
                      </c:pt>
                      <c:pt idx="6670">
                        <c:v>66.965614000000002</c:v>
                      </c:pt>
                      <c:pt idx="6671">
                        <c:v>66.956222999999994</c:v>
                      </c:pt>
                      <c:pt idx="6672">
                        <c:v>66.946834999999993</c:v>
                      </c:pt>
                      <c:pt idx="6673">
                        <c:v>66.937449999999998</c:v>
                      </c:pt>
                      <c:pt idx="6674">
                        <c:v>66.928066999999999</c:v>
                      </c:pt>
                      <c:pt idx="6675">
                        <c:v>66.918687000000006</c:v>
                      </c:pt>
                      <c:pt idx="6676">
                        <c:v>66.909308999999993</c:v>
                      </c:pt>
                      <c:pt idx="6677">
                        <c:v>66.899934000000002</c:v>
                      </c:pt>
                      <c:pt idx="6678">
                        <c:v>66.890562000000003</c:v>
                      </c:pt>
                      <c:pt idx="6679">
                        <c:v>66.881191999999999</c:v>
                      </c:pt>
                      <c:pt idx="6680">
                        <c:v>66.871825000000001</c:v>
                      </c:pt>
                      <c:pt idx="6681">
                        <c:v>66.862459999999999</c:v>
                      </c:pt>
                      <c:pt idx="6682">
                        <c:v>66.853098000000003</c:v>
                      </c:pt>
                      <c:pt idx="6683">
                        <c:v>66.843738999999999</c:v>
                      </c:pt>
                      <c:pt idx="6684">
                        <c:v>66.834383000000003</c:v>
                      </c:pt>
                      <c:pt idx="6685">
                        <c:v>66.825029000000001</c:v>
                      </c:pt>
                      <c:pt idx="6686">
                        <c:v>66.815676999999994</c:v>
                      </c:pt>
                      <c:pt idx="6687">
                        <c:v>66.806327999999993</c:v>
                      </c:pt>
                      <c:pt idx="6688">
                        <c:v>66.796982</c:v>
                      </c:pt>
                      <c:pt idx="6689">
                        <c:v>66.787638999999999</c:v>
                      </c:pt>
                      <c:pt idx="6690">
                        <c:v>66.778298000000007</c:v>
                      </c:pt>
                      <c:pt idx="6691">
                        <c:v>66.768958999999995</c:v>
                      </c:pt>
                      <c:pt idx="6692">
                        <c:v>66.759624000000002</c:v>
                      </c:pt>
                      <c:pt idx="6693">
                        <c:v>66.750291000000004</c:v>
                      </c:pt>
                      <c:pt idx="6694">
                        <c:v>66.740960000000001</c:v>
                      </c:pt>
                      <c:pt idx="6695">
                        <c:v>66.731632000000005</c:v>
                      </c:pt>
                      <c:pt idx="6696">
                        <c:v>66.722307000000001</c:v>
                      </c:pt>
                      <c:pt idx="6697">
                        <c:v>66.712984000000006</c:v>
                      </c:pt>
                      <c:pt idx="6698">
                        <c:v>66.703664000000003</c:v>
                      </c:pt>
                      <c:pt idx="6699">
                        <c:v>66.694346999999993</c:v>
                      </c:pt>
                      <c:pt idx="6700">
                        <c:v>66.685032000000007</c:v>
                      </c:pt>
                      <c:pt idx="6701">
                        <c:v>66.675719999999998</c:v>
                      </c:pt>
                      <c:pt idx="6702">
                        <c:v>66.666409999999999</c:v>
                      </c:pt>
                      <c:pt idx="6703">
                        <c:v>66.657103000000006</c:v>
                      </c:pt>
                      <c:pt idx="6704">
                        <c:v>66.647799000000006</c:v>
                      </c:pt>
                      <c:pt idx="6705">
                        <c:v>66.638497000000001</c:v>
                      </c:pt>
                      <c:pt idx="6706">
                        <c:v>66.629197000000005</c:v>
                      </c:pt>
                      <c:pt idx="6707">
                        <c:v>66.619900999999999</c:v>
                      </c:pt>
                      <c:pt idx="6708">
                        <c:v>66.610607000000002</c:v>
                      </c:pt>
                      <c:pt idx="6709">
                        <c:v>66.601315</c:v>
                      </c:pt>
                      <c:pt idx="6710">
                        <c:v>66.592026000000004</c:v>
                      </c:pt>
                      <c:pt idx="6711">
                        <c:v>66.582740000000001</c:v>
                      </c:pt>
                      <c:pt idx="6712">
                        <c:v>66.573455999999993</c:v>
                      </c:pt>
                      <c:pt idx="6713">
                        <c:v>66.564175000000006</c:v>
                      </c:pt>
                      <c:pt idx="6714">
                        <c:v>66.554896999999997</c:v>
                      </c:pt>
                      <c:pt idx="6715">
                        <c:v>66.545620999999997</c:v>
                      </c:pt>
                      <c:pt idx="6716">
                        <c:v>66.536347000000006</c:v>
                      </c:pt>
                      <c:pt idx="6717">
                        <c:v>66.527077000000006</c:v>
                      </c:pt>
                      <c:pt idx="6718">
                        <c:v>66.517808000000002</c:v>
                      </c:pt>
                      <c:pt idx="6719">
                        <c:v>66.508543000000003</c:v>
                      </c:pt>
                      <c:pt idx="6720">
                        <c:v>66.499279999999999</c:v>
                      </c:pt>
                      <c:pt idx="6721">
                        <c:v>66.490019000000004</c:v>
                      </c:pt>
                      <c:pt idx="6722">
                        <c:v>66.480761999999999</c:v>
                      </c:pt>
                      <c:pt idx="6723">
                        <c:v>66.471506000000005</c:v>
                      </c:pt>
                      <c:pt idx="6724">
                        <c:v>66.462254000000001</c:v>
                      </c:pt>
                      <c:pt idx="6725">
                        <c:v>66.453002999999995</c:v>
                      </c:pt>
                      <c:pt idx="6726">
                        <c:v>66.443755999999993</c:v>
                      </c:pt>
                      <c:pt idx="6727">
                        <c:v>66.434511000000001</c:v>
                      </c:pt>
                      <c:pt idx="6728">
                        <c:v>66.425268000000003</c:v>
                      </c:pt>
                      <c:pt idx="6729">
                        <c:v>66.416028999999995</c:v>
                      </c:pt>
                      <c:pt idx="6730">
                        <c:v>66.406790999999998</c:v>
                      </c:pt>
                      <c:pt idx="6731">
                        <c:v>66.397557000000006</c:v>
                      </c:pt>
                      <c:pt idx="6732">
                        <c:v>66.388323999999997</c:v>
                      </c:pt>
                      <c:pt idx="6733">
                        <c:v>66.379095000000007</c:v>
                      </c:pt>
                      <c:pt idx="6734">
                        <c:v>66.369867999999997</c:v>
                      </c:pt>
                      <c:pt idx="6735">
                        <c:v>66.360642999999996</c:v>
                      </c:pt>
                      <c:pt idx="6736">
                        <c:v>66.351421999999999</c:v>
                      </c:pt>
                      <c:pt idx="6737">
                        <c:v>66.342202</c:v>
                      </c:pt>
                      <c:pt idx="6738">
                        <c:v>66.332984999999994</c:v>
                      </c:pt>
                      <c:pt idx="6739">
                        <c:v>66.323770999999994</c:v>
                      </c:pt>
                      <c:pt idx="6740">
                        <c:v>66.31456</c:v>
                      </c:pt>
                      <c:pt idx="6741">
                        <c:v>66.305351000000002</c:v>
                      </c:pt>
                      <c:pt idx="6742">
                        <c:v>66.296143999999998</c:v>
                      </c:pt>
                      <c:pt idx="6743">
                        <c:v>66.286940000000001</c:v>
                      </c:pt>
                      <c:pt idx="6744">
                        <c:v>66.277738999999997</c:v>
                      </c:pt>
                      <c:pt idx="6745">
                        <c:v>66.268540000000002</c:v>
                      </c:pt>
                      <c:pt idx="6746">
                        <c:v>66.259343999999999</c:v>
                      </c:pt>
                      <c:pt idx="6747">
                        <c:v>66.250150000000005</c:v>
                      </c:pt>
                      <c:pt idx="6748">
                        <c:v>66.240959000000004</c:v>
                      </c:pt>
                      <c:pt idx="6749">
                        <c:v>66.231769999999997</c:v>
                      </c:pt>
                      <c:pt idx="6750">
                        <c:v>66.222583999999998</c:v>
                      </c:pt>
                      <c:pt idx="6751">
                        <c:v>66.213399999999993</c:v>
                      </c:pt>
                      <c:pt idx="6752">
                        <c:v>66.204218999999995</c:v>
                      </c:pt>
                      <c:pt idx="6753">
                        <c:v>66.195041000000003</c:v>
                      </c:pt>
                      <c:pt idx="6754">
                        <c:v>66.185865000000007</c:v>
                      </c:pt>
                      <c:pt idx="6755">
                        <c:v>66.176692000000003</c:v>
                      </c:pt>
                      <c:pt idx="6756">
                        <c:v>66.167520999999994</c:v>
                      </c:pt>
                      <c:pt idx="6757">
                        <c:v>66.158351999999994</c:v>
                      </c:pt>
                      <c:pt idx="6758">
                        <c:v>66.149186999999998</c:v>
                      </c:pt>
                      <c:pt idx="6759">
                        <c:v>66.140022999999999</c:v>
                      </c:pt>
                      <c:pt idx="6760">
                        <c:v>66.130863000000005</c:v>
                      </c:pt>
                      <c:pt idx="6761">
                        <c:v>66.121705000000006</c:v>
                      </c:pt>
                      <c:pt idx="6762">
                        <c:v>66.112549000000001</c:v>
                      </c:pt>
                      <c:pt idx="6763">
                        <c:v>66.103396000000004</c:v>
                      </c:pt>
                      <c:pt idx="6764">
                        <c:v>66.094245000000001</c:v>
                      </c:pt>
                      <c:pt idx="6765">
                        <c:v>66.085097000000005</c:v>
                      </c:pt>
                      <c:pt idx="6766">
                        <c:v>66.075952000000001</c:v>
                      </c:pt>
                      <c:pt idx="6767">
                        <c:v>66.066809000000006</c:v>
                      </c:pt>
                      <c:pt idx="6768">
                        <c:v>66.057669000000004</c:v>
                      </c:pt>
                      <c:pt idx="6769">
                        <c:v>66.048530999999997</c:v>
                      </c:pt>
                      <c:pt idx="6770">
                        <c:v>66.039394999999999</c:v>
                      </c:pt>
                      <c:pt idx="6771">
                        <c:v>66.030263000000005</c:v>
                      </c:pt>
                      <c:pt idx="6772">
                        <c:v>66.021131999999994</c:v>
                      </c:pt>
                      <c:pt idx="6773">
                        <c:v>66.012005000000002</c:v>
                      </c:pt>
                      <c:pt idx="6774">
                        <c:v>66.002878999999993</c:v>
                      </c:pt>
                      <c:pt idx="6775">
                        <c:v>65.993757000000002</c:v>
                      </c:pt>
                      <c:pt idx="6776">
                        <c:v>65.984635999999995</c:v>
                      </c:pt>
                      <c:pt idx="6777">
                        <c:v>65.975519000000006</c:v>
                      </c:pt>
                      <c:pt idx="6778">
                        <c:v>65.966403999999997</c:v>
                      </c:pt>
                      <c:pt idx="6779">
                        <c:v>65.957290999999998</c:v>
                      </c:pt>
                      <c:pt idx="6780">
                        <c:v>65.948181000000005</c:v>
                      </c:pt>
                      <c:pt idx="6781">
                        <c:v>65.939072999999993</c:v>
                      </c:pt>
                      <c:pt idx="6782">
                        <c:v>65.929968000000002</c:v>
                      </c:pt>
                      <c:pt idx="6783">
                        <c:v>65.920866000000004</c:v>
                      </c:pt>
                      <c:pt idx="6784">
                        <c:v>65.911765000000003</c:v>
                      </c:pt>
                      <c:pt idx="6785">
                        <c:v>65.902668000000006</c:v>
                      </c:pt>
                      <c:pt idx="6786">
                        <c:v>65.893573000000004</c:v>
                      </c:pt>
                      <c:pt idx="6787">
                        <c:v>65.884479999999996</c:v>
                      </c:pt>
                      <c:pt idx="6788">
                        <c:v>65.875389999999996</c:v>
                      </c:pt>
                      <c:pt idx="6789">
                        <c:v>65.866303000000002</c:v>
                      </c:pt>
                      <c:pt idx="6790">
                        <c:v>65.857218000000003</c:v>
                      </c:pt>
                      <c:pt idx="6791">
                        <c:v>65.848134999999999</c:v>
                      </c:pt>
                      <c:pt idx="6792">
                        <c:v>65.839055000000002</c:v>
                      </c:pt>
                      <c:pt idx="6793">
                        <c:v>65.829977999999997</c:v>
                      </c:pt>
                      <c:pt idx="6794">
                        <c:v>65.820903000000001</c:v>
                      </c:pt>
                      <c:pt idx="6795">
                        <c:v>65.81183</c:v>
                      </c:pt>
                      <c:pt idx="6796">
                        <c:v>65.802760000000006</c:v>
                      </c:pt>
                      <c:pt idx="6797">
                        <c:v>65.793693000000005</c:v>
                      </c:pt>
                      <c:pt idx="6798">
                        <c:v>65.784627999999998</c:v>
                      </c:pt>
                      <c:pt idx="6799">
                        <c:v>65.775565</c:v>
                      </c:pt>
                      <c:pt idx="6800">
                        <c:v>65.766504999999995</c:v>
                      </c:pt>
                      <c:pt idx="6801">
                        <c:v>65.757447999999997</c:v>
                      </c:pt>
                      <c:pt idx="6802">
                        <c:v>65.748392999999993</c:v>
                      </c:pt>
                      <c:pt idx="6803">
                        <c:v>65.739339999999999</c:v>
                      </c:pt>
                      <c:pt idx="6804">
                        <c:v>65.730289999999997</c:v>
                      </c:pt>
                      <c:pt idx="6805">
                        <c:v>65.721243000000001</c:v>
                      </c:pt>
                      <c:pt idx="6806">
                        <c:v>65.712198000000001</c:v>
                      </c:pt>
                      <c:pt idx="6807">
                        <c:v>65.703154999999995</c:v>
                      </c:pt>
                      <c:pt idx="6808">
                        <c:v>65.694114999999996</c:v>
                      </c:pt>
                      <c:pt idx="6809">
                        <c:v>65.685078000000004</c:v>
                      </c:pt>
                      <c:pt idx="6810">
                        <c:v>65.676043000000007</c:v>
                      </c:pt>
                      <c:pt idx="6811">
                        <c:v>65.667010000000005</c:v>
                      </c:pt>
                      <c:pt idx="6812">
                        <c:v>65.657979999999995</c:v>
                      </c:pt>
                      <c:pt idx="6813">
                        <c:v>65.648951999999994</c:v>
                      </c:pt>
                      <c:pt idx="6814">
                        <c:v>65.639927</c:v>
                      </c:pt>
                      <c:pt idx="6815">
                        <c:v>65.630904000000001</c:v>
                      </c:pt>
                      <c:pt idx="6816">
                        <c:v>65.621883999999994</c:v>
                      </c:pt>
                      <c:pt idx="6817">
                        <c:v>65.612865999999997</c:v>
                      </c:pt>
                      <c:pt idx="6818">
                        <c:v>65.603851000000006</c:v>
                      </c:pt>
                      <c:pt idx="6819">
                        <c:v>65.594837999999996</c:v>
                      </c:pt>
                      <c:pt idx="6820">
                        <c:v>65.585828000000006</c:v>
                      </c:pt>
                      <c:pt idx="6821">
                        <c:v>65.576819999999998</c:v>
                      </c:pt>
                      <c:pt idx="6822">
                        <c:v>65.567814999999996</c:v>
                      </c:pt>
                      <c:pt idx="6823">
                        <c:v>65.558812000000003</c:v>
                      </c:pt>
                      <c:pt idx="6824">
                        <c:v>65.549812000000003</c:v>
                      </c:pt>
                      <c:pt idx="6825">
                        <c:v>65.540813999999997</c:v>
                      </c:pt>
                      <c:pt idx="6826">
                        <c:v>65.531818000000001</c:v>
                      </c:pt>
                      <c:pt idx="6827">
                        <c:v>65.522824999999997</c:v>
                      </c:pt>
                      <c:pt idx="6828">
                        <c:v>65.513835</c:v>
                      </c:pt>
                      <c:pt idx="6829">
                        <c:v>65.504846999999998</c:v>
                      </c:pt>
                      <c:pt idx="6830">
                        <c:v>65.495861000000005</c:v>
                      </c:pt>
                      <c:pt idx="6831">
                        <c:v>65.486878000000004</c:v>
                      </c:pt>
                      <c:pt idx="6832">
                        <c:v>65.477897999999996</c:v>
                      </c:pt>
                      <c:pt idx="6833">
                        <c:v>65.468919</c:v>
                      </c:pt>
                      <c:pt idx="6834">
                        <c:v>65.459943999999993</c:v>
                      </c:pt>
                      <c:pt idx="6835">
                        <c:v>65.450969999999998</c:v>
                      </c:pt>
                      <c:pt idx="6836">
                        <c:v>65.441999999999993</c:v>
                      </c:pt>
                      <c:pt idx="6837">
                        <c:v>65.433031</c:v>
                      </c:pt>
                      <c:pt idx="6838">
                        <c:v>65.424064999999999</c:v>
                      </c:pt>
                      <c:pt idx="6839">
                        <c:v>65.415102000000005</c:v>
                      </c:pt>
                      <c:pt idx="6840">
                        <c:v>65.406141000000005</c:v>
                      </c:pt>
                      <c:pt idx="6841">
                        <c:v>65.397182000000001</c:v>
                      </c:pt>
                      <c:pt idx="6842">
                        <c:v>65.388226000000003</c:v>
                      </c:pt>
                      <c:pt idx="6843">
                        <c:v>65.379272999999998</c:v>
                      </c:pt>
                      <c:pt idx="6844">
                        <c:v>65.370322000000002</c:v>
                      </c:pt>
                      <c:pt idx="6845">
                        <c:v>65.361373</c:v>
                      </c:pt>
                      <c:pt idx="6846">
                        <c:v>65.352427000000006</c:v>
                      </c:pt>
                      <c:pt idx="6847">
                        <c:v>65.343483000000006</c:v>
                      </c:pt>
                      <c:pt idx="6848">
                        <c:v>65.334541000000002</c:v>
                      </c:pt>
                      <c:pt idx="6849">
                        <c:v>65.325603000000001</c:v>
                      </c:pt>
                      <c:pt idx="6850">
                        <c:v>65.316665999999998</c:v>
                      </c:pt>
                      <c:pt idx="6851">
                        <c:v>65.307732000000001</c:v>
                      </c:pt>
                      <c:pt idx="6852">
                        <c:v>65.298800999999997</c:v>
                      </c:pt>
                      <c:pt idx="6853">
                        <c:v>65.289871000000005</c:v>
                      </c:pt>
                      <c:pt idx="6854">
                        <c:v>65.280945000000003</c:v>
                      </c:pt>
                      <c:pt idx="6855">
                        <c:v>65.272019999999998</c:v>
                      </c:pt>
                      <c:pt idx="6856">
                        <c:v>65.263098999999997</c:v>
                      </c:pt>
                      <c:pt idx="6857">
                        <c:v>65.254178999999993</c:v>
                      </c:pt>
                      <c:pt idx="6858">
                        <c:v>65.245261999999997</c:v>
                      </c:pt>
                      <c:pt idx="6859">
                        <c:v>65.236348000000007</c:v>
                      </c:pt>
                      <c:pt idx="6860">
                        <c:v>65.227435999999997</c:v>
                      </c:pt>
                      <c:pt idx="6861">
                        <c:v>65.218525999999997</c:v>
                      </c:pt>
                      <c:pt idx="6862">
                        <c:v>65.209619000000004</c:v>
                      </c:pt>
                      <c:pt idx="6863">
                        <c:v>65.200714000000005</c:v>
                      </c:pt>
                      <c:pt idx="6864">
                        <c:v>65.191811999999999</c:v>
                      </c:pt>
                      <c:pt idx="6865">
                        <c:v>65.182912000000002</c:v>
                      </c:pt>
                      <c:pt idx="6866">
                        <c:v>65.174014</c:v>
                      </c:pt>
                      <c:pt idx="6867">
                        <c:v>65.165119000000004</c:v>
                      </c:pt>
                      <c:pt idx="6868">
                        <c:v>65.156227000000001</c:v>
                      </c:pt>
                      <c:pt idx="6869">
                        <c:v>65.147336999999993</c:v>
                      </c:pt>
                      <c:pt idx="6870">
                        <c:v>65.138448999999994</c:v>
                      </c:pt>
                      <c:pt idx="6871">
                        <c:v>65.129563000000005</c:v>
                      </c:pt>
                      <c:pt idx="6872">
                        <c:v>65.120679999999993</c:v>
                      </c:pt>
                      <c:pt idx="6873">
                        <c:v>65.111800000000002</c:v>
                      </c:pt>
                      <c:pt idx="6874">
                        <c:v>65.102922000000007</c:v>
                      </c:pt>
                      <c:pt idx="6875">
                        <c:v>65.094046000000006</c:v>
                      </c:pt>
                      <c:pt idx="6876">
                        <c:v>65.085172999999998</c:v>
                      </c:pt>
                      <c:pt idx="6877">
                        <c:v>65.076301999999998</c:v>
                      </c:pt>
                      <c:pt idx="6878">
                        <c:v>65.067434000000006</c:v>
                      </c:pt>
                      <c:pt idx="6879">
                        <c:v>65.058567999999994</c:v>
                      </c:pt>
                      <c:pt idx="6880">
                        <c:v>65.049704000000006</c:v>
                      </c:pt>
                      <c:pt idx="6881">
                        <c:v>65.040842999999995</c:v>
                      </c:pt>
                      <c:pt idx="6882">
                        <c:v>65.031983999999994</c:v>
                      </c:pt>
                      <c:pt idx="6883">
                        <c:v>65.023128</c:v>
                      </c:pt>
                      <c:pt idx="6884">
                        <c:v>65.014274</c:v>
                      </c:pt>
                      <c:pt idx="6885">
                        <c:v>65.005422999999993</c:v>
                      </c:pt>
                      <c:pt idx="6886">
                        <c:v>64.996573999999995</c:v>
                      </c:pt>
                    </c:numCache>
                  </c:numRef>
                </c:xVal>
                <c:yVal>
                  <c:numRef>
                    <c:extLst xmlns:c15="http://schemas.microsoft.com/office/drawing/2012/chart">
                      <c:ext xmlns:c15="http://schemas.microsoft.com/office/drawing/2012/chart" uri="{02D57815-91ED-43cb-92C2-25804820EDAC}">
                        <c15:formulaRef>
                          <c15:sqref>Caffeine_lynne!$N$2:$N$6888</c15:sqref>
                        </c15:formulaRef>
                      </c:ext>
                    </c:extLst>
                    <c:numCache>
                      <c:formatCode>0.00E+00</c:formatCode>
                      <c:ptCount val="6887"/>
                      <c:pt idx="0">
                        <c:v>2.7057019999999999E-4</c:v>
                      </c:pt>
                      <c:pt idx="1">
                        <c:v>2.7115830000000002E-4</c:v>
                      </c:pt>
                      <c:pt idx="2">
                        <c:v>2.7174650000000002E-4</c:v>
                      </c:pt>
                      <c:pt idx="3">
                        <c:v>2.7233470000000002E-4</c:v>
                      </c:pt>
                      <c:pt idx="4">
                        <c:v>2.7292290000000002E-4</c:v>
                      </c:pt>
                      <c:pt idx="5">
                        <c:v>2.7351110000000002E-4</c:v>
                      </c:pt>
                      <c:pt idx="6">
                        <c:v>2.7409930000000003E-4</c:v>
                      </c:pt>
                      <c:pt idx="7">
                        <c:v>2.7468749999999998E-4</c:v>
                      </c:pt>
                      <c:pt idx="8">
                        <c:v>2.7527569999999998E-4</c:v>
                      </c:pt>
                      <c:pt idx="9">
                        <c:v>2.7586389999999998E-4</c:v>
                      </c:pt>
                      <c:pt idx="10">
                        <c:v>2.7645209999999998E-4</c:v>
                      </c:pt>
                      <c:pt idx="11">
                        <c:v>2.7704029999999998E-4</c:v>
                      </c:pt>
                      <c:pt idx="12">
                        <c:v>2.7762840000000001E-4</c:v>
                      </c:pt>
                      <c:pt idx="13">
                        <c:v>2.7821669999999999E-4</c:v>
                      </c:pt>
                      <c:pt idx="14">
                        <c:v>2.7880489999999999E-4</c:v>
                      </c:pt>
                      <c:pt idx="15">
                        <c:v>2.7939300000000001E-4</c:v>
                      </c:pt>
                      <c:pt idx="16">
                        <c:v>2.7998120000000002E-4</c:v>
                      </c:pt>
                      <c:pt idx="17">
                        <c:v>2.805695E-4</c:v>
                      </c:pt>
                      <c:pt idx="18">
                        <c:v>2.8115760000000002E-4</c:v>
                      </c:pt>
                      <c:pt idx="19">
                        <c:v>2.8174580000000002E-4</c:v>
                      </c:pt>
                      <c:pt idx="20">
                        <c:v>2.8233400000000002E-4</c:v>
                      </c:pt>
                      <c:pt idx="21">
                        <c:v>2.8292230000000001E-4</c:v>
                      </c:pt>
                      <c:pt idx="22">
                        <c:v>2.8351039999999997E-4</c:v>
                      </c:pt>
                      <c:pt idx="23">
                        <c:v>2.8409859999999998E-4</c:v>
                      </c:pt>
                      <c:pt idx="24">
                        <c:v>2.8468679999999998E-4</c:v>
                      </c:pt>
                      <c:pt idx="25">
                        <c:v>2.8527499999999998E-4</c:v>
                      </c:pt>
                      <c:pt idx="26">
                        <c:v>2.8586319999999998E-4</c:v>
                      </c:pt>
                      <c:pt idx="27">
                        <c:v>2.8645139999999999E-4</c:v>
                      </c:pt>
                      <c:pt idx="28">
                        <c:v>2.8703959999999999E-4</c:v>
                      </c:pt>
                      <c:pt idx="29">
                        <c:v>2.8762779999999999E-4</c:v>
                      </c:pt>
                      <c:pt idx="30">
                        <c:v>2.8821599999999999E-4</c:v>
                      </c:pt>
                      <c:pt idx="31">
                        <c:v>2.888042E-4</c:v>
                      </c:pt>
                      <c:pt idx="32">
                        <c:v>2.893924E-4</c:v>
                      </c:pt>
                      <c:pt idx="33">
                        <c:v>2.899806E-4</c:v>
                      </c:pt>
                      <c:pt idx="34">
                        <c:v>2.905688E-4</c:v>
                      </c:pt>
                      <c:pt idx="35">
                        <c:v>2.91157E-4</c:v>
                      </c:pt>
                      <c:pt idx="36">
                        <c:v>2.9174510000000003E-4</c:v>
                      </c:pt>
                      <c:pt idx="37">
                        <c:v>5.6851060000000003E-4</c:v>
                      </c:pt>
                      <c:pt idx="38">
                        <c:v>5.6965450000000001E-4</c:v>
                      </c:pt>
                      <c:pt idx="39">
                        <c:v>5.7079839999999999E-4</c:v>
                      </c:pt>
                      <c:pt idx="40">
                        <c:v>5.7194229999999997E-4</c:v>
                      </c:pt>
                      <c:pt idx="41">
                        <c:v>5.7308619999999995E-4</c:v>
                      </c:pt>
                      <c:pt idx="42">
                        <c:v>5.7423010000000004E-4</c:v>
                      </c:pt>
                      <c:pt idx="43">
                        <c:v>5.7537389999999999E-4</c:v>
                      </c:pt>
                      <c:pt idx="44">
                        <c:v>5.7651779999999997E-4</c:v>
                      </c:pt>
                      <c:pt idx="45">
                        <c:v>5.7766169999999995E-4</c:v>
                      </c:pt>
                      <c:pt idx="46">
                        <c:v>5.7880560000000004E-4</c:v>
                      </c:pt>
                      <c:pt idx="47">
                        <c:v>5.7994950000000002E-4</c:v>
                      </c:pt>
                      <c:pt idx="48">
                        <c:v>5.8109329999999997E-4</c:v>
                      </c:pt>
                      <c:pt idx="49">
                        <c:v>5.8223729999999998E-4</c:v>
                      </c:pt>
                      <c:pt idx="50">
                        <c:v>5.8338110000000004E-4</c:v>
                      </c:pt>
                      <c:pt idx="51">
                        <c:v>5.8452500000000002E-4</c:v>
                      </c:pt>
                      <c:pt idx="52">
                        <c:v>5.856689E-4</c:v>
                      </c:pt>
                      <c:pt idx="53">
                        <c:v>5.8681279999999998E-4</c:v>
                      </c:pt>
                      <c:pt idx="54">
                        <c:v>5.8795669999999996E-4</c:v>
                      </c:pt>
                      <c:pt idx="55">
                        <c:v>5.8910050000000002E-4</c:v>
                      </c:pt>
                      <c:pt idx="56">
                        <c:v>5.902444E-4</c:v>
                      </c:pt>
                      <c:pt idx="57">
                        <c:v>5.9138829999999998E-4</c:v>
                      </c:pt>
                      <c:pt idx="58">
                        <c:v>5.9253219999999996E-4</c:v>
                      </c:pt>
                      <c:pt idx="59">
                        <c:v>5.9367610000000005E-4</c:v>
                      </c:pt>
                      <c:pt idx="60">
                        <c:v>5.9482000000000003E-4</c:v>
                      </c:pt>
                      <c:pt idx="61">
                        <c:v>5.9596390000000001E-4</c:v>
                      </c:pt>
                      <c:pt idx="62">
                        <c:v>5.9710779999999999E-4</c:v>
                      </c:pt>
                      <c:pt idx="63">
                        <c:v>5.9825160000000004E-4</c:v>
                      </c:pt>
                      <c:pt idx="64">
                        <c:v>5.9939550000000002E-4</c:v>
                      </c:pt>
                      <c:pt idx="65">
                        <c:v>6.0053940000000001E-4</c:v>
                      </c:pt>
                      <c:pt idx="66">
                        <c:v>6.8768799999999999E-4</c:v>
                      </c:pt>
                      <c:pt idx="67">
                        <c:v>6.889954E-4</c:v>
                      </c:pt>
                      <c:pt idx="68">
                        <c:v>6.9030269999999997E-4</c:v>
                      </c:pt>
                      <c:pt idx="69">
                        <c:v>6.9161020000000001E-4</c:v>
                      </c:pt>
                      <c:pt idx="70">
                        <c:v>6.9291760000000002E-4</c:v>
                      </c:pt>
                      <c:pt idx="71">
                        <c:v>6.9422500000000003E-4</c:v>
                      </c:pt>
                      <c:pt idx="72">
                        <c:v>6.955323E-4</c:v>
                      </c:pt>
                      <c:pt idx="73">
                        <c:v>6.9683980000000004E-4</c:v>
                      </c:pt>
                      <c:pt idx="74">
                        <c:v>6.9814710000000002E-4</c:v>
                      </c:pt>
                      <c:pt idx="75">
                        <c:v>6.9945450000000002E-4</c:v>
                      </c:pt>
                      <c:pt idx="76">
                        <c:v>7.0076190000000003E-4</c:v>
                      </c:pt>
                      <c:pt idx="77">
                        <c:v>7.0206930000000004E-4</c:v>
                      </c:pt>
                      <c:pt idx="78">
                        <c:v>7.0337670000000004E-4</c:v>
                      </c:pt>
                      <c:pt idx="79">
                        <c:v>7.0468400000000002E-4</c:v>
                      </c:pt>
                      <c:pt idx="80">
                        <c:v>7.0599140000000003E-4</c:v>
                      </c:pt>
                      <c:pt idx="81">
                        <c:v>7.0729889999999996E-4</c:v>
                      </c:pt>
                      <c:pt idx="82">
                        <c:v>7.0860620000000004E-4</c:v>
                      </c:pt>
                      <c:pt idx="83">
                        <c:v>7.0991369999999997E-4</c:v>
                      </c:pt>
                      <c:pt idx="84">
                        <c:v>7.1122100000000005E-4</c:v>
                      </c:pt>
                      <c:pt idx="85">
                        <c:v>7.1252839999999995E-4</c:v>
                      </c:pt>
                      <c:pt idx="86">
                        <c:v>7.1383579999999996E-4</c:v>
                      </c:pt>
                      <c:pt idx="87">
                        <c:v>7.1514319999999997E-4</c:v>
                      </c:pt>
                      <c:pt idx="88">
                        <c:v>7.1645059999999997E-4</c:v>
                      </c:pt>
                      <c:pt idx="89">
                        <c:v>7.1775789999999995E-4</c:v>
                      </c:pt>
                      <c:pt idx="90">
                        <c:v>7.1906539999999999E-4</c:v>
                      </c:pt>
                      <c:pt idx="91">
                        <c:v>7.2037269999999996E-4</c:v>
                      </c:pt>
                      <c:pt idx="92">
                        <c:v>7.2168009999999997E-4</c:v>
                      </c:pt>
                      <c:pt idx="93">
                        <c:v>7.2298749999999998E-4</c:v>
                      </c:pt>
                      <c:pt idx="94">
                        <c:v>7.2429500000000002E-4</c:v>
                      </c:pt>
                      <c:pt idx="95">
                        <c:v>7.2560229999999999E-4</c:v>
                      </c:pt>
                      <c:pt idx="96">
                        <c:v>7.2690980000000003E-4</c:v>
                      </c:pt>
                      <c:pt idx="97">
                        <c:v>7.282171E-4</c:v>
                      </c:pt>
                      <c:pt idx="98">
                        <c:v>7.2952450000000001E-4</c:v>
                      </c:pt>
                      <c:pt idx="99">
                        <c:v>7.3083190000000002E-4</c:v>
                      </c:pt>
                      <c:pt idx="100">
                        <c:v>7.3213930000000003E-4</c:v>
                      </c:pt>
                      <c:pt idx="101">
                        <c:v>7.3344670000000003E-4</c:v>
                      </c:pt>
                      <c:pt idx="102">
                        <c:v>7.3475410000000004E-4</c:v>
                      </c:pt>
                      <c:pt idx="103">
                        <c:v>7.3606150000000005E-4</c:v>
                      </c:pt>
                      <c:pt idx="104">
                        <c:v>7.3736880000000002E-4</c:v>
                      </c:pt>
                      <c:pt idx="105">
                        <c:v>7.3867620000000003E-4</c:v>
                      </c:pt>
                      <c:pt idx="106">
                        <c:v>7.3998369999999996E-4</c:v>
                      </c:pt>
                      <c:pt idx="107">
                        <c:v>7.4129100000000004E-4</c:v>
                      </c:pt>
                      <c:pt idx="108">
                        <c:v>7.4259849999999997E-4</c:v>
                      </c:pt>
                      <c:pt idx="109">
                        <c:v>7.4390570000000002E-4</c:v>
                      </c:pt>
                      <c:pt idx="110">
                        <c:v>7.4521319999999995E-4</c:v>
                      </c:pt>
                      <c:pt idx="111">
                        <c:v>7.4652059999999996E-4</c:v>
                      </c:pt>
                      <c:pt idx="112">
                        <c:v>7.4782799999999997E-4</c:v>
                      </c:pt>
                      <c:pt idx="113">
                        <c:v>7.4913539999999998E-4</c:v>
                      </c:pt>
                      <c:pt idx="114">
                        <c:v>7.5044279999999998E-4</c:v>
                      </c:pt>
                      <c:pt idx="115">
                        <c:v>7.5175019999999999E-4</c:v>
                      </c:pt>
                      <c:pt idx="116">
                        <c:v>1.102338E-3</c:v>
                      </c:pt>
                      <c:pt idx="117">
                        <c:v>1.104252E-3</c:v>
                      </c:pt>
                      <c:pt idx="118">
                        <c:v>1.106166E-3</c:v>
                      </c:pt>
                      <c:pt idx="119">
                        <c:v>1.10808E-3</c:v>
                      </c:pt>
                      <c:pt idx="120">
                        <c:v>1.1099930000000001E-3</c:v>
                      </c:pt>
                      <c:pt idx="121">
                        <c:v>1.1119070000000001E-3</c:v>
                      </c:pt>
                      <c:pt idx="122">
                        <c:v>1.1138210000000001E-3</c:v>
                      </c:pt>
                      <c:pt idx="123">
                        <c:v>1.1157350000000001E-3</c:v>
                      </c:pt>
                      <c:pt idx="124">
                        <c:v>1.1176479999999999E-3</c:v>
                      </c:pt>
                      <c:pt idx="125">
                        <c:v>1.1195619999999999E-3</c:v>
                      </c:pt>
                      <c:pt idx="126">
                        <c:v>1.1214759999999999E-3</c:v>
                      </c:pt>
                      <c:pt idx="127">
                        <c:v>1.1233899999999999E-3</c:v>
                      </c:pt>
                      <c:pt idx="128">
                        <c:v>1.1253039999999999E-3</c:v>
                      </c:pt>
                      <c:pt idx="129">
                        <c:v>1.127217E-3</c:v>
                      </c:pt>
                      <c:pt idx="130">
                        <c:v>1.129131E-3</c:v>
                      </c:pt>
                      <c:pt idx="131">
                        <c:v>1.131045E-3</c:v>
                      </c:pt>
                      <c:pt idx="132">
                        <c:v>1.132959E-3</c:v>
                      </c:pt>
                      <c:pt idx="133">
                        <c:v>1.134873E-3</c:v>
                      </c:pt>
                      <c:pt idx="134">
                        <c:v>1.1367860000000001E-3</c:v>
                      </c:pt>
                      <c:pt idx="135">
                        <c:v>1.1387000000000001E-3</c:v>
                      </c:pt>
                      <c:pt idx="136">
                        <c:v>1.1406140000000001E-3</c:v>
                      </c:pt>
                      <c:pt idx="137">
                        <c:v>1.1425280000000001E-3</c:v>
                      </c:pt>
                      <c:pt idx="138">
                        <c:v>1.1444420000000001E-3</c:v>
                      </c:pt>
                      <c:pt idx="139">
                        <c:v>1.1463549999999999E-3</c:v>
                      </c:pt>
                      <c:pt idx="140">
                        <c:v>1.1482689999999999E-3</c:v>
                      </c:pt>
                      <c:pt idx="141">
                        <c:v>1.1501829999999999E-3</c:v>
                      </c:pt>
                      <c:pt idx="142">
                        <c:v>1.1520969999999999E-3</c:v>
                      </c:pt>
                      <c:pt idx="143">
                        <c:v>1.15401E-3</c:v>
                      </c:pt>
                      <c:pt idx="144">
                        <c:v>1.155924E-3</c:v>
                      </c:pt>
                      <c:pt idx="145">
                        <c:v>1.157838E-3</c:v>
                      </c:pt>
                      <c:pt idx="146">
                        <c:v>1.159752E-3</c:v>
                      </c:pt>
                      <c:pt idx="147">
                        <c:v>1.1616650000000001E-3</c:v>
                      </c:pt>
                      <c:pt idx="148">
                        <c:v>1.1635790000000001E-3</c:v>
                      </c:pt>
                      <c:pt idx="149">
                        <c:v>1.1654930000000001E-3</c:v>
                      </c:pt>
                      <c:pt idx="150">
                        <c:v>1.1674070000000001E-3</c:v>
                      </c:pt>
                      <c:pt idx="151">
                        <c:v>1.1693210000000001E-3</c:v>
                      </c:pt>
                      <c:pt idx="152">
                        <c:v>1.1712339999999999E-3</c:v>
                      </c:pt>
                      <c:pt idx="153">
                        <c:v>1.1731479999999999E-3</c:v>
                      </c:pt>
                      <c:pt idx="154">
                        <c:v>1.1750619999999999E-3</c:v>
                      </c:pt>
                      <c:pt idx="155">
                        <c:v>1.1769759999999999E-3</c:v>
                      </c:pt>
                      <c:pt idx="156">
                        <c:v>1.1788899999999999E-3</c:v>
                      </c:pt>
                      <c:pt idx="157">
                        <c:v>1.180803E-3</c:v>
                      </c:pt>
                      <c:pt idx="158">
                        <c:v>1.182717E-3</c:v>
                      </c:pt>
                      <c:pt idx="159">
                        <c:v>1.184631E-3</c:v>
                      </c:pt>
                      <c:pt idx="160">
                        <c:v>1.186545E-3</c:v>
                      </c:pt>
                      <c:pt idx="161">
                        <c:v>1.5069339999999999E-3</c:v>
                      </c:pt>
                      <c:pt idx="162">
                        <c:v>1.5093610000000001E-3</c:v>
                      </c:pt>
                      <c:pt idx="163">
                        <c:v>1.511788E-3</c:v>
                      </c:pt>
                      <c:pt idx="164">
                        <c:v>1.5142140000000001E-3</c:v>
                      </c:pt>
                      <c:pt idx="165">
                        <c:v>1.516641E-3</c:v>
                      </c:pt>
                      <c:pt idx="166">
                        <c:v>1.519067E-3</c:v>
                      </c:pt>
                      <c:pt idx="167">
                        <c:v>1.521494E-3</c:v>
                      </c:pt>
                      <c:pt idx="168">
                        <c:v>1.5239209999999999E-3</c:v>
                      </c:pt>
                      <c:pt idx="169">
                        <c:v>1.5263469999999999E-3</c:v>
                      </c:pt>
                      <c:pt idx="170">
                        <c:v>1.5287740000000001E-3</c:v>
                      </c:pt>
                      <c:pt idx="171">
                        <c:v>1.531201E-3</c:v>
                      </c:pt>
                      <c:pt idx="172">
                        <c:v>1.5336449999999999E-3</c:v>
                      </c:pt>
                      <c:pt idx="173">
                        <c:v>1.5360720000000001E-3</c:v>
                      </c:pt>
                      <c:pt idx="174">
                        <c:v>1.5384979999999999E-3</c:v>
                      </c:pt>
                      <c:pt idx="175">
                        <c:v>1.5409250000000001E-3</c:v>
                      </c:pt>
                      <c:pt idx="176">
                        <c:v>1.543352E-3</c:v>
                      </c:pt>
                      <c:pt idx="177">
                        <c:v>1.545778E-3</c:v>
                      </c:pt>
                      <c:pt idx="178">
                        <c:v>1.548205E-3</c:v>
                      </c:pt>
                      <c:pt idx="179">
                        <c:v>1.5506319999999999E-3</c:v>
                      </c:pt>
                      <c:pt idx="180">
                        <c:v>1.553058E-3</c:v>
                      </c:pt>
                      <c:pt idx="181">
                        <c:v>1.5554849999999999E-3</c:v>
                      </c:pt>
                      <c:pt idx="182">
                        <c:v>1.5579120000000001E-3</c:v>
                      </c:pt>
                      <c:pt idx="183">
                        <c:v>1.5603380000000001E-3</c:v>
                      </c:pt>
                      <c:pt idx="184">
                        <c:v>1.562765E-3</c:v>
                      </c:pt>
                      <c:pt idx="185">
                        <c:v>1.565192E-3</c:v>
                      </c:pt>
                      <c:pt idx="186">
                        <c:v>1.567618E-3</c:v>
                      </c:pt>
                      <c:pt idx="187">
                        <c:v>1.5700449999999999E-3</c:v>
                      </c:pt>
                      <c:pt idx="188">
                        <c:v>1.572471E-3</c:v>
                      </c:pt>
                      <c:pt idx="189">
                        <c:v>1.5748979999999999E-3</c:v>
                      </c:pt>
                      <c:pt idx="190">
                        <c:v>1.5773250000000001E-3</c:v>
                      </c:pt>
                      <c:pt idx="191">
                        <c:v>1.60122E-3</c:v>
                      </c:pt>
                      <c:pt idx="192">
                        <c:v>1.603679E-3</c:v>
                      </c:pt>
                      <c:pt idx="193">
                        <c:v>1.6061389999999999E-3</c:v>
                      </c:pt>
                      <c:pt idx="194">
                        <c:v>1.6085990000000001E-3</c:v>
                      </c:pt>
                      <c:pt idx="195">
                        <c:v>1.6110580000000001E-3</c:v>
                      </c:pt>
                      <c:pt idx="196">
                        <c:v>1.613518E-3</c:v>
                      </c:pt>
                      <c:pt idx="197">
                        <c:v>1.6159779999999999E-3</c:v>
                      </c:pt>
                      <c:pt idx="198">
                        <c:v>1.6184369999999999E-3</c:v>
                      </c:pt>
                      <c:pt idx="199">
                        <c:v>1.620897E-3</c:v>
                      </c:pt>
                      <c:pt idx="200">
                        <c:v>1.6233560000000001E-3</c:v>
                      </c:pt>
                      <c:pt idx="201">
                        <c:v>1.625816E-3</c:v>
                      </c:pt>
                      <c:pt idx="202">
                        <c:v>1.6282759999999999E-3</c:v>
                      </c:pt>
                      <c:pt idx="203">
                        <c:v>1.6307349999999999E-3</c:v>
                      </c:pt>
                      <c:pt idx="204">
                        <c:v>1.633195E-3</c:v>
                      </c:pt>
                      <c:pt idx="205">
                        <c:v>1.635655E-3</c:v>
                      </c:pt>
                      <c:pt idx="206">
                        <c:v>1.638114E-3</c:v>
                      </c:pt>
                      <c:pt idx="207">
                        <c:v>1.6405739999999999E-3</c:v>
                      </c:pt>
                      <c:pt idx="208">
                        <c:v>1.6430329999999999E-3</c:v>
                      </c:pt>
                      <c:pt idx="209">
                        <c:v>1.645493E-3</c:v>
                      </c:pt>
                      <c:pt idx="210">
                        <c:v>1.647953E-3</c:v>
                      </c:pt>
                      <c:pt idx="211">
                        <c:v>1.650412E-3</c:v>
                      </c:pt>
                      <c:pt idx="212">
                        <c:v>1.6528719999999999E-3</c:v>
                      </c:pt>
                      <c:pt idx="213">
                        <c:v>1.655332E-3</c:v>
                      </c:pt>
                      <c:pt idx="214">
                        <c:v>1.657791E-3</c:v>
                      </c:pt>
                      <c:pt idx="215">
                        <c:v>1.6602590000000001E-3</c:v>
                      </c:pt>
                      <c:pt idx="216">
                        <c:v>1.662719E-3</c:v>
                      </c:pt>
                      <c:pt idx="217">
                        <c:v>1.6651789999999999E-3</c:v>
                      </c:pt>
                      <c:pt idx="218">
                        <c:v>1.6676379999999999E-3</c:v>
                      </c:pt>
                      <c:pt idx="219">
                        <c:v>1.6700980000000001E-3</c:v>
                      </c:pt>
                      <c:pt idx="220">
                        <c:v>1.672558E-3</c:v>
                      </c:pt>
                      <c:pt idx="221">
                        <c:v>1.675017E-3</c:v>
                      </c:pt>
                      <c:pt idx="222">
                        <c:v>1.6774769999999999E-3</c:v>
                      </c:pt>
                      <c:pt idx="223">
                        <c:v>1.6799370000000001E-3</c:v>
                      </c:pt>
                      <c:pt idx="224">
                        <c:v>1.6823960000000001E-3</c:v>
                      </c:pt>
                      <c:pt idx="225">
                        <c:v>1.684856E-3</c:v>
                      </c:pt>
                      <c:pt idx="226">
                        <c:v>1.687315E-3</c:v>
                      </c:pt>
                      <c:pt idx="227">
                        <c:v>1.6897749999999999E-3</c:v>
                      </c:pt>
                      <c:pt idx="228">
                        <c:v>1.692235E-3</c:v>
                      </c:pt>
                      <c:pt idx="229">
                        <c:v>1.6946940000000001E-3</c:v>
                      </c:pt>
                      <c:pt idx="230">
                        <c:v>1.697154E-3</c:v>
                      </c:pt>
                      <c:pt idx="231">
                        <c:v>1.6996139999999999E-3</c:v>
                      </c:pt>
                      <c:pt idx="232">
                        <c:v>1.7020729999999999E-3</c:v>
                      </c:pt>
                      <c:pt idx="233">
                        <c:v>1.704533E-3</c:v>
                      </c:pt>
                      <c:pt idx="234">
                        <c:v>1.7069920000000001E-3</c:v>
                      </c:pt>
                      <c:pt idx="235">
                        <c:v>1.709452E-3</c:v>
                      </c:pt>
                      <c:pt idx="236">
                        <c:v>1.7119119999999999E-3</c:v>
                      </c:pt>
                      <c:pt idx="237">
                        <c:v>1.7143709999999999E-3</c:v>
                      </c:pt>
                      <c:pt idx="238">
                        <c:v>1.716831E-3</c:v>
                      </c:pt>
                      <c:pt idx="239">
                        <c:v>1.719291E-3</c:v>
                      </c:pt>
                      <c:pt idx="240">
                        <c:v>1.72175E-3</c:v>
                      </c:pt>
                      <c:pt idx="241">
                        <c:v>1.7242099999999999E-3</c:v>
                      </c:pt>
                      <c:pt idx="242">
                        <c:v>1.72667E-3</c:v>
                      </c:pt>
                      <c:pt idx="243">
                        <c:v>1.729129E-3</c:v>
                      </c:pt>
                      <c:pt idx="244">
                        <c:v>1.731589E-3</c:v>
                      </c:pt>
                      <c:pt idx="245">
                        <c:v>1.7340490000000001E-3</c:v>
                      </c:pt>
                      <c:pt idx="246">
                        <c:v>1.7365080000000001E-3</c:v>
                      </c:pt>
                      <c:pt idx="247">
                        <c:v>1.738968E-3</c:v>
                      </c:pt>
                      <c:pt idx="248">
                        <c:v>1.7414279999999999E-3</c:v>
                      </c:pt>
                      <c:pt idx="249">
                        <c:v>1.743887E-3</c:v>
                      </c:pt>
                      <c:pt idx="250">
                        <c:v>1.7463470000000001E-3</c:v>
                      </c:pt>
                      <c:pt idx="251">
                        <c:v>1.748807E-3</c:v>
                      </c:pt>
                      <c:pt idx="252">
                        <c:v>2.0565929999999998E-3</c:v>
                      </c:pt>
                      <c:pt idx="253">
                        <c:v>2.0594820000000001E-3</c:v>
                      </c:pt>
                      <c:pt idx="254">
                        <c:v>2.06237E-3</c:v>
                      </c:pt>
                      <c:pt idx="255">
                        <c:v>2.0652589999999998E-3</c:v>
                      </c:pt>
                      <c:pt idx="256">
                        <c:v>2.0681470000000002E-3</c:v>
                      </c:pt>
                      <c:pt idx="257">
                        <c:v>2.0710360000000001E-3</c:v>
                      </c:pt>
                      <c:pt idx="258">
                        <c:v>2.073924E-3</c:v>
                      </c:pt>
                      <c:pt idx="259">
                        <c:v>2.0768129999999998E-3</c:v>
                      </c:pt>
                      <c:pt idx="260">
                        <c:v>2.0797010000000002E-3</c:v>
                      </c:pt>
                      <c:pt idx="261">
                        <c:v>2.08259E-3</c:v>
                      </c:pt>
                      <c:pt idx="262">
                        <c:v>2.085478E-3</c:v>
                      </c:pt>
                      <c:pt idx="263">
                        <c:v>2.0883669999999998E-3</c:v>
                      </c:pt>
                      <c:pt idx="264">
                        <c:v>2.0912550000000002E-3</c:v>
                      </c:pt>
                      <c:pt idx="265">
                        <c:v>2.094144E-3</c:v>
                      </c:pt>
                      <c:pt idx="266">
                        <c:v>2.097032E-3</c:v>
                      </c:pt>
                      <c:pt idx="267">
                        <c:v>2.0999500000000002E-3</c:v>
                      </c:pt>
                      <c:pt idx="268">
                        <c:v>2.102839E-3</c:v>
                      </c:pt>
                      <c:pt idx="269">
                        <c:v>2.1057269999999999E-3</c:v>
                      </c:pt>
                      <c:pt idx="270">
                        <c:v>2.1086159999999998E-3</c:v>
                      </c:pt>
                      <c:pt idx="271">
                        <c:v>2.1115040000000002E-3</c:v>
                      </c:pt>
                      <c:pt idx="272">
                        <c:v>2.114393E-3</c:v>
                      </c:pt>
                      <c:pt idx="273">
                        <c:v>2.1172809999999999E-3</c:v>
                      </c:pt>
                      <c:pt idx="274">
                        <c:v>2.1201700000000002E-3</c:v>
                      </c:pt>
                      <c:pt idx="275">
                        <c:v>2.1230590000000001E-3</c:v>
                      </c:pt>
                      <c:pt idx="276">
                        <c:v>2.125947E-3</c:v>
                      </c:pt>
                      <c:pt idx="277">
                        <c:v>2.1288349999999999E-3</c:v>
                      </c:pt>
                      <c:pt idx="278">
                        <c:v>2.1317240000000002E-3</c:v>
                      </c:pt>
                      <c:pt idx="279">
                        <c:v>2.134613E-3</c:v>
                      </c:pt>
                      <c:pt idx="280">
                        <c:v>2.137501E-3</c:v>
                      </c:pt>
                      <c:pt idx="281">
                        <c:v>2.1403899999999998E-3</c:v>
                      </c:pt>
                      <c:pt idx="282">
                        <c:v>2.1432780000000002E-3</c:v>
                      </c:pt>
                      <c:pt idx="283">
                        <c:v>2.146167E-3</c:v>
                      </c:pt>
                      <c:pt idx="284">
                        <c:v>2.149055E-3</c:v>
                      </c:pt>
                      <c:pt idx="285">
                        <c:v>2.1519439999999998E-3</c:v>
                      </c:pt>
                      <c:pt idx="286">
                        <c:v>2.1548320000000002E-3</c:v>
                      </c:pt>
                      <c:pt idx="287">
                        <c:v>2.157721E-3</c:v>
                      </c:pt>
                      <c:pt idx="288">
                        <c:v>2.160609E-3</c:v>
                      </c:pt>
                      <c:pt idx="289">
                        <c:v>2.1634979999999998E-3</c:v>
                      </c:pt>
                      <c:pt idx="290">
                        <c:v>2.1663860000000002E-3</c:v>
                      </c:pt>
                      <c:pt idx="291">
                        <c:v>2.169275E-3</c:v>
                      </c:pt>
                      <c:pt idx="292">
                        <c:v>2.172163E-3</c:v>
                      </c:pt>
                      <c:pt idx="293">
                        <c:v>2.1750519999999998E-3</c:v>
                      </c:pt>
                      <c:pt idx="294">
                        <c:v>2.1779400000000002E-3</c:v>
                      </c:pt>
                      <c:pt idx="295">
                        <c:v>2.180829E-3</c:v>
                      </c:pt>
                      <c:pt idx="296">
                        <c:v>2.1837169999999999E-3</c:v>
                      </c:pt>
                      <c:pt idx="297">
                        <c:v>2.1866059999999998E-3</c:v>
                      </c:pt>
                      <c:pt idx="298">
                        <c:v>2.1894940000000002E-3</c:v>
                      </c:pt>
                      <c:pt idx="299">
                        <c:v>2.192383E-3</c:v>
                      </c:pt>
                      <c:pt idx="300">
                        <c:v>2.1952709999999999E-3</c:v>
                      </c:pt>
                      <c:pt idx="301">
                        <c:v>2.1981599999999998E-3</c:v>
                      </c:pt>
                      <c:pt idx="302">
                        <c:v>2.2010480000000002E-3</c:v>
                      </c:pt>
                      <c:pt idx="303">
                        <c:v>2.203937E-3</c:v>
                      </c:pt>
                      <c:pt idx="304">
                        <c:v>2.2068249999999999E-3</c:v>
                      </c:pt>
                      <c:pt idx="305">
                        <c:v>2.2097140000000002E-3</c:v>
                      </c:pt>
                      <c:pt idx="306">
                        <c:v>2.2126020000000001E-3</c:v>
                      </c:pt>
                      <c:pt idx="307">
                        <c:v>2.215491E-3</c:v>
                      </c:pt>
                      <c:pt idx="308">
                        <c:v>2.2183789999999999E-3</c:v>
                      </c:pt>
                      <c:pt idx="309">
                        <c:v>2.2212680000000002E-3</c:v>
                      </c:pt>
                      <c:pt idx="310">
                        <c:v>2.224157E-3</c:v>
                      </c:pt>
                      <c:pt idx="311">
                        <c:v>2.227045E-3</c:v>
                      </c:pt>
                      <c:pt idx="312">
                        <c:v>2.2299339999999998E-3</c:v>
                      </c:pt>
                      <c:pt idx="313">
                        <c:v>2.2328220000000002E-3</c:v>
                      </c:pt>
                      <c:pt idx="314">
                        <c:v>2.235711E-3</c:v>
                      </c:pt>
                      <c:pt idx="315">
                        <c:v>2.238599E-3</c:v>
                      </c:pt>
                      <c:pt idx="316">
                        <c:v>2.2414869999999999E-3</c:v>
                      </c:pt>
                      <c:pt idx="317">
                        <c:v>2.2443760000000002E-3</c:v>
                      </c:pt>
                      <c:pt idx="318">
                        <c:v>2.247265E-3</c:v>
                      </c:pt>
                      <c:pt idx="319">
                        <c:v>2.250153E-3</c:v>
                      </c:pt>
                      <c:pt idx="320">
                        <c:v>2.2530419999999998E-3</c:v>
                      </c:pt>
                      <c:pt idx="321">
                        <c:v>2.2559300000000002E-3</c:v>
                      </c:pt>
                      <c:pt idx="322">
                        <c:v>2.258819E-3</c:v>
                      </c:pt>
                      <c:pt idx="323">
                        <c:v>2.261707E-3</c:v>
                      </c:pt>
                      <c:pt idx="324">
                        <c:v>2.2645959999999998E-3</c:v>
                      </c:pt>
                      <c:pt idx="325">
                        <c:v>2.2674840000000002E-3</c:v>
                      </c:pt>
                      <c:pt idx="326">
                        <c:v>2.270373E-3</c:v>
                      </c:pt>
                      <c:pt idx="327">
                        <c:v>2.2732609999999999E-3</c:v>
                      </c:pt>
                      <c:pt idx="328">
                        <c:v>2.2761499999999998E-3</c:v>
                      </c:pt>
                      <c:pt idx="329">
                        <c:v>2.2790380000000002E-3</c:v>
                      </c:pt>
                      <c:pt idx="330">
                        <c:v>2.281927E-3</c:v>
                      </c:pt>
                      <c:pt idx="331">
                        <c:v>2.2848149999999999E-3</c:v>
                      </c:pt>
                      <c:pt idx="332">
                        <c:v>2.2877040000000002E-3</c:v>
                      </c:pt>
                      <c:pt idx="333">
                        <c:v>2.2905920000000001E-3</c:v>
                      </c:pt>
                      <c:pt idx="334">
                        <c:v>2.293481E-3</c:v>
                      </c:pt>
                      <c:pt idx="335">
                        <c:v>2.2963689999999999E-3</c:v>
                      </c:pt>
                      <c:pt idx="336">
                        <c:v>2.2992580000000002E-3</c:v>
                      </c:pt>
                      <c:pt idx="337">
                        <c:v>2.3021460000000001E-3</c:v>
                      </c:pt>
                      <c:pt idx="338">
                        <c:v>2.305035E-3</c:v>
                      </c:pt>
                      <c:pt idx="339">
                        <c:v>2.3079229999999999E-3</c:v>
                      </c:pt>
                      <c:pt idx="340">
                        <c:v>2.3108120000000002E-3</c:v>
                      </c:pt>
                      <c:pt idx="341">
                        <c:v>2.3137000000000001E-3</c:v>
                      </c:pt>
                      <c:pt idx="342">
                        <c:v>2.316589E-3</c:v>
                      </c:pt>
                      <c:pt idx="343">
                        <c:v>2.3194769999999999E-3</c:v>
                      </c:pt>
                      <c:pt idx="344">
                        <c:v>2.3223660000000002E-3</c:v>
                      </c:pt>
                      <c:pt idx="345">
                        <c:v>2.325255E-3</c:v>
                      </c:pt>
                      <c:pt idx="346">
                        <c:v>2.328143E-3</c:v>
                      </c:pt>
                      <c:pt idx="347">
                        <c:v>2.3310309999999999E-3</c:v>
                      </c:pt>
                      <c:pt idx="348">
                        <c:v>2.3339200000000002E-3</c:v>
                      </c:pt>
                      <c:pt idx="349">
                        <c:v>2.336809E-3</c:v>
                      </c:pt>
                      <c:pt idx="350">
                        <c:v>2.339697E-3</c:v>
                      </c:pt>
                      <c:pt idx="351">
                        <c:v>2.3425859999999998E-3</c:v>
                      </c:pt>
                      <c:pt idx="352">
                        <c:v>2.3454740000000002E-3</c:v>
                      </c:pt>
                      <c:pt idx="353">
                        <c:v>2.348363E-3</c:v>
                      </c:pt>
                      <c:pt idx="354">
                        <c:v>2.3512509999999999E-3</c:v>
                      </c:pt>
                      <c:pt idx="355">
                        <c:v>2.3541399999999998E-3</c:v>
                      </c:pt>
                      <c:pt idx="356">
                        <c:v>2.3570280000000002E-3</c:v>
                      </c:pt>
                      <c:pt idx="357">
                        <c:v>2.359917E-3</c:v>
                      </c:pt>
                      <c:pt idx="358">
                        <c:v>2.3628049999999999E-3</c:v>
                      </c:pt>
                      <c:pt idx="359">
                        <c:v>2.3656939999999998E-3</c:v>
                      </c:pt>
                      <c:pt idx="360">
                        <c:v>2.3685820000000002E-3</c:v>
                      </c:pt>
                      <c:pt idx="361">
                        <c:v>2.371471E-3</c:v>
                      </c:pt>
                      <c:pt idx="362">
                        <c:v>2.3743589999999999E-3</c:v>
                      </c:pt>
                      <c:pt idx="363">
                        <c:v>2.3772480000000002E-3</c:v>
                      </c:pt>
                      <c:pt idx="364">
                        <c:v>2.3801360000000001E-3</c:v>
                      </c:pt>
                      <c:pt idx="365">
                        <c:v>2.383025E-3</c:v>
                      </c:pt>
                      <c:pt idx="366">
                        <c:v>2.3859129999999999E-3</c:v>
                      </c:pt>
                      <c:pt idx="367">
                        <c:v>2.3888020000000002E-3</c:v>
                      </c:pt>
                      <c:pt idx="368">
                        <c:v>2.3916900000000001E-3</c:v>
                      </c:pt>
                      <c:pt idx="369">
                        <c:v>2.394579E-3</c:v>
                      </c:pt>
                      <c:pt idx="370">
                        <c:v>2.3974669999999999E-3</c:v>
                      </c:pt>
                      <c:pt idx="371">
                        <c:v>2.4003560000000002E-3</c:v>
                      </c:pt>
                      <c:pt idx="372">
                        <c:v>2.4032440000000001E-3</c:v>
                      </c:pt>
                      <c:pt idx="373">
                        <c:v>2.406133E-3</c:v>
                      </c:pt>
                      <c:pt idx="374">
                        <c:v>2.4090209999999999E-3</c:v>
                      </c:pt>
                      <c:pt idx="375">
                        <c:v>2.4119100000000002E-3</c:v>
                      </c:pt>
                      <c:pt idx="376">
                        <c:v>2.4147980000000001E-3</c:v>
                      </c:pt>
                      <c:pt idx="377">
                        <c:v>2.417687E-3</c:v>
                      </c:pt>
                      <c:pt idx="378">
                        <c:v>2.4205749999999999E-3</c:v>
                      </c:pt>
                      <c:pt idx="379">
                        <c:v>2.4234640000000002E-3</c:v>
                      </c:pt>
                      <c:pt idx="380">
                        <c:v>2.426353E-3</c:v>
                      </c:pt>
                      <c:pt idx="381">
                        <c:v>2.429241E-3</c:v>
                      </c:pt>
                      <c:pt idx="382">
                        <c:v>2.4321299999999998E-3</c:v>
                      </c:pt>
                      <c:pt idx="383">
                        <c:v>2.4350180000000002E-3</c:v>
                      </c:pt>
                      <c:pt idx="384">
                        <c:v>2.437907E-3</c:v>
                      </c:pt>
                      <c:pt idx="385">
                        <c:v>2.4407949999999999E-3</c:v>
                      </c:pt>
                      <c:pt idx="386">
                        <c:v>2.4436839999999998E-3</c:v>
                      </c:pt>
                      <c:pt idx="387">
                        <c:v>2.4465720000000002E-3</c:v>
                      </c:pt>
                      <c:pt idx="388">
                        <c:v>2.449461E-3</c:v>
                      </c:pt>
                      <c:pt idx="389">
                        <c:v>2.4523489999999999E-3</c:v>
                      </c:pt>
                      <c:pt idx="390">
                        <c:v>2.4552380000000002E-3</c:v>
                      </c:pt>
                      <c:pt idx="391">
                        <c:v>2.4581260000000001E-3</c:v>
                      </c:pt>
                      <c:pt idx="392">
                        <c:v>2.461015E-3</c:v>
                      </c:pt>
                      <c:pt idx="393">
                        <c:v>2.4639029999999999E-3</c:v>
                      </c:pt>
                      <c:pt idx="394">
                        <c:v>2.4667920000000002E-3</c:v>
                      </c:pt>
                      <c:pt idx="395">
                        <c:v>2.4696800000000001E-3</c:v>
                      </c:pt>
                      <c:pt idx="396">
                        <c:v>2.472569E-3</c:v>
                      </c:pt>
                      <c:pt idx="397">
                        <c:v>2.4754569999999999E-3</c:v>
                      </c:pt>
                      <c:pt idx="398">
                        <c:v>2.4783460000000002E-3</c:v>
                      </c:pt>
                      <c:pt idx="399">
                        <c:v>2.4812340000000001E-3</c:v>
                      </c:pt>
                      <c:pt idx="400">
                        <c:v>2.484123E-3</c:v>
                      </c:pt>
                      <c:pt idx="401">
                        <c:v>2.4870109999999999E-3</c:v>
                      </c:pt>
                      <c:pt idx="402">
                        <c:v>2.4899000000000002E-3</c:v>
                      </c:pt>
                      <c:pt idx="403">
                        <c:v>2.4927880000000001E-3</c:v>
                      </c:pt>
                      <c:pt idx="404">
                        <c:v>2.495677E-3</c:v>
                      </c:pt>
                      <c:pt idx="405">
                        <c:v>2.4985649999999999E-3</c:v>
                      </c:pt>
                      <c:pt idx="406">
                        <c:v>2.5014540000000002E-3</c:v>
                      </c:pt>
                      <c:pt idx="407">
                        <c:v>2.5043420000000001E-3</c:v>
                      </c:pt>
                      <c:pt idx="408">
                        <c:v>2.507231E-3</c:v>
                      </c:pt>
                      <c:pt idx="409">
                        <c:v>2.5101189999999999E-3</c:v>
                      </c:pt>
                      <c:pt idx="410">
                        <c:v>2.5130080000000002E-3</c:v>
                      </c:pt>
                      <c:pt idx="411">
                        <c:v>2.515897E-3</c:v>
                      </c:pt>
                      <c:pt idx="412">
                        <c:v>2.5187849999999999E-3</c:v>
                      </c:pt>
                      <c:pt idx="413">
                        <c:v>2.5216739999999998E-3</c:v>
                      </c:pt>
                      <c:pt idx="414">
                        <c:v>2.5245620000000002E-3</c:v>
                      </c:pt>
                      <c:pt idx="415">
                        <c:v>2.527451E-3</c:v>
                      </c:pt>
                      <c:pt idx="416">
                        <c:v>2.5303389999999999E-3</c:v>
                      </c:pt>
                      <c:pt idx="417">
                        <c:v>2.5332280000000002E-3</c:v>
                      </c:pt>
                      <c:pt idx="418">
                        <c:v>2.5361160000000002E-3</c:v>
                      </c:pt>
                      <c:pt idx="419">
                        <c:v>2.539005E-3</c:v>
                      </c:pt>
                      <c:pt idx="420">
                        <c:v>2.5418929999999999E-3</c:v>
                      </c:pt>
                      <c:pt idx="421">
                        <c:v>2.5447820000000002E-3</c:v>
                      </c:pt>
                      <c:pt idx="422">
                        <c:v>2.5476700000000001E-3</c:v>
                      </c:pt>
                      <c:pt idx="423">
                        <c:v>2.550559E-3</c:v>
                      </c:pt>
                      <c:pt idx="424">
                        <c:v>2.5534469999999999E-3</c:v>
                      </c:pt>
                      <c:pt idx="425">
                        <c:v>2.5563360000000002E-3</c:v>
                      </c:pt>
                      <c:pt idx="426">
                        <c:v>2.5592240000000001E-3</c:v>
                      </c:pt>
                      <c:pt idx="427">
                        <c:v>2.562113E-3</c:v>
                      </c:pt>
                      <c:pt idx="428">
                        <c:v>2.5650009999999999E-3</c:v>
                      </c:pt>
                      <c:pt idx="429">
                        <c:v>2.5678900000000002E-3</c:v>
                      </c:pt>
                      <c:pt idx="430">
                        <c:v>2.5707780000000001E-3</c:v>
                      </c:pt>
                      <c:pt idx="431">
                        <c:v>2.573667E-3</c:v>
                      </c:pt>
                      <c:pt idx="432">
                        <c:v>2.5765549999999999E-3</c:v>
                      </c:pt>
                      <c:pt idx="433">
                        <c:v>2.5794440000000002E-3</c:v>
                      </c:pt>
                      <c:pt idx="434">
                        <c:v>2.5823320000000001E-3</c:v>
                      </c:pt>
                      <c:pt idx="435">
                        <c:v>2.585221E-3</c:v>
                      </c:pt>
                      <c:pt idx="436">
                        <c:v>2.5881089999999999E-3</c:v>
                      </c:pt>
                      <c:pt idx="437">
                        <c:v>2.5909980000000002E-3</c:v>
                      </c:pt>
                      <c:pt idx="438">
                        <c:v>2.5938860000000001E-3</c:v>
                      </c:pt>
                      <c:pt idx="439">
                        <c:v>2.596775E-3</c:v>
                      </c:pt>
                      <c:pt idx="440">
                        <c:v>2.5996629999999999E-3</c:v>
                      </c:pt>
                      <c:pt idx="441">
                        <c:v>2.6025520000000002E-3</c:v>
                      </c:pt>
                      <c:pt idx="442">
                        <c:v>2.6054400000000001E-3</c:v>
                      </c:pt>
                      <c:pt idx="443">
                        <c:v>2.6083289999999999E-3</c:v>
                      </c:pt>
                      <c:pt idx="444">
                        <c:v>2.6112169999999999E-3</c:v>
                      </c:pt>
                      <c:pt idx="445">
                        <c:v>2.6141060000000002E-3</c:v>
                      </c:pt>
                      <c:pt idx="446">
                        <c:v>2.616995E-3</c:v>
                      </c:pt>
                      <c:pt idx="447">
                        <c:v>2.6198829999999999E-3</c:v>
                      </c:pt>
                      <c:pt idx="448">
                        <c:v>2.6227720000000002E-3</c:v>
                      </c:pt>
                      <c:pt idx="449">
                        <c:v>2.6256600000000001E-3</c:v>
                      </c:pt>
                      <c:pt idx="450">
                        <c:v>2.628549E-3</c:v>
                      </c:pt>
                      <c:pt idx="451">
                        <c:v>2.6314369999999999E-3</c:v>
                      </c:pt>
                      <c:pt idx="452">
                        <c:v>2.6343260000000002E-3</c:v>
                      </c:pt>
                      <c:pt idx="453">
                        <c:v>2.6372140000000001E-3</c:v>
                      </c:pt>
                      <c:pt idx="454">
                        <c:v>2.640103E-3</c:v>
                      </c:pt>
                      <c:pt idx="455">
                        <c:v>2.6429909999999999E-3</c:v>
                      </c:pt>
                      <c:pt idx="456">
                        <c:v>2.6458800000000002E-3</c:v>
                      </c:pt>
                      <c:pt idx="457">
                        <c:v>2.6487680000000001E-3</c:v>
                      </c:pt>
                      <c:pt idx="458">
                        <c:v>2.651657E-3</c:v>
                      </c:pt>
                      <c:pt idx="459">
                        <c:v>2.6545449999999999E-3</c:v>
                      </c:pt>
                      <c:pt idx="460">
                        <c:v>2.6574340000000002E-3</c:v>
                      </c:pt>
                      <c:pt idx="461">
                        <c:v>2.6603220000000001E-3</c:v>
                      </c:pt>
                      <c:pt idx="462">
                        <c:v>2.663211E-3</c:v>
                      </c:pt>
                      <c:pt idx="463">
                        <c:v>2.6660989999999999E-3</c:v>
                      </c:pt>
                      <c:pt idx="464">
                        <c:v>2.6689880000000002E-3</c:v>
                      </c:pt>
                      <c:pt idx="465">
                        <c:v>2.6718760000000001E-3</c:v>
                      </c:pt>
                      <c:pt idx="466">
                        <c:v>2.674765E-3</c:v>
                      </c:pt>
                      <c:pt idx="467">
                        <c:v>2.6776529999999999E-3</c:v>
                      </c:pt>
                      <c:pt idx="468">
                        <c:v>2.6805420000000002E-3</c:v>
                      </c:pt>
                      <c:pt idx="469">
                        <c:v>2.6834300000000001E-3</c:v>
                      </c:pt>
                      <c:pt idx="470">
                        <c:v>2.6863189999999999E-3</c:v>
                      </c:pt>
                      <c:pt idx="471">
                        <c:v>2.6892069999999999E-3</c:v>
                      </c:pt>
                      <c:pt idx="472">
                        <c:v>2.6920960000000002E-3</c:v>
                      </c:pt>
                      <c:pt idx="473">
                        <c:v>2.6949840000000001E-3</c:v>
                      </c:pt>
                      <c:pt idx="474">
                        <c:v>2.6978729999999999E-3</c:v>
                      </c:pt>
                      <c:pt idx="475">
                        <c:v>2.7007609999999999E-3</c:v>
                      </c:pt>
                      <c:pt idx="476">
                        <c:v>2.7036500000000002E-3</c:v>
                      </c:pt>
                      <c:pt idx="477">
                        <c:v>2.7065380000000001E-3</c:v>
                      </c:pt>
                      <c:pt idx="478">
                        <c:v>2.7094269999999999E-3</c:v>
                      </c:pt>
                      <c:pt idx="479">
                        <c:v>2.7123149999999999E-3</c:v>
                      </c:pt>
                      <c:pt idx="480">
                        <c:v>2.7152040000000001E-3</c:v>
                      </c:pt>
                      <c:pt idx="481">
                        <c:v>2.718093E-3</c:v>
                      </c:pt>
                      <c:pt idx="482">
                        <c:v>2.7209809999999999E-3</c:v>
                      </c:pt>
                      <c:pt idx="483">
                        <c:v>2.7238700000000002E-3</c:v>
                      </c:pt>
                      <c:pt idx="484">
                        <c:v>2.7267580000000001E-3</c:v>
                      </c:pt>
                      <c:pt idx="485">
                        <c:v>2.729647E-3</c:v>
                      </c:pt>
                      <c:pt idx="486">
                        <c:v>2.7325349999999999E-3</c:v>
                      </c:pt>
                      <c:pt idx="487">
                        <c:v>2.7354240000000002E-3</c:v>
                      </c:pt>
                      <c:pt idx="488">
                        <c:v>2.7383120000000001E-3</c:v>
                      </c:pt>
                      <c:pt idx="489">
                        <c:v>2.741201E-3</c:v>
                      </c:pt>
                      <c:pt idx="490">
                        <c:v>2.7440889999999999E-3</c:v>
                      </c:pt>
                      <c:pt idx="491">
                        <c:v>2.7469780000000002E-3</c:v>
                      </c:pt>
                      <c:pt idx="492">
                        <c:v>2.7498660000000001E-3</c:v>
                      </c:pt>
                      <c:pt idx="493">
                        <c:v>2.752755E-3</c:v>
                      </c:pt>
                      <c:pt idx="494">
                        <c:v>2.7556429999999999E-3</c:v>
                      </c:pt>
                      <c:pt idx="495">
                        <c:v>2.7585320000000002E-3</c:v>
                      </c:pt>
                      <c:pt idx="496">
                        <c:v>2.7614200000000001E-3</c:v>
                      </c:pt>
                      <c:pt idx="497">
                        <c:v>2.764309E-3</c:v>
                      </c:pt>
                      <c:pt idx="498">
                        <c:v>2.7671969999999999E-3</c:v>
                      </c:pt>
                      <c:pt idx="499">
                        <c:v>2.7700860000000002E-3</c:v>
                      </c:pt>
                      <c:pt idx="500">
                        <c:v>2.7729740000000001E-3</c:v>
                      </c:pt>
                      <c:pt idx="501">
                        <c:v>2.7758629999999999E-3</c:v>
                      </c:pt>
                      <c:pt idx="502">
                        <c:v>2.7787509999999999E-3</c:v>
                      </c:pt>
                      <c:pt idx="503">
                        <c:v>2.7816400000000002E-3</c:v>
                      </c:pt>
                      <c:pt idx="504">
                        <c:v>2.7845280000000001E-3</c:v>
                      </c:pt>
                      <c:pt idx="505">
                        <c:v>2.7874169999999999E-3</c:v>
                      </c:pt>
                      <c:pt idx="506">
                        <c:v>2.7903049999999999E-3</c:v>
                      </c:pt>
                      <c:pt idx="507">
                        <c:v>2.7931940000000001E-3</c:v>
                      </c:pt>
                      <c:pt idx="508">
                        <c:v>2.7960820000000001E-3</c:v>
                      </c:pt>
                      <c:pt idx="509">
                        <c:v>2.7989709999999999E-3</c:v>
                      </c:pt>
                      <c:pt idx="510">
                        <c:v>2.8018589999999999E-3</c:v>
                      </c:pt>
                      <c:pt idx="511">
                        <c:v>2.8047480000000001E-3</c:v>
                      </c:pt>
                      <c:pt idx="512">
                        <c:v>2.8076360000000001E-3</c:v>
                      </c:pt>
                      <c:pt idx="513">
                        <c:v>2.8105249999999999E-3</c:v>
                      </c:pt>
                      <c:pt idx="514">
                        <c:v>2.8134129999999999E-3</c:v>
                      </c:pt>
                      <c:pt idx="515">
                        <c:v>2.8163020000000001E-3</c:v>
                      </c:pt>
                      <c:pt idx="516">
                        <c:v>2.819191E-3</c:v>
                      </c:pt>
                      <c:pt idx="517">
                        <c:v>2.8220789999999999E-3</c:v>
                      </c:pt>
                      <c:pt idx="518">
                        <c:v>2.8249680000000002E-3</c:v>
                      </c:pt>
                      <c:pt idx="519">
                        <c:v>2.8278560000000001E-3</c:v>
                      </c:pt>
                      <c:pt idx="520">
                        <c:v>2.830745E-3</c:v>
                      </c:pt>
                      <c:pt idx="521">
                        <c:v>2.8336329999999999E-3</c:v>
                      </c:pt>
                      <c:pt idx="522">
                        <c:v>2.8365220000000002E-3</c:v>
                      </c:pt>
                      <c:pt idx="523">
                        <c:v>2.8394100000000001E-3</c:v>
                      </c:pt>
                      <c:pt idx="524">
                        <c:v>2.842299E-3</c:v>
                      </c:pt>
                      <c:pt idx="525">
                        <c:v>2.8451869999999999E-3</c:v>
                      </c:pt>
                      <c:pt idx="526">
                        <c:v>2.8480760000000002E-3</c:v>
                      </c:pt>
                      <c:pt idx="527">
                        <c:v>2.8509640000000001E-3</c:v>
                      </c:pt>
                      <c:pt idx="528">
                        <c:v>2.8538529999999999E-3</c:v>
                      </c:pt>
                      <c:pt idx="529">
                        <c:v>2.8567409999999999E-3</c:v>
                      </c:pt>
                      <c:pt idx="530">
                        <c:v>2.8596300000000002E-3</c:v>
                      </c:pt>
                      <c:pt idx="531">
                        <c:v>2.8625180000000001E-3</c:v>
                      </c:pt>
                      <c:pt idx="532">
                        <c:v>2.8654069999999999E-3</c:v>
                      </c:pt>
                      <c:pt idx="533">
                        <c:v>2.8682949999999999E-3</c:v>
                      </c:pt>
                      <c:pt idx="534">
                        <c:v>2.8711840000000001E-3</c:v>
                      </c:pt>
                      <c:pt idx="535">
                        <c:v>2.8740720000000001E-3</c:v>
                      </c:pt>
                      <c:pt idx="536">
                        <c:v>2.8769609999999999E-3</c:v>
                      </c:pt>
                      <c:pt idx="537">
                        <c:v>2.8798489999999999E-3</c:v>
                      </c:pt>
                      <c:pt idx="538">
                        <c:v>2.8827380000000001E-3</c:v>
                      </c:pt>
                      <c:pt idx="539">
                        <c:v>2.8856260000000001E-3</c:v>
                      </c:pt>
                      <c:pt idx="540">
                        <c:v>2.8885149999999999E-3</c:v>
                      </c:pt>
                      <c:pt idx="541">
                        <c:v>2.8914029999999999E-3</c:v>
                      </c:pt>
                      <c:pt idx="542">
                        <c:v>2.8942920000000001E-3</c:v>
                      </c:pt>
                      <c:pt idx="543">
                        <c:v>2.8971800000000001E-3</c:v>
                      </c:pt>
                      <c:pt idx="544">
                        <c:v>2.9000689999999999E-3</c:v>
                      </c:pt>
                      <c:pt idx="545">
                        <c:v>2.9029569999999998E-3</c:v>
                      </c:pt>
                      <c:pt idx="546">
                        <c:v>2.9058460000000001E-3</c:v>
                      </c:pt>
                      <c:pt idx="547">
                        <c:v>2.908735E-3</c:v>
                      </c:pt>
                      <c:pt idx="548">
                        <c:v>2.9116229999999999E-3</c:v>
                      </c:pt>
                      <c:pt idx="549">
                        <c:v>2.9145120000000002E-3</c:v>
                      </c:pt>
                      <c:pt idx="550">
                        <c:v>2.9174000000000001E-3</c:v>
                      </c:pt>
                      <c:pt idx="551">
                        <c:v>2.920289E-3</c:v>
                      </c:pt>
                      <c:pt idx="552">
                        <c:v>2.9231769999999999E-3</c:v>
                      </c:pt>
                      <c:pt idx="553">
                        <c:v>2.9260660000000002E-3</c:v>
                      </c:pt>
                      <c:pt idx="554">
                        <c:v>2.9289540000000001E-3</c:v>
                      </c:pt>
                      <c:pt idx="555">
                        <c:v>2.9318429999999999E-3</c:v>
                      </c:pt>
                      <c:pt idx="556">
                        <c:v>2.9347309999999999E-3</c:v>
                      </c:pt>
                      <c:pt idx="557">
                        <c:v>2.9376200000000002E-3</c:v>
                      </c:pt>
                      <c:pt idx="558">
                        <c:v>2.9405080000000001E-3</c:v>
                      </c:pt>
                      <c:pt idx="559">
                        <c:v>2.9433969999999999E-3</c:v>
                      </c:pt>
                      <c:pt idx="560">
                        <c:v>2.9462849999999999E-3</c:v>
                      </c:pt>
                      <c:pt idx="561">
                        <c:v>2.9491740000000002E-3</c:v>
                      </c:pt>
                      <c:pt idx="562">
                        <c:v>2.9520620000000001E-3</c:v>
                      </c:pt>
                      <c:pt idx="563">
                        <c:v>2.9549509999999999E-3</c:v>
                      </c:pt>
                      <c:pt idx="564">
                        <c:v>2.9578389999999999E-3</c:v>
                      </c:pt>
                      <c:pt idx="565">
                        <c:v>2.9607280000000001E-3</c:v>
                      </c:pt>
                      <c:pt idx="566">
                        <c:v>2.9636160000000001E-3</c:v>
                      </c:pt>
                      <c:pt idx="567">
                        <c:v>2.9665049999999999E-3</c:v>
                      </c:pt>
                      <c:pt idx="568">
                        <c:v>2.9693929999999999E-3</c:v>
                      </c:pt>
                      <c:pt idx="569">
                        <c:v>2.9722820000000001E-3</c:v>
                      </c:pt>
                      <c:pt idx="570">
                        <c:v>2.9751700000000001E-3</c:v>
                      </c:pt>
                      <c:pt idx="571">
                        <c:v>2.9780589999999999E-3</c:v>
                      </c:pt>
                      <c:pt idx="572">
                        <c:v>2.9809469999999999E-3</c:v>
                      </c:pt>
                      <c:pt idx="573">
                        <c:v>2.9838360000000001E-3</c:v>
                      </c:pt>
                      <c:pt idx="574">
                        <c:v>2.9867240000000001E-3</c:v>
                      </c:pt>
                      <c:pt idx="575">
                        <c:v>2.9896129999999999E-3</c:v>
                      </c:pt>
                      <c:pt idx="576">
                        <c:v>2.9925020000000002E-3</c:v>
                      </c:pt>
                      <c:pt idx="577">
                        <c:v>2.9953900000000001E-3</c:v>
                      </c:pt>
                      <c:pt idx="578">
                        <c:v>2.9982780000000001E-3</c:v>
                      </c:pt>
                      <c:pt idx="579">
                        <c:v>3.0011669999999999E-3</c:v>
                      </c:pt>
                      <c:pt idx="580">
                        <c:v>3.0040560000000002E-3</c:v>
                      </c:pt>
                      <c:pt idx="581">
                        <c:v>3.0069440000000001E-3</c:v>
                      </c:pt>
                      <c:pt idx="582">
                        <c:v>3.009833E-3</c:v>
                      </c:pt>
                      <c:pt idx="583">
                        <c:v>3.0127209999999999E-3</c:v>
                      </c:pt>
                      <c:pt idx="584">
                        <c:v>3.0156100000000002E-3</c:v>
                      </c:pt>
                      <c:pt idx="585">
                        <c:v>3.0184980000000001E-3</c:v>
                      </c:pt>
                      <c:pt idx="586">
                        <c:v>3.0213869999999999E-3</c:v>
                      </c:pt>
                      <c:pt idx="587">
                        <c:v>3.0242749999999999E-3</c:v>
                      </c:pt>
                      <c:pt idx="588">
                        <c:v>3.0271640000000002E-3</c:v>
                      </c:pt>
                      <c:pt idx="589">
                        <c:v>3.0300520000000001E-3</c:v>
                      </c:pt>
                      <c:pt idx="590">
                        <c:v>3.0329409999999999E-3</c:v>
                      </c:pt>
                      <c:pt idx="591">
                        <c:v>3.0358289999999999E-3</c:v>
                      </c:pt>
                      <c:pt idx="592">
                        <c:v>3.0387180000000001E-3</c:v>
                      </c:pt>
                      <c:pt idx="593">
                        <c:v>3.0416060000000001E-3</c:v>
                      </c:pt>
                      <c:pt idx="594">
                        <c:v>3.0444949999999999E-3</c:v>
                      </c:pt>
                      <c:pt idx="595">
                        <c:v>3.0473829999999999E-3</c:v>
                      </c:pt>
                      <c:pt idx="596">
                        <c:v>3.0502720000000001E-3</c:v>
                      </c:pt>
                      <c:pt idx="597">
                        <c:v>3.0531600000000001E-3</c:v>
                      </c:pt>
                      <c:pt idx="598">
                        <c:v>3.0560489999999999E-3</c:v>
                      </c:pt>
                      <c:pt idx="599">
                        <c:v>3.0589369999999999E-3</c:v>
                      </c:pt>
                      <c:pt idx="600">
                        <c:v>3.0618260000000001E-3</c:v>
                      </c:pt>
                      <c:pt idx="601">
                        <c:v>3.0647140000000001E-3</c:v>
                      </c:pt>
                      <c:pt idx="602">
                        <c:v>3.0676029999999999E-3</c:v>
                      </c:pt>
                      <c:pt idx="603">
                        <c:v>3.0704909999999998E-3</c:v>
                      </c:pt>
                      <c:pt idx="604">
                        <c:v>3.0733800000000001E-3</c:v>
                      </c:pt>
                      <c:pt idx="605">
                        <c:v>3.0762680000000001E-3</c:v>
                      </c:pt>
                      <c:pt idx="606">
                        <c:v>3.0791569999999999E-3</c:v>
                      </c:pt>
                      <c:pt idx="607">
                        <c:v>3.0820449999999998E-3</c:v>
                      </c:pt>
                      <c:pt idx="608">
                        <c:v>3.0849340000000001E-3</c:v>
                      </c:pt>
                      <c:pt idx="609">
                        <c:v>3.087822E-3</c:v>
                      </c:pt>
                      <c:pt idx="610">
                        <c:v>3.0907109999999999E-3</c:v>
                      </c:pt>
                      <c:pt idx="611">
                        <c:v>3.0935989999999998E-3</c:v>
                      </c:pt>
                      <c:pt idx="612">
                        <c:v>3.0964880000000001E-3</c:v>
                      </c:pt>
                      <c:pt idx="613">
                        <c:v>3.099376E-3</c:v>
                      </c:pt>
                      <c:pt idx="614">
                        <c:v>3.1022649999999999E-3</c:v>
                      </c:pt>
                      <c:pt idx="615">
                        <c:v>3.1051529999999998E-3</c:v>
                      </c:pt>
                      <c:pt idx="616">
                        <c:v>3.1080420000000001E-3</c:v>
                      </c:pt>
                      <c:pt idx="617">
                        <c:v>3.1109309999999999E-3</c:v>
                      </c:pt>
                      <c:pt idx="618">
                        <c:v>3.1138189999999999E-3</c:v>
                      </c:pt>
                      <c:pt idx="619">
                        <c:v>3.1167080000000002E-3</c:v>
                      </c:pt>
                      <c:pt idx="620">
                        <c:v>3.1195960000000001E-3</c:v>
                      </c:pt>
                      <c:pt idx="621">
                        <c:v>3.1224849999999999E-3</c:v>
                      </c:pt>
                      <c:pt idx="622">
                        <c:v>3.1253729999999999E-3</c:v>
                      </c:pt>
                      <c:pt idx="623">
                        <c:v>3.1282609999999998E-3</c:v>
                      </c:pt>
                      <c:pt idx="624">
                        <c:v>3.1311500000000001E-3</c:v>
                      </c:pt>
                      <c:pt idx="625">
                        <c:v>3.1340389999999999E-3</c:v>
                      </c:pt>
                      <c:pt idx="626">
                        <c:v>3.1369269999999999E-3</c:v>
                      </c:pt>
                      <c:pt idx="627">
                        <c:v>3.1398160000000001E-3</c:v>
                      </c:pt>
                      <c:pt idx="628">
                        <c:v>3.1427040000000001E-3</c:v>
                      </c:pt>
                      <c:pt idx="629">
                        <c:v>3.1455929999999999E-3</c:v>
                      </c:pt>
                      <c:pt idx="630">
                        <c:v>3.1484809999999998E-3</c:v>
                      </c:pt>
                      <c:pt idx="631">
                        <c:v>3.1513700000000001E-3</c:v>
                      </c:pt>
                      <c:pt idx="632">
                        <c:v>3.1542580000000001E-3</c:v>
                      </c:pt>
                      <c:pt idx="633">
                        <c:v>3.1571469999999999E-3</c:v>
                      </c:pt>
                      <c:pt idx="634">
                        <c:v>3.1600349999999998E-3</c:v>
                      </c:pt>
                      <c:pt idx="635">
                        <c:v>3.1629240000000001E-3</c:v>
                      </c:pt>
                      <c:pt idx="636">
                        <c:v>3.165813E-3</c:v>
                      </c:pt>
                      <c:pt idx="637">
                        <c:v>3.1687009999999999E-3</c:v>
                      </c:pt>
                      <c:pt idx="638">
                        <c:v>3.1715889999999998E-3</c:v>
                      </c:pt>
                      <c:pt idx="639">
                        <c:v>3.1744780000000001E-3</c:v>
                      </c:pt>
                      <c:pt idx="640">
                        <c:v>3.177366E-3</c:v>
                      </c:pt>
                      <c:pt idx="641">
                        <c:v>3.1802549999999999E-3</c:v>
                      </c:pt>
                      <c:pt idx="642">
                        <c:v>3.1831440000000002E-3</c:v>
                      </c:pt>
                      <c:pt idx="643">
                        <c:v>3.1860320000000001E-3</c:v>
                      </c:pt>
                      <c:pt idx="644">
                        <c:v>3.1889209999999999E-3</c:v>
                      </c:pt>
                      <c:pt idx="645">
                        <c:v>3.1918089999999999E-3</c:v>
                      </c:pt>
                      <c:pt idx="646">
                        <c:v>3.1946969999999998E-3</c:v>
                      </c:pt>
                      <c:pt idx="647">
                        <c:v>3.1975860000000001E-3</c:v>
                      </c:pt>
                      <c:pt idx="648">
                        <c:v>3.200474E-3</c:v>
                      </c:pt>
                      <c:pt idx="649">
                        <c:v>3.2033629999999999E-3</c:v>
                      </c:pt>
                      <c:pt idx="650">
                        <c:v>3.2062520000000001E-3</c:v>
                      </c:pt>
                      <c:pt idx="651">
                        <c:v>3.2091400000000001E-3</c:v>
                      </c:pt>
                      <c:pt idx="652">
                        <c:v>3.2120289999999999E-3</c:v>
                      </c:pt>
                      <c:pt idx="653">
                        <c:v>3.2149169999999999E-3</c:v>
                      </c:pt>
                      <c:pt idx="654">
                        <c:v>3.2178049999999998E-3</c:v>
                      </c:pt>
                      <c:pt idx="655">
                        <c:v>3.2206940000000001E-3</c:v>
                      </c:pt>
                      <c:pt idx="656">
                        <c:v>3.223582E-3</c:v>
                      </c:pt>
                      <c:pt idx="657">
                        <c:v>3.2264709999999999E-3</c:v>
                      </c:pt>
                      <c:pt idx="658">
                        <c:v>3.2293589999999998E-3</c:v>
                      </c:pt>
                      <c:pt idx="659">
                        <c:v>3.232249E-3</c:v>
                      </c:pt>
                      <c:pt idx="660">
                        <c:v>3.2351369999999999E-3</c:v>
                      </c:pt>
                      <c:pt idx="661">
                        <c:v>3.2380260000000002E-3</c:v>
                      </c:pt>
                      <c:pt idx="662">
                        <c:v>3.2409140000000001E-3</c:v>
                      </c:pt>
                      <c:pt idx="663">
                        <c:v>3.2438020000000001E-3</c:v>
                      </c:pt>
                      <c:pt idx="664">
                        <c:v>3.2466909999999999E-3</c:v>
                      </c:pt>
                      <c:pt idx="665">
                        <c:v>3.2495789999999998E-3</c:v>
                      </c:pt>
                      <c:pt idx="666">
                        <c:v>3.2524680000000001E-3</c:v>
                      </c:pt>
                      <c:pt idx="667">
                        <c:v>3.255357E-3</c:v>
                      </c:pt>
                      <c:pt idx="668">
                        <c:v>3.2582449999999999E-3</c:v>
                      </c:pt>
                      <c:pt idx="669">
                        <c:v>3.2611329999999998E-3</c:v>
                      </c:pt>
                      <c:pt idx="670">
                        <c:v>3.2640220000000001E-3</c:v>
                      </c:pt>
                      <c:pt idx="671">
                        <c:v>3.26691E-3</c:v>
                      </c:pt>
                      <c:pt idx="672">
                        <c:v>3.2697989999999999E-3</c:v>
                      </c:pt>
                      <c:pt idx="673">
                        <c:v>3.2726869999999998E-3</c:v>
                      </c:pt>
                      <c:pt idx="674">
                        <c:v>3.2755760000000001E-3</c:v>
                      </c:pt>
                      <c:pt idx="675">
                        <c:v>3.2784649999999999E-3</c:v>
                      </c:pt>
                      <c:pt idx="676">
                        <c:v>3.2813529999999999E-3</c:v>
                      </c:pt>
                      <c:pt idx="677">
                        <c:v>3.2842409999999998E-3</c:v>
                      </c:pt>
                      <c:pt idx="678">
                        <c:v>3.2871300000000001E-3</c:v>
                      </c:pt>
                      <c:pt idx="679">
                        <c:v>3.290018E-3</c:v>
                      </c:pt>
                      <c:pt idx="680">
                        <c:v>3.2929069999999999E-3</c:v>
                      </c:pt>
                      <c:pt idx="681">
                        <c:v>3.2957949999999998E-3</c:v>
                      </c:pt>
                      <c:pt idx="682">
                        <c:v>3.2986840000000001E-3</c:v>
                      </c:pt>
                      <c:pt idx="683">
                        <c:v>3.3015729999999999E-3</c:v>
                      </c:pt>
                      <c:pt idx="684">
                        <c:v>3.3044620000000002E-3</c:v>
                      </c:pt>
                      <c:pt idx="685">
                        <c:v>3.3073489999999998E-3</c:v>
                      </c:pt>
                      <c:pt idx="686">
                        <c:v>3.3102380000000001E-3</c:v>
                      </c:pt>
                      <c:pt idx="687">
                        <c:v>3.313126E-3</c:v>
                      </c:pt>
                      <c:pt idx="688">
                        <c:v>3.3160149999999998E-3</c:v>
                      </c:pt>
                      <c:pt idx="689">
                        <c:v>3.3189029999999998E-3</c:v>
                      </c:pt>
                      <c:pt idx="690">
                        <c:v>3.3217920000000001E-3</c:v>
                      </c:pt>
                      <c:pt idx="691">
                        <c:v>3.3246809999999999E-3</c:v>
                      </c:pt>
                      <c:pt idx="692">
                        <c:v>3.3275700000000002E-3</c:v>
                      </c:pt>
                      <c:pt idx="693">
                        <c:v>3.3304580000000001E-3</c:v>
                      </c:pt>
                      <c:pt idx="694">
                        <c:v>3.3333460000000001E-3</c:v>
                      </c:pt>
                      <c:pt idx="695">
                        <c:v>3.3362349999999999E-3</c:v>
                      </c:pt>
                      <c:pt idx="696">
                        <c:v>3.3391229999999998E-3</c:v>
                      </c:pt>
                      <c:pt idx="697">
                        <c:v>3.3420120000000001E-3</c:v>
                      </c:pt>
                      <c:pt idx="698">
                        <c:v>3.3449E-3</c:v>
                      </c:pt>
                      <c:pt idx="699">
                        <c:v>3.3477889999999999E-3</c:v>
                      </c:pt>
                      <c:pt idx="700">
                        <c:v>3.3506780000000002E-3</c:v>
                      </c:pt>
                      <c:pt idx="701">
                        <c:v>3.3535660000000001E-3</c:v>
                      </c:pt>
                      <c:pt idx="702">
                        <c:v>3.356454E-3</c:v>
                      </c:pt>
                      <c:pt idx="703">
                        <c:v>3.3593429999999999E-3</c:v>
                      </c:pt>
                      <c:pt idx="704">
                        <c:v>3.3622309999999998E-3</c:v>
                      </c:pt>
                      <c:pt idx="705">
                        <c:v>3.3651200000000001E-3</c:v>
                      </c:pt>
                      <c:pt idx="706">
                        <c:v>3.368008E-3</c:v>
                      </c:pt>
                      <c:pt idx="707">
                        <c:v>3.3708969999999999E-3</c:v>
                      </c:pt>
                      <c:pt idx="708">
                        <c:v>3.3737860000000001E-3</c:v>
                      </c:pt>
                      <c:pt idx="709">
                        <c:v>3.3766740000000001E-3</c:v>
                      </c:pt>
                      <c:pt idx="710">
                        <c:v>3.379562E-3</c:v>
                      </c:pt>
                      <c:pt idx="711">
                        <c:v>3.3824509999999999E-3</c:v>
                      </c:pt>
                      <c:pt idx="712">
                        <c:v>3.3853389999999998E-3</c:v>
                      </c:pt>
                      <c:pt idx="713">
                        <c:v>3.3882280000000001E-3</c:v>
                      </c:pt>
                      <c:pt idx="714">
                        <c:v>3.391116E-3</c:v>
                      </c:pt>
                      <c:pt idx="715">
                        <c:v>3.3940049999999999E-3</c:v>
                      </c:pt>
                      <c:pt idx="716">
                        <c:v>3.3968940000000001E-3</c:v>
                      </c:pt>
                      <c:pt idx="717">
                        <c:v>3.3997820000000001E-3</c:v>
                      </c:pt>
                      <c:pt idx="718">
                        <c:v>3.40267E-3</c:v>
                      </c:pt>
                      <c:pt idx="719">
                        <c:v>3.4055589999999998E-3</c:v>
                      </c:pt>
                      <c:pt idx="720">
                        <c:v>3.4084470000000002E-3</c:v>
                      </c:pt>
                      <c:pt idx="721">
                        <c:v>3.4113360000000001E-3</c:v>
                      </c:pt>
                      <c:pt idx="722">
                        <c:v>3.414224E-3</c:v>
                      </c:pt>
                      <c:pt idx="723">
                        <c:v>3.4171129999999998E-3</c:v>
                      </c:pt>
                      <c:pt idx="724">
                        <c:v>3.4200020000000001E-3</c:v>
                      </c:pt>
                      <c:pt idx="725">
                        <c:v>3.42289E-3</c:v>
                      </c:pt>
                      <c:pt idx="726">
                        <c:v>3.425778E-3</c:v>
                      </c:pt>
                      <c:pt idx="727">
                        <c:v>3.4286669999999998E-3</c:v>
                      </c:pt>
                      <c:pt idx="728">
                        <c:v>3.4315550000000002E-3</c:v>
                      </c:pt>
                      <c:pt idx="729">
                        <c:v>3.434444E-3</c:v>
                      </c:pt>
                      <c:pt idx="730">
                        <c:v>3.4373329999999999E-3</c:v>
                      </c:pt>
                      <c:pt idx="731">
                        <c:v>3.4402209999999998E-3</c:v>
                      </c:pt>
                      <c:pt idx="732">
                        <c:v>3.443111E-3</c:v>
                      </c:pt>
                      <c:pt idx="733">
                        <c:v>3.445998E-3</c:v>
                      </c:pt>
                      <c:pt idx="734">
                        <c:v>3.4488869999999999E-3</c:v>
                      </c:pt>
                      <c:pt idx="735">
                        <c:v>3.4517749999999998E-3</c:v>
                      </c:pt>
                      <c:pt idx="736">
                        <c:v>3.4546640000000001E-3</c:v>
                      </c:pt>
                      <c:pt idx="737">
                        <c:v>3.457552E-3</c:v>
                      </c:pt>
                      <c:pt idx="738">
                        <c:v>3.4604409999999999E-3</c:v>
                      </c:pt>
                      <c:pt idx="739">
                        <c:v>3.4633289999999998E-3</c:v>
                      </c:pt>
                      <c:pt idx="740">
                        <c:v>3.4662180000000001E-3</c:v>
                      </c:pt>
                      <c:pt idx="741">
                        <c:v>3.4691069999999999E-3</c:v>
                      </c:pt>
                      <c:pt idx="742">
                        <c:v>3.4719949999999999E-3</c:v>
                      </c:pt>
                      <c:pt idx="743">
                        <c:v>3.4748840000000001E-3</c:v>
                      </c:pt>
                      <c:pt idx="744">
                        <c:v>3.4777720000000001E-3</c:v>
                      </c:pt>
                      <c:pt idx="745">
                        <c:v>3.4806609999999999E-3</c:v>
                      </c:pt>
                      <c:pt idx="746">
                        <c:v>3.4835489999999998E-3</c:v>
                      </c:pt>
                      <c:pt idx="747">
                        <c:v>3.4864370000000002E-3</c:v>
                      </c:pt>
                      <c:pt idx="748">
                        <c:v>3.4893260000000001E-3</c:v>
                      </c:pt>
                      <c:pt idx="749">
                        <c:v>3.492214E-3</c:v>
                      </c:pt>
                      <c:pt idx="750">
                        <c:v>3.4951029999999998E-3</c:v>
                      </c:pt>
                      <c:pt idx="751">
                        <c:v>3.4979910000000002E-3</c:v>
                      </c:pt>
                      <c:pt idx="752">
                        <c:v>3.5008800000000001E-3</c:v>
                      </c:pt>
                      <c:pt idx="753">
                        <c:v>3.503768E-3</c:v>
                      </c:pt>
                      <c:pt idx="754">
                        <c:v>3.5066569999999998E-3</c:v>
                      </c:pt>
                      <c:pt idx="755">
                        <c:v>3.5095450000000002E-3</c:v>
                      </c:pt>
                      <c:pt idx="756">
                        <c:v>3.5124349999999999E-3</c:v>
                      </c:pt>
                      <c:pt idx="757">
                        <c:v>3.515322E-3</c:v>
                      </c:pt>
                      <c:pt idx="758">
                        <c:v>3.5182109999999998E-3</c:v>
                      </c:pt>
                      <c:pt idx="759">
                        <c:v>3.5210990000000002E-3</c:v>
                      </c:pt>
                      <c:pt idx="760">
                        <c:v>3.523988E-3</c:v>
                      </c:pt>
                      <c:pt idx="761">
                        <c:v>3.526876E-3</c:v>
                      </c:pt>
                      <c:pt idx="762">
                        <c:v>3.5297649999999998E-3</c:v>
                      </c:pt>
                      <c:pt idx="763">
                        <c:v>3.5326540000000001E-3</c:v>
                      </c:pt>
                      <c:pt idx="764">
                        <c:v>3.5355429999999999E-3</c:v>
                      </c:pt>
                      <c:pt idx="765">
                        <c:v>3.5384309999999999E-3</c:v>
                      </c:pt>
                      <c:pt idx="766">
                        <c:v>3.5413189999999998E-3</c:v>
                      </c:pt>
                      <c:pt idx="767">
                        <c:v>3.5442080000000001E-3</c:v>
                      </c:pt>
                      <c:pt idx="768">
                        <c:v>3.547096E-3</c:v>
                      </c:pt>
                      <c:pt idx="769">
                        <c:v>3.5499849999999999E-3</c:v>
                      </c:pt>
                      <c:pt idx="770">
                        <c:v>3.5528729999999998E-3</c:v>
                      </c:pt>
                      <c:pt idx="771">
                        <c:v>3.5557620000000001E-3</c:v>
                      </c:pt>
                      <c:pt idx="772">
                        <c:v>3.5586509999999999E-3</c:v>
                      </c:pt>
                      <c:pt idx="773">
                        <c:v>3.5615389999999999E-3</c:v>
                      </c:pt>
                      <c:pt idx="774">
                        <c:v>3.5644269999999998E-3</c:v>
                      </c:pt>
                      <c:pt idx="775">
                        <c:v>3.5673160000000001E-3</c:v>
                      </c:pt>
                      <c:pt idx="776">
                        <c:v>3.5702049999999999E-3</c:v>
                      </c:pt>
                      <c:pt idx="777">
                        <c:v>3.5730929999999998E-3</c:v>
                      </c:pt>
                      <c:pt idx="778">
                        <c:v>3.5759820000000001E-3</c:v>
                      </c:pt>
                      <c:pt idx="779">
                        <c:v>3.5788700000000001E-3</c:v>
                      </c:pt>
                      <c:pt idx="780">
                        <c:v>3.5817589999999999E-3</c:v>
                      </c:pt>
                      <c:pt idx="781">
                        <c:v>3.5846469999999998E-3</c:v>
                      </c:pt>
                      <c:pt idx="782">
                        <c:v>3.5875350000000002E-3</c:v>
                      </c:pt>
                      <c:pt idx="783">
                        <c:v>3.590424E-3</c:v>
                      </c:pt>
                      <c:pt idx="784">
                        <c:v>3.593312E-3</c:v>
                      </c:pt>
                      <c:pt idx="785">
                        <c:v>3.5962009999999998E-3</c:v>
                      </c:pt>
                      <c:pt idx="786">
                        <c:v>3.5990890000000002E-3</c:v>
                      </c:pt>
                      <c:pt idx="787">
                        <c:v>3.601978E-3</c:v>
                      </c:pt>
                      <c:pt idx="788">
                        <c:v>3.6048669999999999E-3</c:v>
                      </c:pt>
                      <c:pt idx="789">
                        <c:v>3.6077549999999998E-3</c:v>
                      </c:pt>
                      <c:pt idx="790">
                        <c:v>3.6106430000000002E-3</c:v>
                      </c:pt>
                      <c:pt idx="791">
                        <c:v>3.613532E-3</c:v>
                      </c:pt>
                      <c:pt idx="792">
                        <c:v>3.61642E-3</c:v>
                      </c:pt>
                      <c:pt idx="793">
                        <c:v>3.6193089999999998E-3</c:v>
                      </c:pt>
                      <c:pt idx="794">
                        <c:v>3.6221970000000002E-3</c:v>
                      </c:pt>
                      <c:pt idx="795">
                        <c:v>3.625086E-3</c:v>
                      </c:pt>
                      <c:pt idx="796">
                        <c:v>3.6279749999999999E-3</c:v>
                      </c:pt>
                      <c:pt idx="797">
                        <c:v>3.6308629999999998E-3</c:v>
                      </c:pt>
                      <c:pt idx="798">
                        <c:v>3.6337520000000001E-3</c:v>
                      </c:pt>
                      <c:pt idx="799">
                        <c:v>3.63664E-3</c:v>
                      </c:pt>
                      <c:pt idx="800">
                        <c:v>3.6395289999999999E-3</c:v>
                      </c:pt>
                      <c:pt idx="801">
                        <c:v>3.6424169999999998E-3</c:v>
                      </c:pt>
                      <c:pt idx="802">
                        <c:v>3.6453060000000001E-3</c:v>
                      </c:pt>
                      <c:pt idx="803">
                        <c:v>3.648194E-3</c:v>
                      </c:pt>
                      <c:pt idx="804">
                        <c:v>3.6510829999999998E-3</c:v>
                      </c:pt>
                      <c:pt idx="805">
                        <c:v>3.6539710000000002E-3</c:v>
                      </c:pt>
                      <c:pt idx="806">
                        <c:v>3.6568600000000001E-3</c:v>
                      </c:pt>
                      <c:pt idx="807">
                        <c:v>3.659748E-3</c:v>
                      </c:pt>
                      <c:pt idx="808">
                        <c:v>3.6626369999999998E-3</c:v>
                      </c:pt>
                      <c:pt idx="809">
                        <c:v>3.6655260000000001E-3</c:v>
                      </c:pt>
                      <c:pt idx="810">
                        <c:v>3.668414E-3</c:v>
                      </c:pt>
                      <c:pt idx="811">
                        <c:v>3.6713029999999999E-3</c:v>
                      </c:pt>
                      <c:pt idx="812">
                        <c:v>3.6741909999999998E-3</c:v>
                      </c:pt>
                      <c:pt idx="813">
                        <c:v>3.6770800000000001E-3</c:v>
                      </c:pt>
                      <c:pt idx="814">
                        <c:v>3.679968E-3</c:v>
                      </c:pt>
                      <c:pt idx="815">
                        <c:v>3.6828569999999999E-3</c:v>
                      </c:pt>
                      <c:pt idx="816">
                        <c:v>3.6857449999999998E-3</c:v>
                      </c:pt>
                      <c:pt idx="817">
                        <c:v>3.6886340000000001E-3</c:v>
                      </c:pt>
                      <c:pt idx="818">
                        <c:v>3.691522E-3</c:v>
                      </c:pt>
                      <c:pt idx="819">
                        <c:v>3.69441E-3</c:v>
                      </c:pt>
                      <c:pt idx="820">
                        <c:v>3.6973000000000002E-3</c:v>
                      </c:pt>
                      <c:pt idx="821">
                        <c:v>3.7001870000000002E-3</c:v>
                      </c:pt>
                      <c:pt idx="822">
                        <c:v>3.7030769999999999E-3</c:v>
                      </c:pt>
                      <c:pt idx="823">
                        <c:v>3.7059649999999999E-3</c:v>
                      </c:pt>
                      <c:pt idx="824">
                        <c:v>3.7088529999999998E-3</c:v>
                      </c:pt>
                      <c:pt idx="825">
                        <c:v>3.7117410000000002E-3</c:v>
                      </c:pt>
                      <c:pt idx="826">
                        <c:v>3.71463E-3</c:v>
                      </c:pt>
                      <c:pt idx="827">
                        <c:v>3.7175189999999999E-3</c:v>
                      </c:pt>
                      <c:pt idx="828">
                        <c:v>3.7204080000000001E-3</c:v>
                      </c:pt>
                      <c:pt idx="829">
                        <c:v>3.7232950000000002E-3</c:v>
                      </c:pt>
                      <c:pt idx="830">
                        <c:v>3.726184E-3</c:v>
                      </c:pt>
                      <c:pt idx="831">
                        <c:v>3.7290729999999998E-3</c:v>
                      </c:pt>
                      <c:pt idx="832">
                        <c:v>3.7319609999999998E-3</c:v>
                      </c:pt>
                      <c:pt idx="833">
                        <c:v>3.7348500000000001E-3</c:v>
                      </c:pt>
                      <c:pt idx="834">
                        <c:v>3.737738E-3</c:v>
                      </c:pt>
                      <c:pt idx="835">
                        <c:v>3.7406269999999998E-3</c:v>
                      </c:pt>
                      <c:pt idx="836">
                        <c:v>3.7435150000000002E-3</c:v>
                      </c:pt>
                      <c:pt idx="837">
                        <c:v>3.7464040000000001E-3</c:v>
                      </c:pt>
                      <c:pt idx="838">
                        <c:v>3.749292E-3</c:v>
                      </c:pt>
                      <c:pt idx="839">
                        <c:v>3.7521809999999998E-3</c:v>
                      </c:pt>
                      <c:pt idx="840">
                        <c:v>3.7550690000000002E-3</c:v>
                      </c:pt>
                      <c:pt idx="841">
                        <c:v>3.757958E-3</c:v>
                      </c:pt>
                      <c:pt idx="842">
                        <c:v>3.760846E-3</c:v>
                      </c:pt>
                      <c:pt idx="843">
                        <c:v>3.7637349999999998E-3</c:v>
                      </c:pt>
                      <c:pt idx="844">
                        <c:v>3.7666240000000001E-3</c:v>
                      </c:pt>
                      <c:pt idx="845">
                        <c:v>3.769512E-3</c:v>
                      </c:pt>
                      <c:pt idx="846">
                        <c:v>3.7724E-3</c:v>
                      </c:pt>
                      <c:pt idx="847">
                        <c:v>3.7752889999999998E-3</c:v>
                      </c:pt>
                      <c:pt idx="848">
                        <c:v>3.7781780000000001E-3</c:v>
                      </c:pt>
                      <c:pt idx="849">
                        <c:v>3.781066E-3</c:v>
                      </c:pt>
                      <c:pt idx="850">
                        <c:v>3.783954E-3</c:v>
                      </c:pt>
                      <c:pt idx="851">
                        <c:v>3.7868419999999999E-3</c:v>
                      </c:pt>
                      <c:pt idx="852">
                        <c:v>3.7897320000000001E-3</c:v>
                      </c:pt>
                      <c:pt idx="853">
                        <c:v>3.79262E-3</c:v>
                      </c:pt>
                      <c:pt idx="854">
                        <c:v>3.795508E-3</c:v>
                      </c:pt>
                      <c:pt idx="855">
                        <c:v>3.7983969999999998E-3</c:v>
                      </c:pt>
                      <c:pt idx="856">
                        <c:v>3.8012850000000002E-3</c:v>
                      </c:pt>
                      <c:pt idx="857">
                        <c:v>3.8041749999999999E-3</c:v>
                      </c:pt>
                      <c:pt idx="858">
                        <c:v>3.8070629999999999E-3</c:v>
                      </c:pt>
                      <c:pt idx="859">
                        <c:v>3.8099509999999998E-3</c:v>
                      </c:pt>
                      <c:pt idx="860">
                        <c:v>3.8128400000000001E-3</c:v>
                      </c:pt>
                      <c:pt idx="861">
                        <c:v>3.815728E-3</c:v>
                      </c:pt>
                      <c:pt idx="862">
                        <c:v>3.8186169999999998E-3</c:v>
                      </c:pt>
                      <c:pt idx="863">
                        <c:v>3.8215050000000002E-3</c:v>
                      </c:pt>
                      <c:pt idx="864">
                        <c:v>3.8243930000000001E-3</c:v>
                      </c:pt>
                      <c:pt idx="865">
                        <c:v>3.827282E-3</c:v>
                      </c:pt>
                      <c:pt idx="866">
                        <c:v>3.8301709999999998E-3</c:v>
                      </c:pt>
                      <c:pt idx="867">
                        <c:v>3.8330590000000002E-3</c:v>
                      </c:pt>
                      <c:pt idx="868">
                        <c:v>3.835949E-3</c:v>
                      </c:pt>
                      <c:pt idx="869">
                        <c:v>3.838836E-3</c:v>
                      </c:pt>
                      <c:pt idx="870">
                        <c:v>3.8417249999999998E-3</c:v>
                      </c:pt>
                      <c:pt idx="871">
                        <c:v>3.8446130000000002E-3</c:v>
                      </c:pt>
                      <c:pt idx="872">
                        <c:v>3.847502E-3</c:v>
                      </c:pt>
                      <c:pt idx="873">
                        <c:v>3.85039E-3</c:v>
                      </c:pt>
                      <c:pt idx="874">
                        <c:v>3.8532789999999998E-3</c:v>
                      </c:pt>
                      <c:pt idx="875">
                        <c:v>3.8561670000000002E-3</c:v>
                      </c:pt>
                      <c:pt idx="876">
                        <c:v>3.859056E-3</c:v>
                      </c:pt>
                      <c:pt idx="877">
                        <c:v>3.861944E-3</c:v>
                      </c:pt>
                      <c:pt idx="878">
                        <c:v>3.8648329999999998E-3</c:v>
                      </c:pt>
                      <c:pt idx="879">
                        <c:v>3.8677220000000001E-3</c:v>
                      </c:pt>
                      <c:pt idx="880">
                        <c:v>3.87061E-3</c:v>
                      </c:pt>
                      <c:pt idx="881">
                        <c:v>3.873498E-3</c:v>
                      </c:pt>
                      <c:pt idx="882">
                        <c:v>3.8763869999999998E-3</c:v>
                      </c:pt>
                      <c:pt idx="883">
                        <c:v>3.8792760000000001E-3</c:v>
                      </c:pt>
                      <c:pt idx="884">
                        <c:v>3.882164E-3</c:v>
                      </c:pt>
                      <c:pt idx="885">
                        <c:v>3.8850519999999999E-3</c:v>
                      </c:pt>
                      <c:pt idx="886">
                        <c:v>3.8879409999999998E-3</c:v>
                      </c:pt>
                      <c:pt idx="887">
                        <c:v>3.8908290000000002E-3</c:v>
                      </c:pt>
                      <c:pt idx="888">
                        <c:v>3.8937189999999999E-3</c:v>
                      </c:pt>
                      <c:pt idx="889">
                        <c:v>3.8966069999999998E-3</c:v>
                      </c:pt>
                      <c:pt idx="890">
                        <c:v>3.8994949999999998E-3</c:v>
                      </c:pt>
                      <c:pt idx="891">
                        <c:v>3.9023830000000002E-3</c:v>
                      </c:pt>
                      <c:pt idx="892">
                        <c:v>3.9052729999999999E-3</c:v>
                      </c:pt>
                      <c:pt idx="893">
                        <c:v>3.9081610000000003E-3</c:v>
                      </c:pt>
                      <c:pt idx="894">
                        <c:v>3.9110489999999998E-3</c:v>
                      </c:pt>
                      <c:pt idx="895">
                        <c:v>3.9139370000000001E-3</c:v>
                      </c:pt>
                      <c:pt idx="896">
                        <c:v>3.916826E-3</c:v>
                      </c:pt>
                      <c:pt idx="897">
                        <c:v>3.9197140000000004E-3</c:v>
                      </c:pt>
                      <c:pt idx="898">
                        <c:v>3.9226030000000002E-3</c:v>
                      </c:pt>
                      <c:pt idx="899">
                        <c:v>3.925492E-3</c:v>
                      </c:pt>
                      <c:pt idx="900">
                        <c:v>3.9283809999999999E-3</c:v>
                      </c:pt>
                      <c:pt idx="901">
                        <c:v>3.9312690000000003E-3</c:v>
                      </c:pt>
                      <c:pt idx="902">
                        <c:v>3.9341569999999998E-3</c:v>
                      </c:pt>
                      <c:pt idx="903">
                        <c:v>3.9370459999999996E-3</c:v>
                      </c:pt>
                      <c:pt idx="904">
                        <c:v>3.939934E-3</c:v>
                      </c:pt>
                      <c:pt idx="905">
                        <c:v>3.9428229999999998E-3</c:v>
                      </c:pt>
                      <c:pt idx="906">
                        <c:v>3.9457110000000002E-3</c:v>
                      </c:pt>
                      <c:pt idx="907">
                        <c:v>3.9486E-3</c:v>
                      </c:pt>
                      <c:pt idx="908">
                        <c:v>3.9514889999999999E-3</c:v>
                      </c:pt>
                      <c:pt idx="909">
                        <c:v>3.9543770000000002E-3</c:v>
                      </c:pt>
                      <c:pt idx="910">
                        <c:v>3.9572660000000001E-3</c:v>
                      </c:pt>
                      <c:pt idx="911">
                        <c:v>3.9601539999999996E-3</c:v>
                      </c:pt>
                      <c:pt idx="912">
                        <c:v>3.963042E-3</c:v>
                      </c:pt>
                      <c:pt idx="913">
                        <c:v>3.9659309999999998E-3</c:v>
                      </c:pt>
                      <c:pt idx="914">
                        <c:v>3.9688199999999996E-3</c:v>
                      </c:pt>
                      <c:pt idx="915">
                        <c:v>3.971708E-3</c:v>
                      </c:pt>
                      <c:pt idx="916">
                        <c:v>3.9745969999999999E-3</c:v>
                      </c:pt>
                      <c:pt idx="917">
                        <c:v>3.9774850000000002E-3</c:v>
                      </c:pt>
                      <c:pt idx="918">
                        <c:v>3.9803740000000001E-3</c:v>
                      </c:pt>
                      <c:pt idx="919">
                        <c:v>3.9832619999999996E-3</c:v>
                      </c:pt>
                      <c:pt idx="920">
                        <c:v>3.9861510000000003E-3</c:v>
                      </c:pt>
                      <c:pt idx="921">
                        <c:v>3.9890389999999998E-3</c:v>
                      </c:pt>
                      <c:pt idx="922">
                        <c:v>3.9919270000000001E-3</c:v>
                      </c:pt>
                      <c:pt idx="923">
                        <c:v>3.9948170000000003E-3</c:v>
                      </c:pt>
                      <c:pt idx="924">
                        <c:v>3.9977049999999998E-3</c:v>
                      </c:pt>
                      <c:pt idx="925">
                        <c:v>4.0005930000000002E-3</c:v>
                      </c:pt>
                      <c:pt idx="926">
                        <c:v>4.0034809999999997E-3</c:v>
                      </c:pt>
                      <c:pt idx="927">
                        <c:v>4.0063700000000004E-3</c:v>
                      </c:pt>
                      <c:pt idx="928">
                        <c:v>4.0092579999999999E-3</c:v>
                      </c:pt>
                      <c:pt idx="929">
                        <c:v>4.0121469999999998E-3</c:v>
                      </c:pt>
                      <c:pt idx="930">
                        <c:v>4.0150359999999996E-3</c:v>
                      </c:pt>
                      <c:pt idx="931">
                        <c:v>4.017924E-3</c:v>
                      </c:pt>
                      <c:pt idx="932">
                        <c:v>4.0208129999999998E-3</c:v>
                      </c:pt>
                      <c:pt idx="933">
                        <c:v>4.0237010000000002E-3</c:v>
                      </c:pt>
                      <c:pt idx="934">
                        <c:v>4.02659E-3</c:v>
                      </c:pt>
                      <c:pt idx="935">
                        <c:v>4.0294780000000004E-3</c:v>
                      </c:pt>
                      <c:pt idx="936">
                        <c:v>4.0323670000000002E-3</c:v>
                      </c:pt>
                      <c:pt idx="937">
                        <c:v>4.0352549999999997E-3</c:v>
                      </c:pt>
                      <c:pt idx="938">
                        <c:v>4.0381439999999996E-3</c:v>
                      </c:pt>
                      <c:pt idx="939">
                        <c:v>4.041032E-3</c:v>
                      </c:pt>
                      <c:pt idx="940">
                        <c:v>4.0439220000000001E-3</c:v>
                      </c:pt>
                      <c:pt idx="941">
                        <c:v>4.0468090000000002E-3</c:v>
                      </c:pt>
                      <c:pt idx="942">
                        <c:v>4.049698E-3</c:v>
                      </c:pt>
                      <c:pt idx="943">
                        <c:v>4.0525860000000004E-3</c:v>
                      </c:pt>
                      <c:pt idx="944">
                        <c:v>4.0554750000000002E-3</c:v>
                      </c:pt>
                      <c:pt idx="945">
                        <c:v>4.0583640000000001E-3</c:v>
                      </c:pt>
                      <c:pt idx="946">
                        <c:v>4.0612519999999996E-3</c:v>
                      </c:pt>
                      <c:pt idx="947">
                        <c:v>4.0641410000000003E-3</c:v>
                      </c:pt>
                      <c:pt idx="948">
                        <c:v>4.0670289999999998E-3</c:v>
                      </c:pt>
                      <c:pt idx="949">
                        <c:v>4.0699179999999996E-3</c:v>
                      </c:pt>
                      <c:pt idx="950">
                        <c:v>4.072806E-3</c:v>
                      </c:pt>
                      <c:pt idx="951">
                        <c:v>4.0756949999999998E-3</c:v>
                      </c:pt>
                      <c:pt idx="952">
                        <c:v>4.0785830000000002E-3</c:v>
                      </c:pt>
                      <c:pt idx="953">
                        <c:v>4.0814709999999997E-3</c:v>
                      </c:pt>
                      <c:pt idx="954">
                        <c:v>4.0843600000000004E-3</c:v>
                      </c:pt>
                      <c:pt idx="955">
                        <c:v>4.0872490000000003E-3</c:v>
                      </c:pt>
                      <c:pt idx="956">
                        <c:v>4.0901380000000001E-3</c:v>
                      </c:pt>
                      <c:pt idx="957">
                        <c:v>4.0930250000000001E-3</c:v>
                      </c:pt>
                      <c:pt idx="958">
                        <c:v>4.095914E-3</c:v>
                      </c:pt>
                      <c:pt idx="959">
                        <c:v>4.0988029999999998E-3</c:v>
                      </c:pt>
                      <c:pt idx="960">
                        <c:v>4.1016910000000002E-3</c:v>
                      </c:pt>
                      <c:pt idx="961">
                        <c:v>4.1045789999999997E-3</c:v>
                      </c:pt>
                      <c:pt idx="962">
                        <c:v>4.1074680000000004E-3</c:v>
                      </c:pt>
                      <c:pt idx="963">
                        <c:v>4.1103559999999999E-3</c:v>
                      </c:pt>
                      <c:pt idx="964">
                        <c:v>4.1132460000000001E-3</c:v>
                      </c:pt>
                      <c:pt idx="965">
                        <c:v>4.1161339999999996E-3</c:v>
                      </c:pt>
                      <c:pt idx="966">
                        <c:v>4.119022E-3</c:v>
                      </c:pt>
                      <c:pt idx="967">
                        <c:v>4.1219109999999998E-3</c:v>
                      </c:pt>
                      <c:pt idx="968">
                        <c:v>4.1247990000000002E-3</c:v>
                      </c:pt>
                      <c:pt idx="969">
                        <c:v>4.127688E-3</c:v>
                      </c:pt>
                      <c:pt idx="970">
                        <c:v>4.1305760000000004E-3</c:v>
                      </c:pt>
                      <c:pt idx="971">
                        <c:v>4.1334650000000002E-3</c:v>
                      </c:pt>
                      <c:pt idx="972">
                        <c:v>4.1363540000000001E-3</c:v>
                      </c:pt>
                      <c:pt idx="973">
                        <c:v>4.1392419999999996E-3</c:v>
                      </c:pt>
                      <c:pt idx="974">
                        <c:v>4.1421299999999999E-3</c:v>
                      </c:pt>
                      <c:pt idx="975">
                        <c:v>4.1450189999999998E-3</c:v>
                      </c:pt>
                      <c:pt idx="976">
                        <c:v>4.1479070000000002E-3</c:v>
                      </c:pt>
                      <c:pt idx="977">
                        <c:v>4.150796E-3</c:v>
                      </c:pt>
                      <c:pt idx="978">
                        <c:v>4.1536849999999998E-3</c:v>
                      </c:pt>
                      <c:pt idx="979">
                        <c:v>4.1565730000000002E-3</c:v>
                      </c:pt>
                      <c:pt idx="980">
                        <c:v>4.1594630000000004E-3</c:v>
                      </c:pt>
                      <c:pt idx="981">
                        <c:v>4.1623500000000004E-3</c:v>
                      </c:pt>
                      <c:pt idx="982">
                        <c:v>4.1652390000000003E-3</c:v>
                      </c:pt>
                      <c:pt idx="983">
                        <c:v>4.1681269999999998E-3</c:v>
                      </c:pt>
                      <c:pt idx="984">
                        <c:v>4.1710150000000001E-3</c:v>
                      </c:pt>
                      <c:pt idx="985">
                        <c:v>4.173904E-3</c:v>
                      </c:pt>
                      <c:pt idx="986">
                        <c:v>4.1767929999999998E-3</c:v>
                      </c:pt>
                      <c:pt idx="987">
                        <c:v>4.1796810000000002E-3</c:v>
                      </c:pt>
                      <c:pt idx="988">
                        <c:v>4.18257E-3</c:v>
                      </c:pt>
                      <c:pt idx="989">
                        <c:v>4.1854570000000001E-3</c:v>
                      </c:pt>
                      <c:pt idx="990">
                        <c:v>4.1883470000000003E-3</c:v>
                      </c:pt>
                      <c:pt idx="991">
                        <c:v>4.1912349999999998E-3</c:v>
                      </c:pt>
                      <c:pt idx="992">
                        <c:v>4.1941239999999996E-3</c:v>
                      </c:pt>
                      <c:pt idx="993">
                        <c:v>4.197012E-3</c:v>
                      </c:pt>
                      <c:pt idx="994">
                        <c:v>4.1999000000000003E-3</c:v>
                      </c:pt>
                      <c:pt idx="995">
                        <c:v>4.2027899999999997E-3</c:v>
                      </c:pt>
                      <c:pt idx="996">
                        <c:v>4.205678E-3</c:v>
                      </c:pt>
                      <c:pt idx="997">
                        <c:v>4.2085660000000004E-3</c:v>
                      </c:pt>
                      <c:pt idx="998">
                        <c:v>4.2114539999999999E-3</c:v>
                      </c:pt>
                      <c:pt idx="999">
                        <c:v>4.2143429999999997E-3</c:v>
                      </c:pt>
                      <c:pt idx="1000">
                        <c:v>4.2172319999999996E-3</c:v>
                      </c:pt>
                      <c:pt idx="1001">
                        <c:v>4.2201199999999999E-3</c:v>
                      </c:pt>
                      <c:pt idx="1002">
                        <c:v>4.2230089999999998E-3</c:v>
                      </c:pt>
                      <c:pt idx="1003">
                        <c:v>4.2258970000000002E-3</c:v>
                      </c:pt>
                      <c:pt idx="1004">
                        <c:v>4.228786E-3</c:v>
                      </c:pt>
                      <c:pt idx="1005">
                        <c:v>4.2316740000000004E-3</c:v>
                      </c:pt>
                      <c:pt idx="1006">
                        <c:v>4.2345630000000002E-3</c:v>
                      </c:pt>
                      <c:pt idx="1007">
                        <c:v>4.2374509999999997E-3</c:v>
                      </c:pt>
                      <c:pt idx="1008">
                        <c:v>4.2403400000000004E-3</c:v>
                      </c:pt>
                      <c:pt idx="1009">
                        <c:v>4.2432279999999999E-3</c:v>
                      </c:pt>
                      <c:pt idx="1010">
                        <c:v>4.2461169999999998E-3</c:v>
                      </c:pt>
                      <c:pt idx="1011">
                        <c:v>4.2490050000000001E-3</c:v>
                      </c:pt>
                      <c:pt idx="1012">
                        <c:v>4.2518950000000003E-3</c:v>
                      </c:pt>
                      <c:pt idx="1013">
                        <c:v>4.2547829999999998E-3</c:v>
                      </c:pt>
                      <c:pt idx="1014">
                        <c:v>4.2576710000000002E-3</c:v>
                      </c:pt>
                      <c:pt idx="1015">
                        <c:v>4.26056E-3</c:v>
                      </c:pt>
                      <c:pt idx="1016">
                        <c:v>4.2634480000000004E-3</c:v>
                      </c:pt>
                      <c:pt idx="1017">
                        <c:v>4.2663370000000003E-3</c:v>
                      </c:pt>
                      <c:pt idx="1018">
                        <c:v>4.2692249999999998E-3</c:v>
                      </c:pt>
                      <c:pt idx="1019">
                        <c:v>4.2721130000000001E-3</c:v>
                      </c:pt>
                      <c:pt idx="1020">
                        <c:v>4.2750030000000003E-3</c:v>
                      </c:pt>
                      <c:pt idx="1021">
                        <c:v>4.2778909999999998E-3</c:v>
                      </c:pt>
                      <c:pt idx="1022">
                        <c:v>4.2807790000000002E-3</c:v>
                      </c:pt>
                      <c:pt idx="1023">
                        <c:v>4.283668E-3</c:v>
                      </c:pt>
                      <c:pt idx="1024">
                        <c:v>4.2865560000000004E-3</c:v>
                      </c:pt>
                      <c:pt idx="1025">
                        <c:v>4.2894450000000002E-3</c:v>
                      </c:pt>
                      <c:pt idx="1026">
                        <c:v>4.2923340000000001E-3</c:v>
                      </c:pt>
                      <c:pt idx="1027">
                        <c:v>4.2952219999999996E-3</c:v>
                      </c:pt>
                      <c:pt idx="1028">
                        <c:v>4.2981110000000003E-3</c:v>
                      </c:pt>
                      <c:pt idx="1029">
                        <c:v>4.3009980000000003E-3</c:v>
                      </c:pt>
                      <c:pt idx="1030">
                        <c:v>4.3038879999999996E-3</c:v>
                      </c:pt>
                      <c:pt idx="1031">
                        <c:v>4.306776E-3</c:v>
                      </c:pt>
                      <c:pt idx="1032">
                        <c:v>4.3096640000000004E-3</c:v>
                      </c:pt>
                      <c:pt idx="1033">
                        <c:v>4.3125519999999999E-3</c:v>
                      </c:pt>
                      <c:pt idx="1034">
                        <c:v>4.3154409999999997E-3</c:v>
                      </c:pt>
                      <c:pt idx="1035">
                        <c:v>4.3183300000000004E-3</c:v>
                      </c:pt>
                      <c:pt idx="1036">
                        <c:v>4.3212190000000003E-3</c:v>
                      </c:pt>
                      <c:pt idx="1037">
                        <c:v>4.3241069999999998E-3</c:v>
                      </c:pt>
                      <c:pt idx="1038">
                        <c:v>4.3269950000000001E-3</c:v>
                      </c:pt>
                      <c:pt idx="1039">
                        <c:v>4.329884E-3</c:v>
                      </c:pt>
                      <c:pt idx="1040">
                        <c:v>4.3327720000000004E-3</c:v>
                      </c:pt>
                      <c:pt idx="1041">
                        <c:v>4.3356610000000002E-3</c:v>
                      </c:pt>
                      <c:pt idx="1042">
                        <c:v>4.3385489999999997E-3</c:v>
                      </c:pt>
                      <c:pt idx="1043">
                        <c:v>4.3414380000000004E-3</c:v>
                      </c:pt>
                      <c:pt idx="1044">
                        <c:v>4.3443259999999999E-3</c:v>
                      </c:pt>
                      <c:pt idx="1045">
                        <c:v>4.3472149999999998E-3</c:v>
                      </c:pt>
                      <c:pt idx="1046">
                        <c:v>4.3501039999999996E-3</c:v>
                      </c:pt>
                      <c:pt idx="1047">
                        <c:v>4.352992E-3</c:v>
                      </c:pt>
                      <c:pt idx="1048">
                        <c:v>4.3558809999999998E-3</c:v>
                      </c:pt>
                      <c:pt idx="1049">
                        <c:v>4.3587690000000002E-3</c:v>
                      </c:pt>
                      <c:pt idx="1050">
                        <c:v>4.3616569999999997E-3</c:v>
                      </c:pt>
                      <c:pt idx="1051">
                        <c:v>4.3645460000000004E-3</c:v>
                      </c:pt>
                      <c:pt idx="1052">
                        <c:v>4.3674350000000002E-3</c:v>
                      </c:pt>
                      <c:pt idx="1053">
                        <c:v>4.3703229999999997E-3</c:v>
                      </c:pt>
                      <c:pt idx="1054">
                        <c:v>4.3732119999999996E-3</c:v>
                      </c:pt>
                      <c:pt idx="1055">
                        <c:v>4.3761E-3</c:v>
                      </c:pt>
                      <c:pt idx="1056">
                        <c:v>4.3789889999999998E-3</c:v>
                      </c:pt>
                      <c:pt idx="1057">
                        <c:v>4.3818770000000002E-3</c:v>
                      </c:pt>
                      <c:pt idx="1058">
                        <c:v>4.384766E-3</c:v>
                      </c:pt>
                      <c:pt idx="1059">
                        <c:v>4.3876540000000004E-3</c:v>
                      </c:pt>
                      <c:pt idx="1060">
                        <c:v>4.3905419999999999E-3</c:v>
                      </c:pt>
                      <c:pt idx="1061">
                        <c:v>4.3934320000000001E-3</c:v>
                      </c:pt>
                      <c:pt idx="1062">
                        <c:v>4.3963199999999996E-3</c:v>
                      </c:pt>
                      <c:pt idx="1063">
                        <c:v>4.3992079999999999E-3</c:v>
                      </c:pt>
                      <c:pt idx="1064">
                        <c:v>4.4020960000000003E-3</c:v>
                      </c:pt>
                      <c:pt idx="1065">
                        <c:v>4.4049850000000002E-3</c:v>
                      </c:pt>
                      <c:pt idx="1066">
                        <c:v>4.407874E-3</c:v>
                      </c:pt>
                      <c:pt idx="1067">
                        <c:v>4.4107620000000004E-3</c:v>
                      </c:pt>
                      <c:pt idx="1068">
                        <c:v>4.4136499999999999E-3</c:v>
                      </c:pt>
                      <c:pt idx="1069">
                        <c:v>4.4165389999999997E-3</c:v>
                      </c:pt>
                      <c:pt idx="1070">
                        <c:v>4.4194280000000004E-3</c:v>
                      </c:pt>
                      <c:pt idx="1071">
                        <c:v>4.4223170000000003E-3</c:v>
                      </c:pt>
                      <c:pt idx="1072">
                        <c:v>4.4252049999999998E-3</c:v>
                      </c:pt>
                      <c:pt idx="1073">
                        <c:v>4.4280930000000001E-3</c:v>
                      </c:pt>
                      <c:pt idx="1074">
                        <c:v>4.430982E-3</c:v>
                      </c:pt>
                      <c:pt idx="1075">
                        <c:v>4.4338700000000003E-3</c:v>
                      </c:pt>
                      <c:pt idx="1076">
                        <c:v>4.4367590000000002E-3</c:v>
                      </c:pt>
                      <c:pt idx="1077">
                        <c:v>4.4396469999999997E-3</c:v>
                      </c:pt>
                      <c:pt idx="1078">
                        <c:v>4.4425360000000004E-3</c:v>
                      </c:pt>
                      <c:pt idx="1079">
                        <c:v>4.4454239999999999E-3</c:v>
                      </c:pt>
                      <c:pt idx="1080">
                        <c:v>4.4483129999999997E-3</c:v>
                      </c:pt>
                      <c:pt idx="1081">
                        <c:v>4.4512019999999996E-3</c:v>
                      </c:pt>
                      <c:pt idx="1082">
                        <c:v>4.45409E-3</c:v>
                      </c:pt>
                      <c:pt idx="1083">
                        <c:v>4.4569789999999998E-3</c:v>
                      </c:pt>
                      <c:pt idx="1084">
                        <c:v>4.4598670000000002E-3</c:v>
                      </c:pt>
                      <c:pt idx="1085">
                        <c:v>4.462756E-3</c:v>
                      </c:pt>
                      <c:pt idx="1086">
                        <c:v>4.4656440000000004E-3</c:v>
                      </c:pt>
                      <c:pt idx="1087">
                        <c:v>4.4685330000000002E-3</c:v>
                      </c:pt>
                      <c:pt idx="1088">
                        <c:v>4.4714209999999997E-3</c:v>
                      </c:pt>
                      <c:pt idx="1089">
                        <c:v>4.4743099999999996E-3</c:v>
                      </c:pt>
                      <c:pt idx="1090">
                        <c:v>4.4771979999999999E-3</c:v>
                      </c:pt>
                      <c:pt idx="1091">
                        <c:v>4.4800860000000003E-3</c:v>
                      </c:pt>
                      <c:pt idx="1092">
                        <c:v>4.4829750000000002E-3</c:v>
                      </c:pt>
                      <c:pt idx="1093">
                        <c:v>4.4858629999999997E-3</c:v>
                      </c:pt>
                      <c:pt idx="1094">
                        <c:v>4.4887520000000004E-3</c:v>
                      </c:pt>
                      <c:pt idx="1095">
                        <c:v>4.4916399999999999E-3</c:v>
                      </c:pt>
                      <c:pt idx="1096">
                        <c:v>4.4945289999999997E-3</c:v>
                      </c:pt>
                      <c:pt idx="1097">
                        <c:v>4.4974180000000004E-3</c:v>
                      </c:pt>
                      <c:pt idx="1098">
                        <c:v>4.5003070000000003E-3</c:v>
                      </c:pt>
                      <c:pt idx="1099">
                        <c:v>4.5031949999999998E-3</c:v>
                      </c:pt>
                      <c:pt idx="1100">
                        <c:v>4.5060830000000001E-3</c:v>
                      </c:pt>
                      <c:pt idx="1101">
                        <c:v>4.5089709999999996E-3</c:v>
                      </c:pt>
                      <c:pt idx="1102">
                        <c:v>4.5118609999999998E-3</c:v>
                      </c:pt>
                      <c:pt idx="1103">
                        <c:v>4.5147490000000002E-3</c:v>
                      </c:pt>
                      <c:pt idx="1104">
                        <c:v>4.5176369999999997E-3</c:v>
                      </c:pt>
                      <c:pt idx="1105">
                        <c:v>4.5205260000000004E-3</c:v>
                      </c:pt>
                      <c:pt idx="1106">
                        <c:v>4.5234139999999999E-3</c:v>
                      </c:pt>
                      <c:pt idx="1107">
                        <c:v>4.5263029999999998E-3</c:v>
                      </c:pt>
                      <c:pt idx="1108">
                        <c:v>4.5291910000000001E-3</c:v>
                      </c:pt>
                      <c:pt idx="1109">
                        <c:v>4.53208E-3</c:v>
                      </c:pt>
                      <c:pt idx="1110">
                        <c:v>4.5349680000000003E-3</c:v>
                      </c:pt>
                      <c:pt idx="1111">
                        <c:v>4.5378559999999998E-3</c:v>
                      </c:pt>
                      <c:pt idx="1112">
                        <c:v>4.5407449999999997E-3</c:v>
                      </c:pt>
                      <c:pt idx="1113">
                        <c:v>4.5436340000000004E-3</c:v>
                      </c:pt>
                      <c:pt idx="1114">
                        <c:v>4.5465230000000002E-3</c:v>
                      </c:pt>
                      <c:pt idx="1115">
                        <c:v>4.5494109999999997E-3</c:v>
                      </c:pt>
                      <c:pt idx="1116">
                        <c:v>4.5522990000000001E-3</c:v>
                      </c:pt>
                      <c:pt idx="1117">
                        <c:v>4.5551879999999999E-3</c:v>
                      </c:pt>
                      <c:pt idx="1118">
                        <c:v>4.5580769999999998E-3</c:v>
                      </c:pt>
                      <c:pt idx="1119">
                        <c:v>4.5609650000000002E-3</c:v>
                      </c:pt>
                      <c:pt idx="1120">
                        <c:v>4.563854E-3</c:v>
                      </c:pt>
                      <c:pt idx="1121">
                        <c:v>4.5667420000000004E-3</c:v>
                      </c:pt>
                      <c:pt idx="1122">
                        <c:v>4.5696310000000002E-3</c:v>
                      </c:pt>
                      <c:pt idx="1123">
                        <c:v>4.5725189999999997E-3</c:v>
                      </c:pt>
                      <c:pt idx="1124">
                        <c:v>4.5754070000000001E-3</c:v>
                      </c:pt>
                      <c:pt idx="1125">
                        <c:v>4.5782959999999999E-3</c:v>
                      </c:pt>
                      <c:pt idx="1126">
                        <c:v>4.5811840000000003E-3</c:v>
                      </c:pt>
                      <c:pt idx="1127">
                        <c:v>4.5840739999999996E-3</c:v>
                      </c:pt>
                      <c:pt idx="1128">
                        <c:v>4.586962E-3</c:v>
                      </c:pt>
                      <c:pt idx="1129">
                        <c:v>4.5898500000000004E-3</c:v>
                      </c:pt>
                      <c:pt idx="1130">
                        <c:v>4.5927379999999999E-3</c:v>
                      </c:pt>
                      <c:pt idx="1131">
                        <c:v>4.5956269999999997E-3</c:v>
                      </c:pt>
                      <c:pt idx="1132">
                        <c:v>4.5985150000000001E-3</c:v>
                      </c:pt>
                      <c:pt idx="1133">
                        <c:v>4.6014050000000003E-3</c:v>
                      </c:pt>
                      <c:pt idx="1134">
                        <c:v>4.6042929999999998E-3</c:v>
                      </c:pt>
                      <c:pt idx="1135">
                        <c:v>4.6071810000000001E-3</c:v>
                      </c:pt>
                      <c:pt idx="1136">
                        <c:v>4.6100689999999996E-3</c:v>
                      </c:pt>
                      <c:pt idx="1137">
                        <c:v>4.6129589999999998E-3</c:v>
                      </c:pt>
                      <c:pt idx="1138">
                        <c:v>4.6158470000000002E-3</c:v>
                      </c:pt>
                      <c:pt idx="1139">
                        <c:v>4.6187349999999997E-3</c:v>
                      </c:pt>
                      <c:pt idx="1140">
                        <c:v>4.6216240000000004E-3</c:v>
                      </c:pt>
                      <c:pt idx="1141">
                        <c:v>4.6245119999999999E-3</c:v>
                      </c:pt>
                      <c:pt idx="1142">
                        <c:v>4.6274009999999997E-3</c:v>
                      </c:pt>
                      <c:pt idx="1143">
                        <c:v>4.6302890000000001E-3</c:v>
                      </c:pt>
                      <c:pt idx="1144">
                        <c:v>4.6331779999999999E-3</c:v>
                      </c:pt>
                      <c:pt idx="1145">
                        <c:v>4.6360660000000003E-3</c:v>
                      </c:pt>
                      <c:pt idx="1146">
                        <c:v>4.6389550000000002E-3</c:v>
                      </c:pt>
                      <c:pt idx="1147">
                        <c:v>4.6418429999999997E-3</c:v>
                      </c:pt>
                      <c:pt idx="1148">
                        <c:v>4.6447329999999998E-3</c:v>
                      </c:pt>
                      <c:pt idx="1149">
                        <c:v>4.6476210000000002E-3</c:v>
                      </c:pt>
                      <c:pt idx="1150">
                        <c:v>4.6505089999999997E-3</c:v>
                      </c:pt>
                      <c:pt idx="1151">
                        <c:v>4.6533980000000004E-3</c:v>
                      </c:pt>
                      <c:pt idx="1152">
                        <c:v>4.6562859999999999E-3</c:v>
                      </c:pt>
                      <c:pt idx="1153">
                        <c:v>4.6591749999999998E-3</c:v>
                      </c:pt>
                      <c:pt idx="1154">
                        <c:v>4.6620630000000001E-3</c:v>
                      </c:pt>
                      <c:pt idx="1155">
                        <c:v>4.664952E-3</c:v>
                      </c:pt>
                      <c:pt idx="1156">
                        <c:v>4.6678400000000004E-3</c:v>
                      </c:pt>
                      <c:pt idx="1157">
                        <c:v>4.6707279999999999E-3</c:v>
                      </c:pt>
                      <c:pt idx="1158">
                        <c:v>4.6736169999999997E-3</c:v>
                      </c:pt>
                      <c:pt idx="1159">
                        <c:v>4.6765060000000004E-3</c:v>
                      </c:pt>
                      <c:pt idx="1160">
                        <c:v>4.6793939999999999E-3</c:v>
                      </c:pt>
                      <c:pt idx="1161">
                        <c:v>4.6822820000000003E-3</c:v>
                      </c:pt>
                      <c:pt idx="1162">
                        <c:v>4.6851719999999996E-3</c:v>
                      </c:pt>
                      <c:pt idx="1163">
                        <c:v>4.68806E-3</c:v>
                      </c:pt>
                      <c:pt idx="1164">
                        <c:v>4.6909480000000003E-3</c:v>
                      </c:pt>
                      <c:pt idx="1165">
                        <c:v>4.6938370000000002E-3</c:v>
                      </c:pt>
                      <c:pt idx="1166">
                        <c:v>4.696726E-3</c:v>
                      </c:pt>
                      <c:pt idx="1167">
                        <c:v>4.6996140000000004E-3</c:v>
                      </c:pt>
                      <c:pt idx="1168">
                        <c:v>4.7025039999999997E-3</c:v>
                      </c:pt>
                      <c:pt idx="1169">
                        <c:v>4.7053909999999997E-3</c:v>
                      </c:pt>
                      <c:pt idx="1170">
                        <c:v>4.7082799999999996E-3</c:v>
                      </c:pt>
                      <c:pt idx="1171">
                        <c:v>4.7111690000000003E-3</c:v>
                      </c:pt>
                      <c:pt idx="1172">
                        <c:v>4.7140560000000003E-3</c:v>
                      </c:pt>
                      <c:pt idx="1173">
                        <c:v>4.7169459999999996E-3</c:v>
                      </c:pt>
                      <c:pt idx="1174">
                        <c:v>4.719834E-3</c:v>
                      </c:pt>
                      <c:pt idx="1175">
                        <c:v>4.7227229999999999E-3</c:v>
                      </c:pt>
                      <c:pt idx="1176">
                        <c:v>4.7256110000000002E-3</c:v>
                      </c:pt>
                      <c:pt idx="1177">
                        <c:v>4.7285000000000001E-3</c:v>
                      </c:pt>
                      <c:pt idx="1178">
                        <c:v>4.7313889999999999E-3</c:v>
                      </c:pt>
                      <c:pt idx="1179">
                        <c:v>4.7342770000000003E-3</c:v>
                      </c:pt>
                      <c:pt idx="1180">
                        <c:v>4.7371649999999998E-3</c:v>
                      </c:pt>
                      <c:pt idx="1181">
                        <c:v>4.7400539999999996E-3</c:v>
                      </c:pt>
                      <c:pt idx="1182">
                        <c:v>4.7429430000000003E-3</c:v>
                      </c:pt>
                      <c:pt idx="1183">
                        <c:v>4.7458320000000002E-3</c:v>
                      </c:pt>
                      <c:pt idx="1184">
                        <c:v>4.748721E-3</c:v>
                      </c:pt>
                      <c:pt idx="1185">
                        <c:v>4.7516090000000004E-3</c:v>
                      </c:pt>
                      <c:pt idx="1186">
                        <c:v>4.7544989999999997E-3</c:v>
                      </c:pt>
                      <c:pt idx="1187">
                        <c:v>4.7573859999999997E-3</c:v>
                      </c:pt>
                      <c:pt idx="1188">
                        <c:v>4.7602759999999999E-3</c:v>
                      </c:pt>
                      <c:pt idx="1189">
                        <c:v>4.7631640000000003E-3</c:v>
                      </c:pt>
                      <c:pt idx="1190">
                        <c:v>4.7660530000000001E-3</c:v>
                      </c:pt>
                      <c:pt idx="1191">
                        <c:v>4.768942E-3</c:v>
                      </c:pt>
                      <c:pt idx="1192">
                        <c:v>4.7718309999999998E-3</c:v>
                      </c:pt>
                      <c:pt idx="1193">
                        <c:v>4.774721E-3</c:v>
                      </c:pt>
                      <c:pt idx="1194">
                        <c:v>4.7776099999999998E-3</c:v>
                      </c:pt>
                      <c:pt idx="1195">
                        <c:v>4.7805E-3</c:v>
                      </c:pt>
                      <c:pt idx="1196">
                        <c:v>4.7833880000000004E-3</c:v>
                      </c:pt>
                      <c:pt idx="1197">
                        <c:v>4.7862779999999997E-3</c:v>
                      </c:pt>
                      <c:pt idx="1198">
                        <c:v>4.7891670000000004E-3</c:v>
                      </c:pt>
                      <c:pt idx="1199">
                        <c:v>4.7920580000000001E-3</c:v>
                      </c:pt>
                      <c:pt idx="1200">
                        <c:v>4.7949469999999999E-3</c:v>
                      </c:pt>
                      <c:pt idx="1201">
                        <c:v>4.7978379999999996E-3</c:v>
                      </c:pt>
                      <c:pt idx="1202">
                        <c:v>4.8007279999999998E-3</c:v>
                      </c:pt>
                      <c:pt idx="1203">
                        <c:v>4.8036190000000003E-3</c:v>
                      </c:pt>
                      <c:pt idx="1204">
                        <c:v>4.8065089999999996E-3</c:v>
                      </c:pt>
                      <c:pt idx="1205">
                        <c:v>4.8094009999999996E-3</c:v>
                      </c:pt>
                      <c:pt idx="1206">
                        <c:v>4.8122920000000001E-3</c:v>
                      </c:pt>
                      <c:pt idx="1207">
                        <c:v>4.8151840000000001E-3</c:v>
                      </c:pt>
                      <c:pt idx="1208">
                        <c:v>4.8180769999999996E-3</c:v>
                      </c:pt>
                      <c:pt idx="1209">
                        <c:v>4.8209699999999999E-3</c:v>
                      </c:pt>
                      <c:pt idx="1210">
                        <c:v>4.8238639999999998E-3</c:v>
                      </c:pt>
                      <c:pt idx="1211">
                        <c:v>4.8267579999999996E-3</c:v>
                      </c:pt>
                      <c:pt idx="1212">
                        <c:v>4.8296520000000003E-3</c:v>
                      </c:pt>
                      <c:pt idx="1213">
                        <c:v>4.8325479999999999E-3</c:v>
                      </c:pt>
                      <c:pt idx="1214">
                        <c:v>4.8354460000000002E-3</c:v>
                      </c:pt>
                      <c:pt idx="1215">
                        <c:v>4.8383430000000002E-3</c:v>
                      </c:pt>
                      <c:pt idx="1216">
                        <c:v>4.8412419999999999E-3</c:v>
                      </c:pt>
                      <c:pt idx="1217">
                        <c:v>4.8441420000000001E-3</c:v>
                      </c:pt>
                      <c:pt idx="1218">
                        <c:v>4.8470429999999997E-3</c:v>
                      </c:pt>
                      <c:pt idx="1219">
                        <c:v>4.8499459999999999E-3</c:v>
                      </c:pt>
                      <c:pt idx="1220">
                        <c:v>4.8528499999999997E-3</c:v>
                      </c:pt>
                      <c:pt idx="1221">
                        <c:v>4.8557560000000001E-3</c:v>
                      </c:pt>
                      <c:pt idx="1222">
                        <c:v>4.858663E-3</c:v>
                      </c:pt>
                      <c:pt idx="1223">
                        <c:v>4.8615730000000001E-3</c:v>
                      </c:pt>
                      <c:pt idx="1224">
                        <c:v>4.864485E-3</c:v>
                      </c:pt>
                      <c:pt idx="1225">
                        <c:v>4.8674E-3</c:v>
                      </c:pt>
                      <c:pt idx="1226">
                        <c:v>4.8703160000000004E-3</c:v>
                      </c:pt>
                      <c:pt idx="1227">
                        <c:v>4.8732360000000004E-3</c:v>
                      </c:pt>
                      <c:pt idx="1228">
                        <c:v>4.8761589999999997E-3</c:v>
                      </c:pt>
                      <c:pt idx="1229">
                        <c:v>4.879085E-3</c:v>
                      </c:pt>
                      <c:pt idx="1230">
                        <c:v>4.882015E-3</c:v>
                      </c:pt>
                      <c:pt idx="1231">
                        <c:v>4.8849480000000001E-3</c:v>
                      </c:pt>
                      <c:pt idx="1232">
                        <c:v>4.8878860000000001E-3</c:v>
                      </c:pt>
                      <c:pt idx="1233">
                        <c:v>4.8908270000000004E-3</c:v>
                      </c:pt>
                      <c:pt idx="1234">
                        <c:v>4.8937759999999999E-3</c:v>
                      </c:pt>
                      <c:pt idx="1235">
                        <c:v>4.8967280000000004E-3</c:v>
                      </c:pt>
                      <c:pt idx="1236">
                        <c:v>4.899685E-3</c:v>
                      </c:pt>
                      <c:pt idx="1237">
                        <c:v>4.9026490000000002E-3</c:v>
                      </c:pt>
                      <c:pt idx="1238">
                        <c:v>4.9056200000000003E-3</c:v>
                      </c:pt>
                      <c:pt idx="1239">
                        <c:v>4.9085989999999996E-3</c:v>
                      </c:pt>
                      <c:pt idx="1240">
                        <c:v>4.9115840000000001E-3</c:v>
                      </c:pt>
                      <c:pt idx="1241">
                        <c:v>4.9145780000000002E-3</c:v>
                      </c:pt>
                      <c:pt idx="1242">
                        <c:v>4.9175809999999999E-3</c:v>
                      </c:pt>
                      <c:pt idx="1243">
                        <c:v>4.9205940000000004E-3</c:v>
                      </c:pt>
                      <c:pt idx="1244">
                        <c:v>4.9236180000000003E-3</c:v>
                      </c:pt>
                      <c:pt idx="1245">
                        <c:v>4.9266539999999999E-3</c:v>
                      </c:pt>
                      <c:pt idx="1246">
                        <c:v>4.929704E-3</c:v>
                      </c:pt>
                      <c:pt idx="1247">
                        <c:v>4.932769E-3</c:v>
                      </c:pt>
                      <c:pt idx="1248">
                        <c:v>4.935849E-3</c:v>
                      </c:pt>
                      <c:pt idx="1249">
                        <c:v>4.9389500000000001E-3</c:v>
                      </c:pt>
                      <c:pt idx="1250">
                        <c:v>4.9420710000000001E-3</c:v>
                      </c:pt>
                      <c:pt idx="1251">
                        <c:v>4.9452159999999997E-3</c:v>
                      </c:pt>
                      <c:pt idx="1252">
                        <c:v>4.9483870000000003E-3</c:v>
                      </c:pt>
                      <c:pt idx="1253">
                        <c:v>4.9515890000000002E-3</c:v>
                      </c:pt>
                      <c:pt idx="1254">
                        <c:v>4.9548259999999998E-3</c:v>
                      </c:pt>
                      <c:pt idx="1255">
                        <c:v>4.9581039999999996E-3</c:v>
                      </c:pt>
                      <c:pt idx="1256">
                        <c:v>4.9614289999999998E-3</c:v>
                      </c:pt>
                      <c:pt idx="1257">
                        <c:v>4.9648069999999999E-3</c:v>
                      </c:pt>
                      <c:pt idx="1258">
                        <c:v>4.9682479999999998E-3</c:v>
                      </c:pt>
                      <c:pt idx="1259">
                        <c:v>4.9717620000000002E-3</c:v>
                      </c:pt>
                      <c:pt idx="1260">
                        <c:v>4.9753610000000002E-3</c:v>
                      </c:pt>
                      <c:pt idx="1261">
                        <c:v>4.9790590000000001E-3</c:v>
                      </c:pt>
                      <c:pt idx="1262">
                        <c:v>4.9828709999999998E-3</c:v>
                      </c:pt>
                      <c:pt idx="1263">
                        <c:v>4.986819E-3</c:v>
                      </c:pt>
                      <c:pt idx="1264">
                        <c:v>4.9909220000000001E-3</c:v>
                      </c:pt>
                      <c:pt idx="1265">
                        <c:v>4.9952069999999998E-3</c:v>
                      </c:pt>
                      <c:pt idx="1266">
                        <c:v>4.999702E-3</c:v>
                      </c:pt>
                      <c:pt idx="1267">
                        <c:v>5.0044410000000001E-3</c:v>
                      </c:pt>
                      <c:pt idx="1268">
                        <c:v>5.0094609999999998E-3</c:v>
                      </c:pt>
                      <c:pt idx="1269">
                        <c:v>5.0148049999999998E-3</c:v>
                      </c:pt>
                      <c:pt idx="1270">
                        <c:v>5.020521E-3</c:v>
                      </c:pt>
                      <c:pt idx="1271">
                        <c:v>5.0266629999999998E-3</c:v>
                      </c:pt>
                      <c:pt idx="1272">
                        <c:v>5.0332880000000003E-3</c:v>
                      </c:pt>
                      <c:pt idx="1273">
                        <c:v>5.0404630000000002E-3</c:v>
                      </c:pt>
                      <c:pt idx="1274">
                        <c:v>5.0482610000000001E-3</c:v>
                      </c:pt>
                      <c:pt idx="1275">
                        <c:v>5.0567609999999999E-3</c:v>
                      </c:pt>
                      <c:pt idx="1276">
                        <c:v>5.0660480000000001E-3</c:v>
                      </c:pt>
                      <c:pt idx="1277">
                        <c:v>5.0762170000000001E-3</c:v>
                      </c:pt>
                      <c:pt idx="1278">
                        <c:v>5.0873689999999996E-3</c:v>
                      </c:pt>
                      <c:pt idx="1279">
                        <c:v>5.0996130000000002E-3</c:v>
                      </c:pt>
                      <c:pt idx="1280">
                        <c:v>5.1130660000000003E-3</c:v>
                      </c:pt>
                      <c:pt idx="1281">
                        <c:v>5.1278499999999998E-3</c:v>
                      </c:pt>
                      <c:pt idx="1282">
                        <c:v>5.1440990000000001E-3</c:v>
                      </c:pt>
                      <c:pt idx="1283">
                        <c:v>5.161952E-3</c:v>
                      </c:pt>
                      <c:pt idx="1284">
                        <c:v>5.181555E-3</c:v>
                      </c:pt>
                      <c:pt idx="1285">
                        <c:v>5.203063E-3</c:v>
                      </c:pt>
                      <c:pt idx="1286">
                        <c:v>5.2266329999999996E-3</c:v>
                      </c:pt>
                      <c:pt idx="1287">
                        <c:v>5.2524290000000003E-3</c:v>
                      </c:pt>
                      <c:pt idx="1288">
                        <c:v>5.2806199999999998E-3</c:v>
                      </c:pt>
                      <c:pt idx="1289">
                        <c:v>5.3113780000000003E-3</c:v>
                      </c:pt>
                      <c:pt idx="1290">
                        <c:v>5.3448749999999998E-3</c:v>
                      </c:pt>
                      <c:pt idx="1291">
                        <c:v>5.3812820000000003E-3</c:v>
                      </c:pt>
                      <c:pt idx="1292">
                        <c:v>5.4207689999999998E-3</c:v>
                      </c:pt>
                      <c:pt idx="1293">
                        <c:v>5.4635009999999999E-3</c:v>
                      </c:pt>
                      <c:pt idx="1294">
                        <c:v>5.5096370000000004E-3</c:v>
                      </c:pt>
                      <c:pt idx="1295">
                        <c:v>5.5593250000000004E-3</c:v>
                      </c:pt>
                      <c:pt idx="1296">
                        <c:v>5.612705E-3</c:v>
                      </c:pt>
                      <c:pt idx="1297">
                        <c:v>5.6699020000000001E-3</c:v>
                      </c:pt>
                      <c:pt idx="1298">
                        <c:v>5.7310319999999996E-3</c:v>
                      </c:pt>
                      <c:pt idx="1299">
                        <c:v>5.7961920000000004E-3</c:v>
                      </c:pt>
                      <c:pt idx="1300">
                        <c:v>5.8654689999999999E-3</c:v>
                      </c:pt>
                      <c:pt idx="1301">
                        <c:v>5.9389350000000002E-3</c:v>
                      </c:pt>
                      <c:pt idx="1302">
                        <c:v>6.0166550000000001E-3</c:v>
                      </c:pt>
                      <c:pt idx="1303">
                        <c:v>6.098684E-3</c:v>
                      </c:pt>
                      <c:pt idx="1304">
                        <c:v>6.1850730000000001E-3</c:v>
                      </c:pt>
                      <c:pt idx="1305">
                        <c:v>6.2758780000000004E-3</c:v>
                      </c:pt>
                      <c:pt idx="1306">
                        <c:v>6.3711640000000003E-3</c:v>
                      </c:pt>
                      <c:pt idx="1307">
                        <c:v>6.4710100000000001E-3</c:v>
                      </c:pt>
                      <c:pt idx="1308">
                        <c:v>6.5755240000000001E-3</c:v>
                      </c:pt>
                      <c:pt idx="1309">
                        <c:v>6.6848489999999997E-3</c:v>
                      </c:pt>
                      <c:pt idx="1310">
                        <c:v>6.7991730000000004E-3</c:v>
                      </c:pt>
                      <c:pt idx="1311">
                        <c:v>6.9187449999999996E-3</c:v>
                      </c:pt>
                      <c:pt idx="1312">
                        <c:v>7.0438819999999996E-3</c:v>
                      </c:pt>
                      <c:pt idx="1313">
                        <c:v>7.17499E-3</c:v>
                      </c:pt>
                      <c:pt idx="1314">
                        <c:v>7.312575E-3</c:v>
                      </c:pt>
                      <c:pt idx="1315">
                        <c:v>7.4572659999999997E-3</c:v>
                      </c:pt>
                      <c:pt idx="1316">
                        <c:v>7.6098299999999997E-3</c:v>
                      </c:pt>
                      <c:pt idx="1317">
                        <c:v>7.7712040000000003E-3</c:v>
                      </c:pt>
                      <c:pt idx="1318">
                        <c:v>7.9425169999999996E-3</c:v>
                      </c:pt>
                      <c:pt idx="1319">
                        <c:v>8.1251299999999995E-3</c:v>
                      </c:pt>
                      <c:pt idx="1320">
                        <c:v>8.3206819999999994E-3</c:v>
                      </c:pt>
                      <c:pt idx="1321">
                        <c:v>8.5311310000000008E-3</c:v>
                      </c:pt>
                      <c:pt idx="1322">
                        <c:v>8.7588309999999999E-3</c:v>
                      </c:pt>
                      <c:pt idx="1323">
                        <c:v>9.0066069999999998E-3</c:v>
                      </c:pt>
                      <c:pt idx="1324">
                        <c:v>9.2778519999999996E-3</c:v>
                      </c:pt>
                      <c:pt idx="1325">
                        <c:v>9.5766519999999997E-3</c:v>
                      </c:pt>
                      <c:pt idx="1326">
                        <c:v>9.9079270000000004E-3</c:v>
                      </c:pt>
                      <c:pt idx="1327">
                        <c:v>1.027761E-2</c:v>
                      </c:pt>
                      <c:pt idx="1328">
                        <c:v>1.069288E-2</c:v>
                      </c:pt>
                      <c:pt idx="1329">
                        <c:v>1.1162409999999999E-2</c:v>
                      </c:pt>
                      <c:pt idx="1330">
                        <c:v>1.1696679999999999E-2</c:v>
                      </c:pt>
                      <c:pt idx="1331">
                        <c:v>1.2308400000000001E-2</c:v>
                      </c:pt>
                      <c:pt idx="1332">
                        <c:v>1.3012889999999999E-2</c:v>
                      </c:pt>
                      <c:pt idx="1333">
                        <c:v>1.382867E-2</c:v>
                      </c:pt>
                      <c:pt idx="1334">
                        <c:v>1.4778039999999999E-2</c:v>
                      </c:pt>
                      <c:pt idx="1335">
                        <c:v>1.5887769999999999E-2</c:v>
                      </c:pt>
                      <c:pt idx="1336">
                        <c:v>1.7189909999999999E-2</c:v>
                      </c:pt>
                      <c:pt idx="1337">
                        <c:v>1.8722639999999999E-2</c:v>
                      </c:pt>
                      <c:pt idx="1338">
                        <c:v>2.0531190000000001E-2</c:v>
                      </c:pt>
                      <c:pt idx="1339">
                        <c:v>2.2668850000000001E-2</c:v>
                      </c:pt>
                      <c:pt idx="1340">
                        <c:v>2.519793E-2</c:v>
                      </c:pt>
                      <c:pt idx="1341">
                        <c:v>2.8190750000000001E-2</c:v>
                      </c:pt>
                      <c:pt idx="1342">
                        <c:v>3.173053E-2</c:v>
                      </c:pt>
                      <c:pt idx="1343">
                        <c:v>3.5912039999999999E-2</c:v>
                      </c:pt>
                      <c:pt idx="1344">
                        <c:v>4.0842129999999997E-2</c:v>
                      </c:pt>
                      <c:pt idx="1345">
                        <c:v>4.6639859999999998E-2</c:v>
                      </c:pt>
                      <c:pt idx="1346">
                        <c:v>5.343614E-2</c:v>
                      </c:pt>
                      <c:pt idx="1347">
                        <c:v>6.1372870000000003E-2</c:v>
                      </c:pt>
                      <c:pt idx="1348">
                        <c:v>7.0601399999999995E-2</c:v>
                      </c:pt>
                      <c:pt idx="1349">
                        <c:v>8.12803E-2</c:v>
                      </c:pt>
                      <c:pt idx="1350">
                        <c:v>9.357203E-2</c:v>
                      </c:pt>
                      <c:pt idx="1351">
                        <c:v>0.1076391</c:v>
                      </c:pt>
                      <c:pt idx="1352">
                        <c:v>0.1236392</c:v>
                      </c:pt>
                      <c:pt idx="1353">
                        <c:v>0.14171900000000001</c:v>
                      </c:pt>
                      <c:pt idx="1354">
                        <c:v>0.16200819999999999</c:v>
                      </c:pt>
                      <c:pt idx="1355">
                        <c:v>0.18461169999999999</c:v>
                      </c:pt>
                      <c:pt idx="1356">
                        <c:v>0.20960280000000001</c:v>
                      </c:pt>
                      <c:pt idx="1357">
                        <c:v>0.23701469999999999</c:v>
                      </c:pt>
                      <c:pt idx="1358">
                        <c:v>0.26683370000000001</c:v>
                      </c:pt>
                      <c:pt idx="1359">
                        <c:v>0.29899179999999997</c:v>
                      </c:pt>
                      <c:pt idx="1360">
                        <c:v>0.33336159999999998</c:v>
                      </c:pt>
                      <c:pt idx="1361">
                        <c:v>0.369751</c:v>
                      </c:pt>
                      <c:pt idx="1362">
                        <c:v>0.40790120000000002</c:v>
                      </c:pt>
                      <c:pt idx="1363">
                        <c:v>0.44748660000000001</c:v>
                      </c:pt>
                      <c:pt idx="1364">
                        <c:v>0.48811599999999999</c:v>
                      </c:pt>
                      <c:pt idx="1365">
                        <c:v>0.52933830000000004</c:v>
                      </c:pt>
                      <c:pt idx="1366">
                        <c:v>0.57064950000000003</c:v>
                      </c:pt>
                      <c:pt idx="1367">
                        <c:v>0.61150280000000001</c:v>
                      </c:pt>
                      <c:pt idx="1368">
                        <c:v>0.65132190000000001</c:v>
                      </c:pt>
                      <c:pt idx="1369">
                        <c:v>0.68951439999999997</c:v>
                      </c:pt>
                      <c:pt idx="1370">
                        <c:v>0.72549010000000003</c:v>
                      </c:pt>
                      <c:pt idx="1371">
                        <c:v>0.75867589999999996</c:v>
                      </c:pt>
                      <c:pt idx="1372">
                        <c:v>0.78853439999999997</c:v>
                      </c:pt>
                      <c:pt idx="1373">
                        <c:v>0.81458149999999996</c:v>
                      </c:pt>
                      <c:pt idx="1374">
                        <c:v>0.83640110000000001</c:v>
                      </c:pt>
                      <c:pt idx="1375">
                        <c:v>0.85365869999999999</c:v>
                      </c:pt>
                      <c:pt idx="1376">
                        <c:v>0.86611499999999997</c:v>
                      </c:pt>
                      <c:pt idx="1377">
                        <c:v>0.87362910000000005</c:v>
                      </c:pt>
                      <c:pt idx="1378">
                        <c:v>0.87616680000000002</c:v>
                      </c:pt>
                      <c:pt idx="1379">
                        <c:v>0.87379960000000001</c:v>
                      </c:pt>
                      <c:pt idx="1380">
                        <c:v>0.86670190000000003</c:v>
                      </c:pt>
                      <c:pt idx="1381">
                        <c:v>0.85514460000000003</c:v>
                      </c:pt>
                      <c:pt idx="1382">
                        <c:v>0.83948290000000003</c:v>
                      </c:pt>
                      <c:pt idx="1383">
                        <c:v>0.82014560000000003</c:v>
                      </c:pt>
                      <c:pt idx="1384">
                        <c:v>0.79762</c:v>
                      </c:pt>
                      <c:pt idx="1385">
                        <c:v>0.77243640000000002</c:v>
                      </c:pt>
                      <c:pt idx="1386">
                        <c:v>0.74514809999999998</c:v>
                      </c:pt>
                      <c:pt idx="1387">
                        <c:v>0.71631979999999995</c:v>
                      </c:pt>
                      <c:pt idx="1388">
                        <c:v>0.68650670000000003</c:v>
                      </c:pt>
                      <c:pt idx="1389">
                        <c:v>0.65624479999999996</c:v>
                      </c:pt>
                      <c:pt idx="1390">
                        <c:v>0.62603589999999998</c:v>
                      </c:pt>
                      <c:pt idx="1391">
                        <c:v>0.5963387</c:v>
                      </c:pt>
                      <c:pt idx="1392">
                        <c:v>0.56756119999999999</c:v>
                      </c:pt>
                      <c:pt idx="1393">
                        <c:v>0.54005599999999998</c:v>
                      </c:pt>
                      <c:pt idx="1394">
                        <c:v>0.51411839999999998</c:v>
                      </c:pt>
                      <c:pt idx="1395">
                        <c:v>0.48998609999999998</c:v>
                      </c:pt>
                      <c:pt idx="1396">
                        <c:v>0.46784160000000002</c:v>
                      </c:pt>
                      <c:pt idx="1397">
                        <c:v>0.44781589999999999</c:v>
                      </c:pt>
                      <c:pt idx="1398">
                        <c:v>0.42999369999999998</c:v>
                      </c:pt>
                      <c:pt idx="1399">
                        <c:v>0.41441889999999998</c:v>
                      </c:pt>
                      <c:pt idx="1400">
                        <c:v>0.40110180000000001</c:v>
                      </c:pt>
                      <c:pt idx="1401">
                        <c:v>0.3900247</c:v>
                      </c:pt>
                      <c:pt idx="1402">
                        <c:v>0.3811486</c:v>
                      </c:pt>
                      <c:pt idx="1403">
                        <c:v>0.374419</c:v>
                      </c:pt>
                      <c:pt idx="1404">
                        <c:v>0.36977100000000002</c:v>
                      </c:pt>
                      <c:pt idx="1405">
                        <c:v>0.36713370000000001</c:v>
                      </c:pt>
                      <c:pt idx="1406">
                        <c:v>0.36643399999999998</c:v>
                      </c:pt>
                      <c:pt idx="1407">
                        <c:v>0.36759910000000001</c:v>
                      </c:pt>
                      <c:pt idx="1408">
                        <c:v>0.37055880000000002</c:v>
                      </c:pt>
                      <c:pt idx="1409">
                        <c:v>0.37524679999999999</c:v>
                      </c:pt>
                      <c:pt idx="1410">
                        <c:v>0.38160139999999998</c:v>
                      </c:pt>
                      <c:pt idx="1411">
                        <c:v>0.3895651</c:v>
                      </c:pt>
                      <c:pt idx="1412">
                        <c:v>0.39908510000000003</c:v>
                      </c:pt>
                      <c:pt idx="1413">
                        <c:v>0.41011209999999998</c:v>
                      </c:pt>
                      <c:pt idx="1414">
                        <c:v>0.4225988</c:v>
                      </c:pt>
                      <c:pt idx="1415">
                        <c:v>0.43649959999999999</c:v>
                      </c:pt>
                      <c:pt idx="1416">
                        <c:v>0.4517678</c:v>
                      </c:pt>
                      <c:pt idx="1417">
                        <c:v>0.46835510000000002</c:v>
                      </c:pt>
                      <c:pt idx="1418">
                        <c:v>0.4862089</c:v>
                      </c:pt>
                      <c:pt idx="1419">
                        <c:v>0.50527100000000003</c:v>
                      </c:pt>
                      <c:pt idx="1420">
                        <c:v>0.52547549999999998</c:v>
                      </c:pt>
                      <c:pt idx="1421">
                        <c:v>0.54674710000000004</c:v>
                      </c:pt>
                      <c:pt idx="1422">
                        <c:v>0.56899949999999999</c:v>
                      </c:pt>
                      <c:pt idx="1423">
                        <c:v>0.5921343</c:v>
                      </c:pt>
                      <c:pt idx="1424">
                        <c:v>0.61603940000000001</c:v>
                      </c:pt>
                      <c:pt idx="1425">
                        <c:v>0.64058859999999995</c:v>
                      </c:pt>
                      <c:pt idx="1426">
                        <c:v>0.6656417</c:v>
                      </c:pt>
                      <c:pt idx="1427">
                        <c:v>0.69104339999999997</c:v>
                      </c:pt>
                      <c:pt idx="1428">
                        <c:v>0.71662689999999996</c:v>
                      </c:pt>
                      <c:pt idx="1429">
                        <c:v>0.74221130000000002</c:v>
                      </c:pt>
                      <c:pt idx="1430">
                        <c:v>0.76760759999999995</c:v>
                      </c:pt>
                      <c:pt idx="1431">
                        <c:v>0.79261789999999999</c:v>
                      </c:pt>
                      <c:pt idx="1432">
                        <c:v>0.81703950000000003</c:v>
                      </c:pt>
                      <c:pt idx="1433">
                        <c:v>0.84066850000000004</c:v>
                      </c:pt>
                      <c:pt idx="1434">
                        <c:v>0.86330300000000004</c:v>
                      </c:pt>
                      <c:pt idx="1435">
                        <c:v>0.88474549999999996</c:v>
                      </c:pt>
                      <c:pt idx="1436">
                        <c:v>0.90480799999999995</c:v>
                      </c:pt>
                      <c:pt idx="1437">
                        <c:v>0.92331459999999999</c:v>
                      </c:pt>
                      <c:pt idx="1438">
                        <c:v>0.9401022</c:v>
                      </c:pt>
                      <c:pt idx="1439">
                        <c:v>0.95502790000000004</c:v>
                      </c:pt>
                      <c:pt idx="1440">
                        <c:v>0.96796629999999995</c:v>
                      </c:pt>
                      <c:pt idx="1441">
                        <c:v>0.97881410000000002</c:v>
                      </c:pt>
                      <c:pt idx="1442">
                        <c:v>0.98748930000000001</c:v>
                      </c:pt>
                      <c:pt idx="1443">
                        <c:v>0.99393290000000001</c:v>
                      </c:pt>
                      <c:pt idx="1444">
                        <c:v>0.99810840000000001</c:v>
                      </c:pt>
                      <c:pt idx="1445">
                        <c:v>1</c:v>
                      </c:pt>
                      <c:pt idx="1446">
                        <c:v>0.99961509999999998</c:v>
                      </c:pt>
                      <c:pt idx="1447">
                        <c:v>0.99698010000000004</c:v>
                      </c:pt>
                      <c:pt idx="1448">
                        <c:v>0.99214219999999997</c:v>
                      </c:pt>
                      <c:pt idx="1449">
                        <c:v>0.9851666</c:v>
                      </c:pt>
                      <c:pt idx="1450">
                        <c:v>0.97613530000000004</c:v>
                      </c:pt>
                      <c:pt idx="1451">
                        <c:v>0.96514690000000003</c:v>
                      </c:pt>
                      <c:pt idx="1452">
                        <c:v>0.9523163</c:v>
                      </c:pt>
                      <c:pt idx="1453">
                        <c:v>0.93777299999999997</c:v>
                      </c:pt>
                      <c:pt idx="1454">
                        <c:v>0.9216607</c:v>
                      </c:pt>
                      <c:pt idx="1455">
                        <c:v>0.90413650000000001</c:v>
                      </c:pt>
                      <c:pt idx="1456">
                        <c:v>0.88536789999999999</c:v>
                      </c:pt>
                      <c:pt idx="1457">
                        <c:v>0.86553619999999998</c:v>
                      </c:pt>
                      <c:pt idx="1458">
                        <c:v>0.84483140000000001</c:v>
                      </c:pt>
                      <c:pt idx="1459">
                        <c:v>0.8234513</c:v>
                      </c:pt>
                      <c:pt idx="1460">
                        <c:v>0.80159970000000003</c:v>
                      </c:pt>
                      <c:pt idx="1461">
                        <c:v>0.77948390000000001</c:v>
                      </c:pt>
                      <c:pt idx="1462">
                        <c:v>0.75731309999999996</c:v>
                      </c:pt>
                      <c:pt idx="1463">
                        <c:v>0.73529339999999999</c:v>
                      </c:pt>
                      <c:pt idx="1464">
                        <c:v>0.71362720000000002</c:v>
                      </c:pt>
                      <c:pt idx="1465">
                        <c:v>0.69250780000000001</c:v>
                      </c:pt>
                      <c:pt idx="1466">
                        <c:v>0.67211889999999996</c:v>
                      </c:pt>
                      <c:pt idx="1467">
                        <c:v>0.65262810000000004</c:v>
                      </c:pt>
                      <c:pt idx="1468">
                        <c:v>0.634189</c:v>
                      </c:pt>
                      <c:pt idx="1469">
                        <c:v>0.61693600000000004</c:v>
                      </c:pt>
                      <c:pt idx="1470">
                        <c:v>0.60098379999999996</c:v>
                      </c:pt>
                      <c:pt idx="1471">
                        <c:v>0.58642609999999995</c:v>
                      </c:pt>
                      <c:pt idx="1472">
                        <c:v>0.5733357</c:v>
                      </c:pt>
                      <c:pt idx="1473">
                        <c:v>0.56176380000000004</c:v>
                      </c:pt>
                      <c:pt idx="1474">
                        <c:v>0.55174160000000005</c:v>
                      </c:pt>
                      <c:pt idx="1475">
                        <c:v>0.54328069999999995</c:v>
                      </c:pt>
                      <c:pt idx="1476">
                        <c:v>0.53637509999999999</c:v>
                      </c:pt>
                      <c:pt idx="1477">
                        <c:v>0.53100259999999999</c:v>
                      </c:pt>
                      <c:pt idx="1478">
                        <c:v>0.52712740000000002</c:v>
                      </c:pt>
                      <c:pt idx="1479">
                        <c:v>0.52470159999999999</c:v>
                      </c:pt>
                      <c:pt idx="1480">
                        <c:v>0.52366749999999995</c:v>
                      </c:pt>
                      <c:pt idx="1481">
                        <c:v>0.52396030000000005</c:v>
                      </c:pt>
                      <c:pt idx="1482">
                        <c:v>0.52550889999999995</c:v>
                      </c:pt>
                      <c:pt idx="1483">
                        <c:v>0.52823869999999995</c:v>
                      </c:pt>
                      <c:pt idx="1484">
                        <c:v>0.53207269999999995</c:v>
                      </c:pt>
                      <c:pt idx="1485">
                        <c:v>0.53693290000000005</c:v>
                      </c:pt>
                      <c:pt idx="1486">
                        <c:v>0.54274149999999999</c:v>
                      </c:pt>
                      <c:pt idx="1487">
                        <c:v>0.54942210000000002</c:v>
                      </c:pt>
                      <c:pt idx="1488">
                        <c:v>0.55690039999999996</c:v>
                      </c:pt>
                      <c:pt idx="1489">
                        <c:v>0.56510490000000002</c:v>
                      </c:pt>
                      <c:pt idx="1490">
                        <c:v>0.57396769999999997</c:v>
                      </c:pt>
                      <c:pt idx="1491">
                        <c:v>0.58342479999999997</c:v>
                      </c:pt>
                      <c:pt idx="1492">
                        <c:v>0.59341699999999997</c:v>
                      </c:pt>
                      <c:pt idx="1493">
                        <c:v>0.60389009999999999</c:v>
                      </c:pt>
                      <c:pt idx="1494">
                        <c:v>0.61479490000000003</c:v>
                      </c:pt>
                      <c:pt idx="1495">
                        <c:v>0.62608830000000004</c:v>
                      </c:pt>
                      <c:pt idx="1496">
                        <c:v>0.63773259999999998</c:v>
                      </c:pt>
                      <c:pt idx="1497">
                        <c:v>0.64969639999999995</c:v>
                      </c:pt>
                      <c:pt idx="1498">
                        <c:v>0.66195320000000002</c:v>
                      </c:pt>
                      <c:pt idx="1499">
                        <c:v>0.67448189999999997</c:v>
                      </c:pt>
                      <c:pt idx="1500">
                        <c:v>0.68726569999999998</c:v>
                      </c:pt>
                      <c:pt idx="1501">
                        <c:v>0.70029090000000005</c:v>
                      </c:pt>
                      <c:pt idx="1502">
                        <c:v>0.71354569999999995</c:v>
                      </c:pt>
                      <c:pt idx="1503">
                        <c:v>0.72701859999999996</c:v>
                      </c:pt>
                      <c:pt idx="1504">
                        <c:v>0.74069620000000003</c:v>
                      </c:pt>
                      <c:pt idx="1505">
                        <c:v>0.75456140000000005</c:v>
                      </c:pt>
                      <c:pt idx="1506">
                        <c:v>0.76859060000000001</c:v>
                      </c:pt>
                      <c:pt idx="1507">
                        <c:v>0.78275229999999996</c:v>
                      </c:pt>
                      <c:pt idx="1508">
                        <c:v>0.79700400000000005</c:v>
                      </c:pt>
                      <c:pt idx="1509">
                        <c:v>0.81129110000000004</c:v>
                      </c:pt>
                      <c:pt idx="1510">
                        <c:v>0.82554519999999998</c:v>
                      </c:pt>
                      <c:pt idx="1511">
                        <c:v>0.83968279999999995</c:v>
                      </c:pt>
                      <c:pt idx="1512">
                        <c:v>0.85360469999999999</c:v>
                      </c:pt>
                      <c:pt idx="1513">
                        <c:v>0.86719769999999996</c:v>
                      </c:pt>
                      <c:pt idx="1514">
                        <c:v>0.88033510000000004</c:v>
                      </c:pt>
                      <c:pt idx="1515">
                        <c:v>0.89287819999999996</c:v>
                      </c:pt>
                      <c:pt idx="1516">
                        <c:v>0.90468020000000005</c:v>
                      </c:pt>
                      <c:pt idx="1517">
                        <c:v>0.91558910000000004</c:v>
                      </c:pt>
                      <c:pt idx="1518">
                        <c:v>0.9254521</c:v>
                      </c:pt>
                      <c:pt idx="1519">
                        <c:v>0.93412059999999997</c:v>
                      </c:pt>
                      <c:pt idx="1520">
                        <c:v>0.94145440000000002</c:v>
                      </c:pt>
                      <c:pt idx="1521">
                        <c:v>0.94732729999999998</c:v>
                      </c:pt>
                      <c:pt idx="1522">
                        <c:v>0.951631</c:v>
                      </c:pt>
                      <c:pt idx="1523">
                        <c:v>0.95428020000000002</c:v>
                      </c:pt>
                      <c:pt idx="1524">
                        <c:v>0.95521529999999999</c:v>
                      </c:pt>
                      <c:pt idx="1525">
                        <c:v>0.95440530000000001</c:v>
                      </c:pt>
                      <c:pt idx="1526">
                        <c:v>0.95184939999999996</c:v>
                      </c:pt>
                      <c:pt idx="1527">
                        <c:v>0.94757760000000002</c:v>
                      </c:pt>
                      <c:pt idx="1528">
                        <c:v>0.94164919999999996</c:v>
                      </c:pt>
                      <c:pt idx="1529">
                        <c:v>0.93415199999999998</c:v>
                      </c:pt>
                      <c:pt idx="1530">
                        <c:v>0.92519819999999997</c:v>
                      </c:pt>
                      <c:pt idx="1531">
                        <c:v>0.91492169999999995</c:v>
                      </c:pt>
                      <c:pt idx="1532">
                        <c:v>0.90347239999999995</c:v>
                      </c:pt>
                      <c:pt idx="1533">
                        <c:v>0.89101189999999997</c:v>
                      </c:pt>
                      <c:pt idx="1534">
                        <c:v>0.87770820000000005</c:v>
                      </c:pt>
                      <c:pt idx="1535">
                        <c:v>0.86373009999999995</c:v>
                      </c:pt>
                      <c:pt idx="1536">
                        <c:v>0.84924250000000001</c:v>
                      </c:pt>
                      <c:pt idx="1537">
                        <c:v>0.83440239999999999</c:v>
                      </c:pt>
                      <c:pt idx="1538">
                        <c:v>0.81935440000000004</c:v>
                      </c:pt>
                      <c:pt idx="1539">
                        <c:v>0.80422879999999997</c:v>
                      </c:pt>
                      <c:pt idx="1540">
                        <c:v>0.78913860000000002</c:v>
                      </c:pt>
                      <c:pt idx="1541">
                        <c:v>0.77417959999999997</c:v>
                      </c:pt>
                      <c:pt idx="1542">
                        <c:v>0.75942969999999999</c:v>
                      </c:pt>
                      <c:pt idx="1543">
                        <c:v>0.74495</c:v>
                      </c:pt>
                      <c:pt idx="1544">
                        <c:v>0.73078569999999998</c:v>
                      </c:pt>
                      <c:pt idx="1545">
                        <c:v>0.71696910000000003</c:v>
                      </c:pt>
                      <c:pt idx="1546">
                        <c:v>0.70352119999999996</c:v>
                      </c:pt>
                      <c:pt idx="1547">
                        <c:v>0.69045440000000002</c:v>
                      </c:pt>
                      <c:pt idx="1548">
                        <c:v>0.67777529999999997</c:v>
                      </c:pt>
                      <c:pt idx="1549">
                        <c:v>0.66548689999999999</c:v>
                      </c:pt>
                      <c:pt idx="1550">
                        <c:v>0.65359049999999996</c:v>
                      </c:pt>
                      <c:pt idx="1551">
                        <c:v>0.64208799999999999</c:v>
                      </c:pt>
                      <c:pt idx="1552">
                        <c:v>0.63098259999999995</c:v>
                      </c:pt>
                      <c:pt idx="1553">
                        <c:v>0.62027940000000004</c:v>
                      </c:pt>
                      <c:pt idx="1554">
                        <c:v>0.60998640000000004</c:v>
                      </c:pt>
                      <c:pt idx="1555">
                        <c:v>0.60011369999999997</c:v>
                      </c:pt>
                      <c:pt idx="1556">
                        <c:v>0.590673</c:v>
                      </c:pt>
                      <c:pt idx="1557">
                        <c:v>0.58167760000000002</c:v>
                      </c:pt>
                      <c:pt idx="1558">
                        <c:v>0.57314039999999999</c:v>
                      </c:pt>
                      <c:pt idx="1559">
                        <c:v>0.56507390000000002</c:v>
                      </c:pt>
                      <c:pt idx="1560">
                        <c:v>0.55748869999999995</c:v>
                      </c:pt>
                      <c:pt idx="1561">
                        <c:v>0.55039309999999997</c:v>
                      </c:pt>
                      <c:pt idx="1562">
                        <c:v>0.54379189999999999</c:v>
                      </c:pt>
                      <c:pt idx="1563">
                        <c:v>0.53768689999999997</c:v>
                      </c:pt>
                      <c:pt idx="1564">
                        <c:v>0.53207599999999999</c:v>
                      </c:pt>
                      <c:pt idx="1565">
                        <c:v>0.52695400000000003</c:v>
                      </c:pt>
                      <c:pt idx="1566">
                        <c:v>0.52231260000000002</c:v>
                      </c:pt>
                      <c:pt idx="1567">
                        <c:v>0.51814090000000002</c:v>
                      </c:pt>
                      <c:pt idx="1568">
                        <c:v>0.51442670000000001</c:v>
                      </c:pt>
                      <c:pt idx="1569">
                        <c:v>0.51115690000000003</c:v>
                      </c:pt>
                      <c:pt idx="1570">
                        <c:v>0.50831879999999996</c:v>
                      </c:pt>
                      <c:pt idx="1571">
                        <c:v>0.50590089999999999</c:v>
                      </c:pt>
                      <c:pt idx="1572">
                        <c:v>0.50389410000000001</c:v>
                      </c:pt>
                      <c:pt idx="1573">
                        <c:v>0.50229250000000003</c:v>
                      </c:pt>
                      <c:pt idx="1574">
                        <c:v>0.50109429999999999</c:v>
                      </c:pt>
                      <c:pt idx="1575">
                        <c:v>0.50030260000000004</c:v>
                      </c:pt>
                      <c:pt idx="1576">
                        <c:v>0.4999265</c:v>
                      </c:pt>
                      <c:pt idx="1577">
                        <c:v>0.4999808</c:v>
                      </c:pt>
                      <c:pt idx="1578">
                        <c:v>0.50048760000000003</c:v>
                      </c:pt>
                      <c:pt idx="1579">
                        <c:v>0.50147609999999998</c:v>
                      </c:pt>
                      <c:pt idx="1580">
                        <c:v>0.50298229999999999</c:v>
                      </c:pt>
                      <c:pt idx="1581">
                        <c:v>0.50505029999999995</c:v>
                      </c:pt>
                      <c:pt idx="1582">
                        <c:v>0.50773140000000005</c:v>
                      </c:pt>
                      <c:pt idx="1583">
                        <c:v>0.51108330000000002</c:v>
                      </c:pt>
                      <c:pt idx="1584">
                        <c:v>0.51517049999999998</c:v>
                      </c:pt>
                      <c:pt idx="1585">
                        <c:v>0.52006240000000004</c:v>
                      </c:pt>
                      <c:pt idx="1586">
                        <c:v>0.52583210000000002</c:v>
                      </c:pt>
                      <c:pt idx="1587">
                        <c:v>0.532555</c:v>
                      </c:pt>
                      <c:pt idx="1588">
                        <c:v>0.54030590000000001</c:v>
                      </c:pt>
                      <c:pt idx="1589">
                        <c:v>0.54915659999999999</c:v>
                      </c:pt>
                      <c:pt idx="1590">
                        <c:v>0.55917269999999997</c:v>
                      </c:pt>
                      <c:pt idx="1591">
                        <c:v>0.57041050000000004</c:v>
                      </c:pt>
                      <c:pt idx="1592">
                        <c:v>0.58291249999999994</c:v>
                      </c:pt>
                      <c:pt idx="1593">
                        <c:v>0.59670420000000002</c:v>
                      </c:pt>
                      <c:pt idx="1594">
                        <c:v>0.61179039999999996</c:v>
                      </c:pt>
                      <c:pt idx="1595">
                        <c:v>0.62815109999999996</c:v>
                      </c:pt>
                      <c:pt idx="1596">
                        <c:v>0.64573910000000001</c:v>
                      </c:pt>
                      <c:pt idx="1597">
                        <c:v>0.66447769999999995</c:v>
                      </c:pt>
                      <c:pt idx="1598">
                        <c:v>0.68425829999999999</c:v>
                      </c:pt>
                      <c:pt idx="1599">
                        <c:v>0.7049417</c:v>
                      </c:pt>
                      <c:pt idx="1600">
                        <c:v>0.72635780000000005</c:v>
                      </c:pt>
                      <c:pt idx="1601">
                        <c:v>0.74830839999999998</c:v>
                      </c:pt>
                      <c:pt idx="1602">
                        <c:v>0.77057129999999996</c:v>
                      </c:pt>
                      <c:pt idx="1603">
                        <c:v>0.79290490000000002</c:v>
                      </c:pt>
                      <c:pt idx="1604">
                        <c:v>0.81505499999999997</c:v>
                      </c:pt>
                      <c:pt idx="1605">
                        <c:v>0.83676229999999996</c:v>
                      </c:pt>
                      <c:pt idx="1606">
                        <c:v>0.85777040000000004</c:v>
                      </c:pt>
                      <c:pt idx="1607">
                        <c:v>0.87783540000000004</c:v>
                      </c:pt>
                      <c:pt idx="1608">
                        <c:v>0.89673369999999997</c:v>
                      </c:pt>
                      <c:pt idx="1609">
                        <c:v>0.9142709</c:v>
                      </c:pt>
                      <c:pt idx="1610">
                        <c:v>0.93029090000000003</c:v>
                      </c:pt>
                      <c:pt idx="1611">
                        <c:v>0.94467939999999995</c:v>
                      </c:pt>
                      <c:pt idx="1612">
                        <c:v>0.95737220000000001</c:v>
                      </c:pt>
                      <c:pt idx="1613">
                        <c:v>0.96835579999999999</c:v>
                      </c:pt>
                      <c:pt idx="1614">
                        <c:v>0.97766889999999995</c:v>
                      </c:pt>
                      <c:pt idx="1615">
                        <c:v>0.98540320000000003</c:v>
                      </c:pt>
                      <c:pt idx="1616">
                        <c:v>0.99169700000000005</c:v>
                      </c:pt>
                      <c:pt idx="1617">
                        <c:v>0.99672950000000005</c:v>
                      </c:pt>
                      <c:pt idx="1618">
                        <c:v>1.000715</c:v>
                      </c:pt>
                      <c:pt idx="1619">
                        <c:v>1.0038940000000001</c:v>
                      </c:pt>
                      <c:pt idx="1620">
                        <c:v>1.0065200000000001</c:v>
                      </c:pt>
                      <c:pt idx="1621">
                        <c:v>1.00885</c:v>
                      </c:pt>
                      <c:pt idx="1622">
                        <c:v>1.0111300000000001</c:v>
                      </c:pt>
                      <c:pt idx="1623">
                        <c:v>1.0135909999999999</c:v>
                      </c:pt>
                      <c:pt idx="1624">
                        <c:v>1.0164280000000001</c:v>
                      </c:pt>
                      <c:pt idx="1625">
                        <c:v>1.019801</c:v>
                      </c:pt>
                      <c:pt idx="1626">
                        <c:v>1.0238210000000001</c:v>
                      </c:pt>
                      <c:pt idx="1627">
                        <c:v>1.0285439999999999</c:v>
                      </c:pt>
                      <c:pt idx="1628">
                        <c:v>1.0339739999999999</c:v>
                      </c:pt>
                      <c:pt idx="1629">
                        <c:v>1.0400529999999999</c:v>
                      </c:pt>
                      <c:pt idx="1630">
                        <c:v>1.046675</c:v>
                      </c:pt>
                      <c:pt idx="1631">
                        <c:v>1.053674</c:v>
                      </c:pt>
                      <c:pt idx="1632">
                        <c:v>1.060846</c:v>
                      </c:pt>
                      <c:pt idx="1633">
                        <c:v>1.0679460000000001</c:v>
                      </c:pt>
                      <c:pt idx="1634">
                        <c:v>1.074702</c:v>
                      </c:pt>
                      <c:pt idx="1635">
                        <c:v>1.0808260000000001</c:v>
                      </c:pt>
                      <c:pt idx="1636">
                        <c:v>1.086023</c:v>
                      </c:pt>
                      <c:pt idx="1637">
                        <c:v>1.090004</c:v>
                      </c:pt>
                      <c:pt idx="1638">
                        <c:v>1.092498</c:v>
                      </c:pt>
                      <c:pt idx="1639">
                        <c:v>1.0932599999999999</c:v>
                      </c:pt>
                      <c:pt idx="1640">
                        <c:v>1.0920840000000001</c:v>
                      </c:pt>
                      <c:pt idx="1641">
                        <c:v>1.0888070000000001</c:v>
                      </c:pt>
                      <c:pt idx="1642">
                        <c:v>1.0833159999999999</c:v>
                      </c:pt>
                      <c:pt idx="1643">
                        <c:v>1.0755539999999999</c:v>
                      </c:pt>
                      <c:pt idx="1644">
                        <c:v>1.0655209999999999</c:v>
                      </c:pt>
                      <c:pt idx="1645">
                        <c:v>1.053272</c:v>
                      </c:pt>
                      <c:pt idx="1646">
                        <c:v>1.0389170000000001</c:v>
                      </c:pt>
                      <c:pt idx="1647">
                        <c:v>1.022618</c:v>
                      </c:pt>
                      <c:pt idx="1648">
                        <c:v>1.004578</c:v>
                      </c:pt>
                      <c:pt idx="1649">
                        <c:v>0.98504170000000002</c:v>
                      </c:pt>
                      <c:pt idx="1650">
                        <c:v>0.96428000000000003</c:v>
                      </c:pt>
                      <c:pt idx="1651">
                        <c:v>0.94258629999999999</c:v>
                      </c:pt>
                      <c:pt idx="1652">
                        <c:v>0.92026540000000001</c:v>
                      </c:pt>
                      <c:pt idx="1653">
                        <c:v>0.89762500000000001</c:v>
                      </c:pt>
                      <c:pt idx="1654">
                        <c:v>0.8749671</c:v>
                      </c:pt>
                      <c:pt idx="1655">
                        <c:v>0.85258040000000002</c:v>
                      </c:pt>
                      <c:pt idx="1656">
                        <c:v>0.83073330000000001</c:v>
                      </c:pt>
                      <c:pt idx="1657">
                        <c:v>0.80966839999999995</c:v>
                      </c:pt>
                      <c:pt idx="1658">
                        <c:v>0.78959860000000004</c:v>
                      </c:pt>
                      <c:pt idx="1659">
                        <c:v>0.7707039</c:v>
                      </c:pt>
                      <c:pt idx="1660">
                        <c:v>0.75313030000000003</c:v>
                      </c:pt>
                      <c:pt idx="1661">
                        <c:v>0.73698960000000002</c:v>
                      </c:pt>
                      <c:pt idx="1662">
                        <c:v>0.72236109999999998</c:v>
                      </c:pt>
                      <c:pt idx="1663">
                        <c:v>0.70929359999999997</c:v>
                      </c:pt>
                      <c:pt idx="1664">
                        <c:v>0.69780960000000003</c:v>
                      </c:pt>
                      <c:pt idx="1665">
                        <c:v>0.68790830000000003</c:v>
                      </c:pt>
                      <c:pt idx="1666">
                        <c:v>0.6795715</c:v>
                      </c:pt>
                      <c:pt idx="1667">
                        <c:v>0.67276800000000003</c:v>
                      </c:pt>
                      <c:pt idx="1668">
                        <c:v>0.66745829999999995</c:v>
                      </c:pt>
                      <c:pt idx="1669">
                        <c:v>0.66359970000000001</c:v>
                      </c:pt>
                      <c:pt idx="1670">
                        <c:v>0.66115080000000004</c:v>
                      </c:pt>
                      <c:pt idx="1671">
                        <c:v>0.66007459999999996</c:v>
                      </c:pt>
                      <c:pt idx="1672">
                        <c:v>0.66034150000000003</c:v>
                      </c:pt>
                      <c:pt idx="1673">
                        <c:v>0.66193170000000001</c:v>
                      </c:pt>
                      <c:pt idx="1674">
                        <c:v>0.66483499999999995</c:v>
                      </c:pt>
                      <c:pt idx="1675">
                        <c:v>0.66905159999999997</c:v>
                      </c:pt>
                      <c:pt idx="1676">
                        <c:v>0.67459029999999998</c:v>
                      </c:pt>
                      <c:pt idx="1677">
                        <c:v>0.68146620000000002</c:v>
                      </c:pt>
                      <c:pt idx="1678">
                        <c:v>0.68969749999999996</c:v>
                      </c:pt>
                      <c:pt idx="1679">
                        <c:v>0.69930170000000003</c:v>
                      </c:pt>
                      <c:pt idx="1680">
                        <c:v>0.71029109999999995</c:v>
                      </c:pt>
                      <c:pt idx="1681">
                        <c:v>0.72266779999999997</c:v>
                      </c:pt>
                      <c:pt idx="1682">
                        <c:v>0.73641900000000005</c:v>
                      </c:pt>
                      <c:pt idx="1683">
                        <c:v>0.75151219999999996</c:v>
                      </c:pt>
                      <c:pt idx="1684">
                        <c:v>0.7678914</c:v>
                      </c:pt>
                      <c:pt idx="1685">
                        <c:v>0.78547350000000005</c:v>
                      </c:pt>
                      <c:pt idx="1686">
                        <c:v>0.80414629999999998</c:v>
                      </c:pt>
                      <c:pt idx="1687">
                        <c:v>0.82376649999999996</c:v>
                      </c:pt>
                      <c:pt idx="1688">
                        <c:v>0.84416089999999999</c:v>
                      </c:pt>
                      <c:pt idx="1689">
                        <c:v>0.86512739999999999</c:v>
                      </c:pt>
                      <c:pt idx="1690">
                        <c:v>0.88643810000000001</c:v>
                      </c:pt>
                      <c:pt idx="1691">
                        <c:v>0.90784350000000003</c:v>
                      </c:pt>
                      <c:pt idx="1692">
                        <c:v>0.92907790000000001</c:v>
                      </c:pt>
                      <c:pt idx="1693">
                        <c:v>0.9498664</c:v>
                      </c:pt>
                      <c:pt idx="1694">
                        <c:v>0.96992999999999996</c:v>
                      </c:pt>
                      <c:pt idx="1695">
                        <c:v>0.98899729999999997</c:v>
                      </c:pt>
                      <c:pt idx="1696">
                        <c:v>1.0068060000000001</c:v>
                      </c:pt>
                      <c:pt idx="1697">
                        <c:v>1.0231159999999999</c:v>
                      </c:pt>
                      <c:pt idx="1698">
                        <c:v>1.0377110000000001</c:v>
                      </c:pt>
                      <c:pt idx="1699">
                        <c:v>1.050408</c:v>
                      </c:pt>
                      <c:pt idx="1700">
                        <c:v>1.0610580000000001</c:v>
                      </c:pt>
                      <c:pt idx="1701">
                        <c:v>1.0695520000000001</c:v>
                      </c:pt>
                      <c:pt idx="1702">
                        <c:v>1.0758209999999999</c:v>
                      </c:pt>
                      <c:pt idx="1703">
                        <c:v>1.0798350000000001</c:v>
                      </c:pt>
                      <c:pt idx="1704">
                        <c:v>1.081604</c:v>
                      </c:pt>
                      <c:pt idx="1705">
                        <c:v>1.081172</c:v>
                      </c:pt>
                      <c:pt idx="1706">
                        <c:v>1.078616</c:v>
                      </c:pt>
                      <c:pt idx="1707">
                        <c:v>1.074039</c:v>
                      </c:pt>
                      <c:pt idx="1708">
                        <c:v>1.0675650000000001</c:v>
                      </c:pt>
                      <c:pt idx="1709">
                        <c:v>1.0593349999999999</c:v>
                      </c:pt>
                      <c:pt idx="1710">
                        <c:v>1.049496</c:v>
                      </c:pt>
                      <c:pt idx="1711">
                        <c:v>1.0382020000000001</c:v>
                      </c:pt>
                      <c:pt idx="1712">
                        <c:v>1.025606</c:v>
                      </c:pt>
                      <c:pt idx="1713">
                        <c:v>1.0118579999999999</c:v>
                      </c:pt>
                      <c:pt idx="1714">
                        <c:v>0.99709590000000003</c:v>
                      </c:pt>
                      <c:pt idx="1715">
                        <c:v>0.9814505</c:v>
                      </c:pt>
                      <c:pt idx="1716">
                        <c:v>0.96504000000000001</c:v>
                      </c:pt>
                      <c:pt idx="1717">
                        <c:v>0.94797100000000001</c:v>
                      </c:pt>
                      <c:pt idx="1718">
                        <c:v>0.93033849999999996</c:v>
                      </c:pt>
                      <c:pt idx="1719">
                        <c:v>0.91222720000000002</c:v>
                      </c:pt>
                      <c:pt idx="1720">
                        <c:v>0.89371319999999999</c:v>
                      </c:pt>
                      <c:pt idx="1721">
                        <c:v>0.87486569999999997</c:v>
                      </c:pt>
                      <c:pt idx="1722">
                        <c:v>0.85574910000000004</c:v>
                      </c:pt>
                      <c:pt idx="1723">
                        <c:v>0.83642510000000003</c:v>
                      </c:pt>
                      <c:pt idx="1724">
                        <c:v>0.81695430000000002</c:v>
                      </c:pt>
                      <c:pt idx="1725">
                        <c:v>0.79739740000000003</c:v>
                      </c:pt>
                      <c:pt idx="1726">
                        <c:v>0.77781690000000003</c:v>
                      </c:pt>
                      <c:pt idx="1727">
                        <c:v>0.75827670000000003</c:v>
                      </c:pt>
                      <c:pt idx="1728">
                        <c:v>0.73884280000000002</c:v>
                      </c:pt>
                      <c:pt idx="1729">
                        <c:v>0.71958299999999997</c:v>
                      </c:pt>
                      <c:pt idx="1730">
                        <c:v>0.70056580000000002</c:v>
                      </c:pt>
                      <c:pt idx="1731">
                        <c:v>0.68185969999999996</c:v>
                      </c:pt>
                      <c:pt idx="1732">
                        <c:v>0.66353200000000001</c:v>
                      </c:pt>
                      <c:pt idx="1733">
                        <c:v>0.64564770000000005</c:v>
                      </c:pt>
                      <c:pt idx="1734">
                        <c:v>0.6282681</c:v>
                      </c:pt>
                      <c:pt idx="1735">
                        <c:v>0.61145000000000005</c:v>
                      </c:pt>
                      <c:pt idx="1736">
                        <c:v>0.59524449999999995</c:v>
                      </c:pt>
                      <c:pt idx="1737">
                        <c:v>0.57969680000000001</c:v>
                      </c:pt>
                      <c:pt idx="1738">
                        <c:v>0.56484509999999999</c:v>
                      </c:pt>
                      <c:pt idx="1739">
                        <c:v>0.55072120000000002</c:v>
                      </c:pt>
                      <c:pt idx="1740">
                        <c:v>0.5373502</c:v>
                      </c:pt>
                      <c:pt idx="1741">
                        <c:v>0.52475110000000003</c:v>
                      </c:pt>
                      <c:pt idx="1742">
                        <c:v>0.51293659999999996</c:v>
                      </c:pt>
                      <c:pt idx="1743">
                        <c:v>0.50191479999999999</c:v>
                      </c:pt>
                      <c:pt idx="1744">
                        <c:v>0.49168909999999999</c:v>
                      </c:pt>
                      <c:pt idx="1745">
                        <c:v>0.4822594</c:v>
                      </c:pt>
                      <c:pt idx="1746">
                        <c:v>0.4736223</c:v>
                      </c:pt>
                      <c:pt idx="1747">
                        <c:v>0.46577249999999998</c:v>
                      </c:pt>
                      <c:pt idx="1748">
                        <c:v>0.45870290000000002</c:v>
                      </c:pt>
                      <c:pt idx="1749">
                        <c:v>0.45240530000000001</c:v>
                      </c:pt>
                      <c:pt idx="1750">
                        <c:v>0.44687120000000002</c:v>
                      </c:pt>
                      <c:pt idx="1751">
                        <c:v>0.44209179999999998</c:v>
                      </c:pt>
                      <c:pt idx="1752">
                        <c:v>0.43805840000000001</c:v>
                      </c:pt>
                      <c:pt idx="1753">
                        <c:v>0.4347628</c:v>
                      </c:pt>
                      <c:pt idx="1754">
                        <c:v>0.43219740000000001</c:v>
                      </c:pt>
                      <c:pt idx="1755">
                        <c:v>0.4303555</c:v>
                      </c:pt>
                      <c:pt idx="1756">
                        <c:v>0.42923129999999998</c:v>
                      </c:pt>
                      <c:pt idx="1757">
                        <c:v>0.42881979999999997</c:v>
                      </c:pt>
                      <c:pt idx="1758">
                        <c:v>0.42911670000000002</c:v>
                      </c:pt>
                      <c:pt idx="1759">
                        <c:v>0.43011840000000001</c:v>
                      </c:pt>
                      <c:pt idx="1760">
                        <c:v>0.43182120000000002</c:v>
                      </c:pt>
                      <c:pt idx="1761">
                        <c:v>0.43422149999999998</c:v>
                      </c:pt>
                      <c:pt idx="1762">
                        <c:v>0.43731429999999999</c:v>
                      </c:pt>
                      <c:pt idx="1763">
                        <c:v>0.4410927</c:v>
                      </c:pt>
                      <c:pt idx="1764">
                        <c:v>0.44554700000000003</c:v>
                      </c:pt>
                      <c:pt idx="1765">
                        <c:v>0.45066309999999998</c:v>
                      </c:pt>
                      <c:pt idx="1766">
                        <c:v>0.45642149999999998</c:v>
                      </c:pt>
                      <c:pt idx="1767">
                        <c:v>0.46279589999999998</c:v>
                      </c:pt>
                      <c:pt idx="1768">
                        <c:v>0.46975159999999999</c:v>
                      </c:pt>
                      <c:pt idx="1769">
                        <c:v>0.47724460000000002</c:v>
                      </c:pt>
                      <c:pt idx="1770">
                        <c:v>0.48521999999999998</c:v>
                      </c:pt>
                      <c:pt idx="1771">
                        <c:v>0.4936121</c:v>
                      </c:pt>
                      <c:pt idx="1772">
                        <c:v>0.50234299999999998</c:v>
                      </c:pt>
                      <c:pt idx="1773">
                        <c:v>0.51132339999999998</c:v>
                      </c:pt>
                      <c:pt idx="1774">
                        <c:v>0.52045319999999995</c:v>
                      </c:pt>
                      <c:pt idx="1775">
                        <c:v>0.52962160000000003</c:v>
                      </c:pt>
                      <c:pt idx="1776">
                        <c:v>0.53871049999999998</c:v>
                      </c:pt>
                      <c:pt idx="1777">
                        <c:v>0.54759519999999995</c:v>
                      </c:pt>
                      <c:pt idx="1778">
                        <c:v>0.55614819999999998</c:v>
                      </c:pt>
                      <c:pt idx="1779">
                        <c:v>0.56424160000000001</c:v>
                      </c:pt>
                      <c:pt idx="1780">
                        <c:v>0.57175149999999997</c:v>
                      </c:pt>
                      <c:pt idx="1781">
                        <c:v>0.57856010000000002</c:v>
                      </c:pt>
                      <c:pt idx="1782">
                        <c:v>0.584561</c:v>
                      </c:pt>
                      <c:pt idx="1783">
                        <c:v>0.5896612</c:v>
                      </c:pt>
                      <c:pt idx="1784">
                        <c:v>0.5937846</c:v>
                      </c:pt>
                      <c:pt idx="1785">
                        <c:v>0.59687460000000003</c:v>
                      </c:pt>
                      <c:pt idx="1786">
                        <c:v>0.59889570000000003</c:v>
                      </c:pt>
                      <c:pt idx="1787">
                        <c:v>0.5998348</c:v>
                      </c:pt>
                      <c:pt idx="1788">
                        <c:v>0.59970129999999999</c:v>
                      </c:pt>
                      <c:pt idx="1789">
                        <c:v>0.59852669999999997</c:v>
                      </c:pt>
                      <c:pt idx="1790">
                        <c:v>0.59636299999999998</c:v>
                      </c:pt>
                      <c:pt idx="1791">
                        <c:v>0.59328119999999995</c:v>
                      </c:pt>
                      <c:pt idx="1792">
                        <c:v>0.58936770000000005</c:v>
                      </c:pt>
                      <c:pt idx="1793">
                        <c:v>0.58472190000000002</c:v>
                      </c:pt>
                      <c:pt idx="1794">
                        <c:v>0.57945239999999998</c:v>
                      </c:pt>
                      <c:pt idx="1795">
                        <c:v>0.57367319999999999</c:v>
                      </c:pt>
                      <c:pt idx="1796">
                        <c:v>0.56750009999999995</c:v>
                      </c:pt>
                      <c:pt idx="1797">
                        <c:v>0.56104810000000005</c:v>
                      </c:pt>
                      <c:pt idx="1798">
                        <c:v>0.55442740000000001</c:v>
                      </c:pt>
                      <c:pt idx="1799">
                        <c:v>0.5477417</c:v>
                      </c:pt>
                      <c:pt idx="1800">
                        <c:v>0.54108650000000003</c:v>
                      </c:pt>
                      <c:pt idx="1801">
                        <c:v>0.53454849999999998</c:v>
                      </c:pt>
                      <c:pt idx="1802">
                        <c:v>0.52820409999999995</c:v>
                      </c:pt>
                      <c:pt idx="1803">
                        <c:v>0.52212170000000002</c:v>
                      </c:pt>
                      <c:pt idx="1804">
                        <c:v>0.51636190000000004</c:v>
                      </c:pt>
                      <c:pt idx="1805">
                        <c:v>0.51097930000000003</c:v>
                      </c:pt>
                      <c:pt idx="1806">
                        <c:v>0.50602530000000001</c:v>
                      </c:pt>
                      <c:pt idx="1807">
                        <c:v>0.50155000000000005</c:v>
                      </c:pt>
                      <c:pt idx="1808">
                        <c:v>0.49760539999999998</c:v>
                      </c:pt>
                      <c:pt idx="1809">
                        <c:v>0.4942472</c:v>
                      </c:pt>
                      <c:pt idx="1810">
                        <c:v>0.49153760000000002</c:v>
                      </c:pt>
                      <c:pt idx="1811">
                        <c:v>0.4895466</c:v>
                      </c:pt>
                      <c:pt idx="1812">
                        <c:v>0.48835319999999999</c:v>
                      </c:pt>
                      <c:pt idx="1813">
                        <c:v>0.48804560000000002</c:v>
                      </c:pt>
                      <c:pt idx="1814">
                        <c:v>0.4887205</c:v>
                      </c:pt>
                      <c:pt idx="1815">
                        <c:v>0.49048160000000002</c:v>
                      </c:pt>
                      <c:pt idx="1816">
                        <c:v>0.49343710000000002</c:v>
                      </c:pt>
                      <c:pt idx="1817">
                        <c:v>0.49769649999999999</c:v>
                      </c:pt>
                      <c:pt idx="1818">
                        <c:v>0.50336630000000004</c:v>
                      </c:pt>
                      <c:pt idx="1819">
                        <c:v>0.51054480000000002</c:v>
                      </c:pt>
                      <c:pt idx="1820">
                        <c:v>0.51931780000000005</c:v>
                      </c:pt>
                      <c:pt idx="1821">
                        <c:v>0.52975240000000001</c:v>
                      </c:pt>
                      <c:pt idx="1822">
                        <c:v>0.54189240000000005</c:v>
                      </c:pt>
                      <c:pt idx="1823">
                        <c:v>0.55575319999999995</c:v>
                      </c:pt>
                      <c:pt idx="1824">
                        <c:v>0.57131790000000005</c:v>
                      </c:pt>
                      <c:pt idx="1825">
                        <c:v>0.58853440000000001</c:v>
                      </c:pt>
                      <c:pt idx="1826">
                        <c:v>0.6073134</c:v>
                      </c:pt>
                      <c:pt idx="1827">
                        <c:v>0.62752909999999995</c:v>
                      </c:pt>
                      <c:pt idx="1828">
                        <c:v>0.64902009999999999</c:v>
                      </c:pt>
                      <c:pt idx="1829">
                        <c:v>0.67159290000000005</c:v>
                      </c:pt>
                      <c:pt idx="1830">
                        <c:v>0.69502750000000002</c:v>
                      </c:pt>
                      <c:pt idx="1831">
                        <c:v>0.71908329999999998</c:v>
                      </c:pt>
                      <c:pt idx="1832">
                        <c:v>0.74350810000000001</c:v>
                      </c:pt>
                      <c:pt idx="1833">
                        <c:v>0.76804629999999996</c:v>
                      </c:pt>
                      <c:pt idx="1834">
                        <c:v>0.79244919999999996</c:v>
                      </c:pt>
                      <c:pt idx="1835">
                        <c:v>0.81648430000000005</c:v>
                      </c:pt>
                      <c:pt idx="1836">
                        <c:v>0.83994469999999999</c:v>
                      </c:pt>
                      <c:pt idx="1837">
                        <c:v>0.86265749999999997</c:v>
                      </c:pt>
                      <c:pt idx="1838">
                        <c:v>0.88449029999999995</c:v>
                      </c:pt>
                      <c:pt idx="1839">
                        <c:v>0.9053563</c:v>
                      </c:pt>
                      <c:pt idx="1840">
                        <c:v>0.92521710000000001</c:v>
                      </c:pt>
                      <c:pt idx="1841">
                        <c:v>0.94408049999999999</c:v>
                      </c:pt>
                      <c:pt idx="1842">
                        <c:v>0.96200240000000004</c:v>
                      </c:pt>
                      <c:pt idx="1843">
                        <c:v>0.97907549999999999</c:v>
                      </c:pt>
                      <c:pt idx="1844">
                        <c:v>0.99542839999999999</c:v>
                      </c:pt>
                      <c:pt idx="1845">
                        <c:v>1.0112099999999999</c:v>
                      </c:pt>
                      <c:pt idx="1846">
                        <c:v>1.0265820000000001</c:v>
                      </c:pt>
                      <c:pt idx="1847">
                        <c:v>1.041709</c:v>
                      </c:pt>
                      <c:pt idx="1848">
                        <c:v>1.0567409999999999</c:v>
                      </c:pt>
                      <c:pt idx="1849">
                        <c:v>1.0718110000000001</c:v>
                      </c:pt>
                      <c:pt idx="1850">
                        <c:v>1.0870139999999999</c:v>
                      </c:pt>
                      <c:pt idx="1851">
                        <c:v>1.1024130000000001</c:v>
                      </c:pt>
                      <c:pt idx="1852">
                        <c:v>1.1180209999999999</c:v>
                      </c:pt>
                      <c:pt idx="1853">
                        <c:v>1.133807</c:v>
                      </c:pt>
                      <c:pt idx="1854">
                        <c:v>1.149691</c:v>
                      </c:pt>
                      <c:pt idx="1855">
                        <c:v>1.165554</c:v>
                      </c:pt>
                      <c:pt idx="1856">
                        <c:v>1.181235</c:v>
                      </c:pt>
                      <c:pt idx="1857">
                        <c:v>1.1965479999999999</c:v>
                      </c:pt>
                      <c:pt idx="1858">
                        <c:v>1.211287</c:v>
                      </c:pt>
                      <c:pt idx="1859">
                        <c:v>1.225241</c:v>
                      </c:pt>
                      <c:pt idx="1860">
                        <c:v>1.238199</c:v>
                      </c:pt>
                      <c:pt idx="1861">
                        <c:v>1.24997</c:v>
                      </c:pt>
                      <c:pt idx="1862">
                        <c:v>1.2603880000000001</c:v>
                      </c:pt>
                      <c:pt idx="1863">
                        <c:v>1.2693239999999999</c:v>
                      </c:pt>
                      <c:pt idx="1864">
                        <c:v>1.2766869999999999</c:v>
                      </c:pt>
                      <c:pt idx="1865">
                        <c:v>1.2824329999999999</c:v>
                      </c:pt>
                      <c:pt idx="1866">
                        <c:v>1.2865679999999999</c:v>
                      </c:pt>
                      <c:pt idx="1867">
                        <c:v>1.28914</c:v>
                      </c:pt>
                      <c:pt idx="1868">
                        <c:v>1.2902420000000001</c:v>
                      </c:pt>
                      <c:pt idx="1869">
                        <c:v>1.2899989999999999</c:v>
                      </c:pt>
                      <c:pt idx="1870">
                        <c:v>1.288567</c:v>
                      </c:pt>
                      <c:pt idx="1871">
                        <c:v>1.286122</c:v>
                      </c:pt>
                      <c:pt idx="1872">
                        <c:v>1.282845</c:v>
                      </c:pt>
                      <c:pt idx="1873">
                        <c:v>1.2789219999999999</c:v>
                      </c:pt>
                      <c:pt idx="1874">
                        <c:v>1.274527</c:v>
                      </c:pt>
                      <c:pt idx="1875">
                        <c:v>1.2698199999999999</c:v>
                      </c:pt>
                      <c:pt idx="1876">
                        <c:v>1.2649379999999999</c:v>
                      </c:pt>
                      <c:pt idx="1877">
                        <c:v>1.2599899999999999</c:v>
                      </c:pt>
                      <c:pt idx="1878">
                        <c:v>1.2550600000000001</c:v>
                      </c:pt>
                      <c:pt idx="1879">
                        <c:v>1.2502</c:v>
                      </c:pt>
                      <c:pt idx="1880">
                        <c:v>1.245439</c:v>
                      </c:pt>
                      <c:pt idx="1881">
                        <c:v>1.24078</c:v>
                      </c:pt>
                      <c:pt idx="1882">
                        <c:v>1.2362109999999999</c:v>
                      </c:pt>
                      <c:pt idx="1883">
                        <c:v>1.2317070000000001</c:v>
                      </c:pt>
                      <c:pt idx="1884">
                        <c:v>1.227233</c:v>
                      </c:pt>
                      <c:pt idx="1885">
                        <c:v>1.2227600000000001</c:v>
                      </c:pt>
                      <c:pt idx="1886">
                        <c:v>1.2182599999999999</c:v>
                      </c:pt>
                      <c:pt idx="1887">
                        <c:v>1.2137150000000001</c:v>
                      </c:pt>
                      <c:pt idx="1888">
                        <c:v>1.2091209999999999</c:v>
                      </c:pt>
                      <c:pt idx="1889">
                        <c:v>1.2044889999999999</c:v>
                      </c:pt>
                      <c:pt idx="1890">
                        <c:v>1.1998470000000001</c:v>
                      </c:pt>
                      <c:pt idx="1891">
                        <c:v>1.195236</c:v>
                      </c:pt>
                      <c:pt idx="1892">
                        <c:v>1.1907099999999999</c:v>
                      </c:pt>
                      <c:pt idx="1893">
                        <c:v>1.1863330000000001</c:v>
                      </c:pt>
                      <c:pt idx="1894">
                        <c:v>1.182175</c:v>
                      </c:pt>
                      <c:pt idx="1895">
                        <c:v>1.178307</c:v>
                      </c:pt>
                      <c:pt idx="1896">
                        <c:v>1.174795</c:v>
                      </c:pt>
                      <c:pt idx="1897">
                        <c:v>1.1716979999999999</c:v>
                      </c:pt>
                      <c:pt idx="1898">
                        <c:v>1.169063</c:v>
                      </c:pt>
                      <c:pt idx="1899">
                        <c:v>1.166922</c:v>
                      </c:pt>
                      <c:pt idx="1900">
                        <c:v>1.165287</c:v>
                      </c:pt>
                      <c:pt idx="1901">
                        <c:v>1.1641550000000001</c:v>
                      </c:pt>
                      <c:pt idx="1902">
                        <c:v>1.1635009999999999</c:v>
                      </c:pt>
                      <c:pt idx="1903">
                        <c:v>1.1632830000000001</c:v>
                      </c:pt>
                      <c:pt idx="1904">
                        <c:v>1.163446</c:v>
                      </c:pt>
                      <c:pt idx="1905">
                        <c:v>1.1639170000000001</c:v>
                      </c:pt>
                      <c:pt idx="1906">
                        <c:v>1.1646160000000001</c:v>
                      </c:pt>
                      <c:pt idx="1907">
                        <c:v>1.1654580000000001</c:v>
                      </c:pt>
                      <c:pt idx="1908">
                        <c:v>1.1663539999999999</c:v>
                      </c:pt>
                      <c:pt idx="1909">
                        <c:v>1.1672199999999999</c:v>
                      </c:pt>
                      <c:pt idx="1910">
                        <c:v>1.1679740000000001</c:v>
                      </c:pt>
                      <c:pt idx="1911">
                        <c:v>1.1685449999999999</c:v>
                      </c:pt>
                      <c:pt idx="1912">
                        <c:v>1.168871</c:v>
                      </c:pt>
                      <c:pt idx="1913">
                        <c:v>1.1689069999999999</c:v>
                      </c:pt>
                      <c:pt idx="1914">
                        <c:v>1.1686160000000001</c:v>
                      </c:pt>
                      <c:pt idx="1915">
                        <c:v>1.1679790000000001</c:v>
                      </c:pt>
                      <c:pt idx="1916">
                        <c:v>1.1669879999999999</c:v>
                      </c:pt>
                      <c:pt idx="1917">
                        <c:v>1.1656470000000001</c:v>
                      </c:pt>
                      <c:pt idx="1918">
                        <c:v>1.1639699999999999</c:v>
                      </c:pt>
                      <c:pt idx="1919">
                        <c:v>1.16198</c:v>
                      </c:pt>
                      <c:pt idx="1920">
                        <c:v>1.159702</c:v>
                      </c:pt>
                      <c:pt idx="1921">
                        <c:v>1.1571670000000001</c:v>
                      </c:pt>
                      <c:pt idx="1922">
                        <c:v>1.154404</c:v>
                      </c:pt>
                      <c:pt idx="1923">
                        <c:v>1.1514409999999999</c:v>
                      </c:pt>
                      <c:pt idx="1924">
                        <c:v>1.1483000000000001</c:v>
                      </c:pt>
                      <c:pt idx="1925">
                        <c:v>1.1449990000000001</c:v>
                      </c:pt>
                      <c:pt idx="1926">
                        <c:v>1.141548</c:v>
                      </c:pt>
                      <c:pt idx="1927">
                        <c:v>1.1379520000000001</c:v>
                      </c:pt>
                      <c:pt idx="1928">
                        <c:v>1.1342030000000001</c:v>
                      </c:pt>
                      <c:pt idx="1929">
                        <c:v>1.130293</c:v>
                      </c:pt>
                      <c:pt idx="1930">
                        <c:v>1.1262049999999999</c:v>
                      </c:pt>
                      <c:pt idx="1931">
                        <c:v>1.1219140000000001</c:v>
                      </c:pt>
                      <c:pt idx="1932">
                        <c:v>1.117399</c:v>
                      </c:pt>
                      <c:pt idx="1933">
                        <c:v>1.112633</c:v>
                      </c:pt>
                      <c:pt idx="1934">
                        <c:v>1.1075900000000001</c:v>
                      </c:pt>
                      <c:pt idx="1935">
                        <c:v>1.102247</c:v>
                      </c:pt>
                      <c:pt idx="1936">
                        <c:v>1.0965849999999999</c:v>
                      </c:pt>
                      <c:pt idx="1937">
                        <c:v>1.0905910000000001</c:v>
                      </c:pt>
                      <c:pt idx="1938">
                        <c:v>1.0842560000000001</c:v>
                      </c:pt>
                      <c:pt idx="1939">
                        <c:v>1.077582</c:v>
                      </c:pt>
                      <c:pt idx="1940">
                        <c:v>1.0705750000000001</c:v>
                      </c:pt>
                      <c:pt idx="1941">
                        <c:v>1.0632509999999999</c:v>
                      </c:pt>
                      <c:pt idx="1942">
                        <c:v>1.0556289999999999</c:v>
                      </c:pt>
                      <c:pt idx="1943">
                        <c:v>1.0477369999999999</c:v>
                      </c:pt>
                      <c:pt idx="1944">
                        <c:v>1.0396069999999999</c:v>
                      </c:pt>
                      <c:pt idx="1945">
                        <c:v>1.0312730000000001</c:v>
                      </c:pt>
                      <c:pt idx="1946">
                        <c:v>1.022772</c:v>
                      </c:pt>
                      <c:pt idx="1947">
                        <c:v>1.014141</c:v>
                      </c:pt>
                      <c:pt idx="1948">
                        <c:v>1.0054149999999999</c:v>
                      </c:pt>
                      <c:pt idx="1949">
                        <c:v>0.9966235</c:v>
                      </c:pt>
                      <c:pt idx="1950">
                        <c:v>0.98779709999999998</c:v>
                      </c:pt>
                      <c:pt idx="1951">
                        <c:v>0.97895719999999997</c:v>
                      </c:pt>
                      <c:pt idx="1952">
                        <c:v>0.97012279999999995</c:v>
                      </c:pt>
                      <c:pt idx="1953">
                        <c:v>0.96130459999999995</c:v>
                      </c:pt>
                      <c:pt idx="1954">
                        <c:v>0.95250919999999994</c:v>
                      </c:pt>
                      <c:pt idx="1955">
                        <c:v>0.94373799999999997</c:v>
                      </c:pt>
                      <c:pt idx="1956">
                        <c:v>0.93498789999999998</c:v>
                      </c:pt>
                      <c:pt idx="1957">
                        <c:v>0.9262534</c:v>
                      </c:pt>
                      <c:pt idx="1958">
                        <c:v>0.91752579999999995</c:v>
                      </c:pt>
                      <c:pt idx="1959">
                        <c:v>0.90879690000000002</c:v>
                      </c:pt>
                      <c:pt idx="1960">
                        <c:v>0.90005820000000003</c:v>
                      </c:pt>
                      <c:pt idx="1961">
                        <c:v>0.89130319999999996</c:v>
                      </c:pt>
                      <c:pt idx="1962">
                        <c:v>0.88252830000000004</c:v>
                      </c:pt>
                      <c:pt idx="1963">
                        <c:v>0.87373210000000001</c:v>
                      </c:pt>
                      <c:pt idx="1964">
                        <c:v>0.86491819999999997</c:v>
                      </c:pt>
                      <c:pt idx="1965">
                        <c:v>0.85609489999999999</c:v>
                      </c:pt>
                      <c:pt idx="1966">
                        <c:v>0.84727269999999999</c:v>
                      </c:pt>
                      <c:pt idx="1967">
                        <c:v>0.83846739999999997</c:v>
                      </c:pt>
                      <c:pt idx="1968">
                        <c:v>0.82969769999999998</c:v>
                      </c:pt>
                      <c:pt idx="1969">
                        <c:v>0.82098329999999997</c:v>
                      </c:pt>
                      <c:pt idx="1970">
                        <c:v>0.81234700000000004</c:v>
                      </c:pt>
                      <c:pt idx="1971">
                        <c:v>0.80381009999999997</c:v>
                      </c:pt>
                      <c:pt idx="1972">
                        <c:v>0.79539479999999996</c:v>
                      </c:pt>
                      <c:pt idx="1973">
                        <c:v>0.78712110000000002</c:v>
                      </c:pt>
                      <c:pt idx="1974">
                        <c:v>0.77900519999999995</c:v>
                      </c:pt>
                      <c:pt idx="1975">
                        <c:v>0.77106260000000004</c:v>
                      </c:pt>
                      <c:pt idx="1976">
                        <c:v>0.76330330000000002</c:v>
                      </c:pt>
                      <c:pt idx="1977">
                        <c:v>0.75573429999999997</c:v>
                      </c:pt>
                      <c:pt idx="1978">
                        <c:v>0.7483592</c:v>
                      </c:pt>
                      <c:pt idx="1979">
                        <c:v>0.74117869999999997</c:v>
                      </c:pt>
                      <c:pt idx="1980">
                        <c:v>0.73419020000000002</c:v>
                      </c:pt>
                      <c:pt idx="1981">
                        <c:v>0.72738990000000003</c:v>
                      </c:pt>
                      <c:pt idx="1982">
                        <c:v>0.72077360000000001</c:v>
                      </c:pt>
                      <c:pt idx="1983">
                        <c:v>0.71433709999999995</c:v>
                      </c:pt>
                      <c:pt idx="1984">
                        <c:v>0.70807819999999999</c:v>
                      </c:pt>
                      <c:pt idx="1985">
                        <c:v>0.70199769999999995</c:v>
                      </c:pt>
                      <c:pt idx="1986">
                        <c:v>0.69610050000000001</c:v>
                      </c:pt>
                      <c:pt idx="1987">
                        <c:v>0.69039669999999997</c:v>
                      </c:pt>
                      <c:pt idx="1988">
                        <c:v>0.68490269999999998</c:v>
                      </c:pt>
                      <c:pt idx="1989">
                        <c:v>0.67964159999999996</c:v>
                      </c:pt>
                      <c:pt idx="1990">
                        <c:v>0.67464389999999996</c:v>
                      </c:pt>
                      <c:pt idx="1991">
                        <c:v>0.66994750000000003</c:v>
                      </c:pt>
                      <c:pt idx="1992">
                        <c:v>0.66559749999999995</c:v>
                      </c:pt>
                      <c:pt idx="1993">
                        <c:v>0.6616455</c:v>
                      </c:pt>
                      <c:pt idx="1994">
                        <c:v>0.65814879999999998</c:v>
                      </c:pt>
                      <c:pt idx="1995">
                        <c:v>0.65516920000000001</c:v>
                      </c:pt>
                      <c:pt idx="1996">
                        <c:v>0.65277059999999998</c:v>
                      </c:pt>
                      <c:pt idx="1997">
                        <c:v>0.65101770000000003</c:v>
                      </c:pt>
                      <c:pt idx="1998">
                        <c:v>0.64997260000000001</c:v>
                      </c:pt>
                      <c:pt idx="1999">
                        <c:v>0.64969310000000002</c:v>
                      </c:pt>
                      <c:pt idx="2000">
                        <c:v>0.65022880000000005</c:v>
                      </c:pt>
                      <c:pt idx="2001">
                        <c:v>0.65161860000000005</c:v>
                      </c:pt>
                      <c:pt idx="2002">
                        <c:v>0.65388749999999995</c:v>
                      </c:pt>
                      <c:pt idx="2003">
                        <c:v>0.65704340000000006</c:v>
                      </c:pt>
                      <c:pt idx="2004">
                        <c:v>0.66107499999999997</c:v>
                      </c:pt>
                      <c:pt idx="2005">
                        <c:v>0.66594880000000001</c:v>
                      </c:pt>
                      <c:pt idx="2006">
                        <c:v>0.67160779999999998</c:v>
                      </c:pt>
                      <c:pt idx="2007">
                        <c:v>0.67797059999999998</c:v>
                      </c:pt>
                      <c:pt idx="2008">
                        <c:v>0.6849307</c:v>
                      </c:pt>
                      <c:pt idx="2009">
                        <c:v>0.69235809999999998</c:v>
                      </c:pt>
                      <c:pt idx="2010">
                        <c:v>0.70009999999999994</c:v>
                      </c:pt>
                      <c:pt idx="2011">
                        <c:v>0.70798470000000002</c:v>
                      </c:pt>
                      <c:pt idx="2012">
                        <c:v>0.71582420000000002</c:v>
                      </c:pt>
                      <c:pt idx="2013">
                        <c:v>0.72342030000000002</c:v>
                      </c:pt>
                      <c:pt idx="2014">
                        <c:v>0.7305682</c:v>
                      </c:pt>
                      <c:pt idx="2015">
                        <c:v>0.73706470000000002</c:v>
                      </c:pt>
                      <c:pt idx="2016">
                        <c:v>0.74271279999999995</c:v>
                      </c:pt>
                      <c:pt idx="2017">
                        <c:v>0.74732909999999997</c:v>
                      </c:pt>
                      <c:pt idx="2018">
                        <c:v>0.75074989999999997</c:v>
                      </c:pt>
                      <c:pt idx="2019">
                        <c:v>0.7528376</c:v>
                      </c:pt>
                      <c:pt idx="2020">
                        <c:v>0.75348470000000001</c:v>
                      </c:pt>
                      <c:pt idx="2021">
                        <c:v>0.75261849999999997</c:v>
                      </c:pt>
                      <c:pt idx="2022">
                        <c:v>0.75020399999999998</c:v>
                      </c:pt>
                      <c:pt idx="2023">
                        <c:v>0.74624469999999998</c:v>
                      </c:pt>
                      <c:pt idx="2024">
                        <c:v>0.74078290000000002</c:v>
                      </c:pt>
                      <c:pt idx="2025">
                        <c:v>0.73389789999999999</c:v>
                      </c:pt>
                      <c:pt idx="2026">
                        <c:v>0.72570299999999999</c:v>
                      </c:pt>
                      <c:pt idx="2027">
                        <c:v>0.71634059999999999</c:v>
                      </c:pt>
                      <c:pt idx="2028">
                        <c:v>0.70597710000000002</c:v>
                      </c:pt>
                      <c:pt idx="2029">
                        <c:v>0.69479619999999997</c:v>
                      </c:pt>
                      <c:pt idx="2030">
                        <c:v>0.68299220000000005</c:v>
                      </c:pt>
                      <c:pt idx="2031">
                        <c:v>0.67076259999999999</c:v>
                      </c:pt>
                      <c:pt idx="2032">
                        <c:v>0.65830100000000003</c:v>
                      </c:pt>
                      <c:pt idx="2033">
                        <c:v>0.64579050000000005</c:v>
                      </c:pt>
                      <c:pt idx="2034">
                        <c:v>0.63339780000000001</c:v>
                      </c:pt>
                      <c:pt idx="2035">
                        <c:v>0.6212683</c:v>
                      </c:pt>
                      <c:pt idx="2036">
                        <c:v>0.60952220000000001</c:v>
                      </c:pt>
                      <c:pt idx="2037">
                        <c:v>0.59825229999999996</c:v>
                      </c:pt>
                      <c:pt idx="2038">
                        <c:v>0.58752230000000005</c:v>
                      </c:pt>
                      <c:pt idx="2039">
                        <c:v>0.57736759999999998</c:v>
                      </c:pt>
                      <c:pt idx="2040">
                        <c:v>0.56779619999999997</c:v>
                      </c:pt>
                      <c:pt idx="2041">
                        <c:v>0.55879160000000005</c:v>
                      </c:pt>
                      <c:pt idx="2042">
                        <c:v>0.55031569999999996</c:v>
                      </c:pt>
                      <c:pt idx="2043">
                        <c:v>0.5423133</c:v>
                      </c:pt>
                      <c:pt idx="2044">
                        <c:v>0.53471619999999997</c:v>
                      </c:pt>
                      <c:pt idx="2045">
                        <c:v>0.52744829999999998</c:v>
                      </c:pt>
                      <c:pt idx="2046">
                        <c:v>0.52043030000000001</c:v>
                      </c:pt>
                      <c:pt idx="2047">
                        <c:v>0.51358329999999996</c:v>
                      </c:pt>
                      <c:pt idx="2048">
                        <c:v>0.50683420000000001</c:v>
                      </c:pt>
                      <c:pt idx="2049">
                        <c:v>0.50011740000000005</c:v>
                      </c:pt>
                      <c:pt idx="2050">
                        <c:v>0.49337880000000001</c:v>
                      </c:pt>
                      <c:pt idx="2051">
                        <c:v>0.48657709999999998</c:v>
                      </c:pt>
                      <c:pt idx="2052">
                        <c:v>0.47968490000000003</c:v>
                      </c:pt>
                      <c:pt idx="2053">
                        <c:v>0.47268919999999998</c:v>
                      </c:pt>
                      <c:pt idx="2054">
                        <c:v>0.46559109999999998</c:v>
                      </c:pt>
                      <c:pt idx="2055">
                        <c:v>0.45840449999999999</c:v>
                      </c:pt>
                      <c:pt idx="2056">
                        <c:v>0.45115509999999998</c:v>
                      </c:pt>
                      <c:pt idx="2057">
                        <c:v>0.44387769999999999</c:v>
                      </c:pt>
                      <c:pt idx="2058">
                        <c:v>0.43661519999999998</c:v>
                      </c:pt>
                      <c:pt idx="2059">
                        <c:v>0.4294152</c:v>
                      </c:pt>
                      <c:pt idx="2060">
                        <c:v>0.42232839999999999</c:v>
                      </c:pt>
                      <c:pt idx="2061">
                        <c:v>0.4154061</c:v>
                      </c:pt>
                      <c:pt idx="2062">
                        <c:v>0.40869850000000002</c:v>
                      </c:pt>
                      <c:pt idx="2063">
                        <c:v>0.40225300000000003</c:v>
                      </c:pt>
                      <c:pt idx="2064">
                        <c:v>0.39611249999999998</c:v>
                      </c:pt>
                      <c:pt idx="2065">
                        <c:v>0.39031480000000002</c:v>
                      </c:pt>
                      <c:pt idx="2066">
                        <c:v>0.38489259999999997</c:v>
                      </c:pt>
                      <c:pt idx="2067">
                        <c:v>0.37987219999999999</c:v>
                      </c:pt>
                      <c:pt idx="2068">
                        <c:v>0.37527509999999997</c:v>
                      </c:pt>
                      <c:pt idx="2069">
                        <c:v>0.37111820000000001</c:v>
                      </c:pt>
                      <c:pt idx="2070">
                        <c:v>0.36741459999999998</c:v>
                      </c:pt>
                      <c:pt idx="2071">
                        <c:v>0.36417569999999999</c:v>
                      </c:pt>
                      <c:pt idx="2072">
                        <c:v>0.36141210000000001</c:v>
                      </c:pt>
                      <c:pt idx="2073">
                        <c:v>0.35913610000000001</c:v>
                      </c:pt>
                      <c:pt idx="2074">
                        <c:v>0.35736299999999999</c:v>
                      </c:pt>
                      <c:pt idx="2075">
                        <c:v>0.35611340000000002</c:v>
                      </c:pt>
                      <c:pt idx="2076">
                        <c:v>0.35541489999999998</c:v>
                      </c:pt>
                      <c:pt idx="2077">
                        <c:v>0.35530349999999999</c:v>
                      </c:pt>
                      <c:pt idx="2078">
                        <c:v>0.35582540000000001</c:v>
                      </c:pt>
                      <c:pt idx="2079">
                        <c:v>0.35703800000000002</c:v>
                      </c:pt>
                      <c:pt idx="2080">
                        <c:v>0.35900959999999998</c:v>
                      </c:pt>
                      <c:pt idx="2081">
                        <c:v>0.36182029999999998</c:v>
                      </c:pt>
                      <c:pt idx="2082">
                        <c:v>0.36556060000000001</c:v>
                      </c:pt>
                      <c:pt idx="2083">
                        <c:v>0.37032959999999998</c:v>
                      </c:pt>
                      <c:pt idx="2084">
                        <c:v>0.3762335</c:v>
                      </c:pt>
                      <c:pt idx="2085">
                        <c:v>0.38338100000000003</c:v>
                      </c:pt>
                      <c:pt idx="2086">
                        <c:v>0.39188070000000003</c:v>
                      </c:pt>
                      <c:pt idx="2087">
                        <c:v>0.4018352</c:v>
                      </c:pt>
                      <c:pt idx="2088">
                        <c:v>0.41333569999999997</c:v>
                      </c:pt>
                      <c:pt idx="2089">
                        <c:v>0.42645640000000001</c:v>
                      </c:pt>
                      <c:pt idx="2090">
                        <c:v>0.44124829999999998</c:v>
                      </c:pt>
                      <c:pt idx="2091">
                        <c:v>0.45773219999999998</c:v>
                      </c:pt>
                      <c:pt idx="2092">
                        <c:v>0.47589340000000002</c:v>
                      </c:pt>
                      <c:pt idx="2093">
                        <c:v>0.49567640000000002</c:v>
                      </c:pt>
                      <c:pt idx="2094">
                        <c:v>0.51698</c:v>
                      </c:pt>
                      <c:pt idx="2095">
                        <c:v>0.53965490000000005</c:v>
                      </c:pt>
                      <c:pt idx="2096">
                        <c:v>0.5635019</c:v>
                      </c:pt>
                      <c:pt idx="2097">
                        <c:v>0.58827269999999998</c:v>
                      </c:pt>
                      <c:pt idx="2098">
                        <c:v>0.61367249999999995</c:v>
                      </c:pt>
                      <c:pt idx="2099">
                        <c:v>0.63936470000000001</c:v>
                      </c:pt>
                      <c:pt idx="2100">
                        <c:v>0.66497779999999995</c:v>
                      </c:pt>
                      <c:pt idx="2101">
                        <c:v>0.69011480000000003</c:v>
                      </c:pt>
                      <c:pt idx="2102">
                        <c:v>0.71436330000000003</c:v>
                      </c:pt>
                      <c:pt idx="2103">
                        <c:v>0.73730870000000004</c:v>
                      </c:pt>
                      <c:pt idx="2104">
                        <c:v>0.75854639999999995</c:v>
                      </c:pt>
                      <c:pt idx="2105">
                        <c:v>0.77769549999999998</c:v>
                      </c:pt>
                      <c:pt idx="2106">
                        <c:v>0.79441390000000001</c:v>
                      </c:pt>
                      <c:pt idx="2107">
                        <c:v>0.80840659999999998</c:v>
                      </c:pt>
                      <c:pt idx="2108">
                        <c:v>0.8194418</c:v>
                      </c:pt>
                      <c:pt idx="2109">
                        <c:v>0.82735689999999995</c:v>
                      </c:pt>
                      <c:pt idx="2110">
                        <c:v>0.83206530000000001</c:v>
                      </c:pt>
                      <c:pt idx="2111">
                        <c:v>0.83356050000000004</c:v>
                      </c:pt>
                      <c:pt idx="2112">
                        <c:v>0.83191519999999997</c:v>
                      </c:pt>
                      <c:pt idx="2113">
                        <c:v>0.82728199999999996</c:v>
                      </c:pt>
                      <c:pt idx="2114">
                        <c:v>0.81988349999999999</c:v>
                      </c:pt>
                      <c:pt idx="2115">
                        <c:v>0.81000589999999995</c:v>
                      </c:pt>
                      <c:pt idx="2116">
                        <c:v>0.79798860000000005</c:v>
                      </c:pt>
                      <c:pt idx="2117">
                        <c:v>0.78420719999999999</c:v>
                      </c:pt>
                      <c:pt idx="2118">
                        <c:v>0.7690652</c:v>
                      </c:pt>
                      <c:pt idx="2119">
                        <c:v>0.75297309999999995</c:v>
                      </c:pt>
                      <c:pt idx="2120">
                        <c:v>0.7363381</c:v>
                      </c:pt>
                      <c:pt idx="2121">
                        <c:v>0.71954700000000005</c:v>
                      </c:pt>
                      <c:pt idx="2122">
                        <c:v>0.70295459999999999</c:v>
                      </c:pt>
                      <c:pt idx="2123">
                        <c:v>0.68687260000000006</c:v>
                      </c:pt>
                      <c:pt idx="2124">
                        <c:v>0.67156079999999996</c:v>
                      </c:pt>
                      <c:pt idx="2125">
                        <c:v>0.65722170000000002</c:v>
                      </c:pt>
                      <c:pt idx="2126">
                        <c:v>0.64399649999999997</c:v>
                      </c:pt>
                      <c:pt idx="2127">
                        <c:v>0.63196540000000001</c:v>
                      </c:pt>
                      <c:pt idx="2128">
                        <c:v>0.62114930000000002</c:v>
                      </c:pt>
                      <c:pt idx="2129">
                        <c:v>0.61151449999999996</c:v>
                      </c:pt>
                      <c:pt idx="2130">
                        <c:v>0.60297940000000005</c:v>
                      </c:pt>
                      <c:pt idx="2131">
                        <c:v>0.59542200000000001</c:v>
                      </c:pt>
                      <c:pt idx="2132">
                        <c:v>0.5886903</c:v>
                      </c:pt>
                      <c:pt idx="2133">
                        <c:v>0.58261110000000005</c:v>
                      </c:pt>
                      <c:pt idx="2134">
                        <c:v>0.57700059999999997</c:v>
                      </c:pt>
                      <c:pt idx="2135">
                        <c:v>0.57167349999999995</c:v>
                      </c:pt>
                      <c:pt idx="2136">
                        <c:v>0.56645250000000003</c:v>
                      </c:pt>
                      <c:pt idx="2137">
                        <c:v>0.56117570000000006</c:v>
                      </c:pt>
                      <c:pt idx="2138">
                        <c:v>0.55570249999999999</c:v>
                      </c:pt>
                      <c:pt idx="2139">
                        <c:v>0.54991959999999995</c:v>
                      </c:pt>
                      <c:pt idx="2140">
                        <c:v>0.54374310000000003</c:v>
                      </c:pt>
                      <c:pt idx="2141">
                        <c:v>0.53712079999999995</c:v>
                      </c:pt>
                      <c:pt idx="2142">
                        <c:v>0.53003169999999999</c:v>
                      </c:pt>
                      <c:pt idx="2143">
                        <c:v>0.52248519999999998</c:v>
                      </c:pt>
                      <c:pt idx="2144">
                        <c:v>0.51451800000000003</c:v>
                      </c:pt>
                      <c:pt idx="2145">
                        <c:v>0.5061911</c:v>
                      </c:pt>
                      <c:pt idx="2146">
                        <c:v>0.49758459999999999</c:v>
                      </c:pt>
                      <c:pt idx="2147">
                        <c:v>0.4887939</c:v>
                      </c:pt>
                      <c:pt idx="2148">
                        <c:v>0.47992410000000002</c:v>
                      </c:pt>
                      <c:pt idx="2149">
                        <c:v>0.47108539999999999</c:v>
                      </c:pt>
                      <c:pt idx="2150">
                        <c:v>0.46238839999999998</c:v>
                      </c:pt>
                      <c:pt idx="2151">
                        <c:v>0.45393990000000001</c:v>
                      </c:pt>
                      <c:pt idx="2152">
                        <c:v>0.4458395</c:v>
                      </c:pt>
                      <c:pt idx="2153">
                        <c:v>0.43817660000000003</c:v>
                      </c:pt>
                      <c:pt idx="2154">
                        <c:v>0.43102839999999998</c:v>
                      </c:pt>
                      <c:pt idx="2155">
                        <c:v>0.42445909999999998</c:v>
                      </c:pt>
                      <c:pt idx="2156">
                        <c:v>0.41851919999999998</c:v>
                      </c:pt>
                      <c:pt idx="2157">
                        <c:v>0.413246</c:v>
                      </c:pt>
                      <c:pt idx="2158">
                        <c:v>0.4086649</c:v>
                      </c:pt>
                      <c:pt idx="2159">
                        <c:v>0.40479120000000002</c:v>
                      </c:pt>
                      <c:pt idx="2160">
                        <c:v>0.4016323</c:v>
                      </c:pt>
                      <c:pt idx="2161">
                        <c:v>0.39919060000000001</c:v>
                      </c:pt>
                      <c:pt idx="2162">
                        <c:v>0.39746609999999999</c:v>
                      </c:pt>
                      <c:pt idx="2163">
                        <c:v>0.39646029999999999</c:v>
                      </c:pt>
                      <c:pt idx="2164">
                        <c:v>0.39617829999999998</c:v>
                      </c:pt>
                      <c:pt idx="2165">
                        <c:v>0.39663219999999999</c:v>
                      </c:pt>
                      <c:pt idx="2166">
                        <c:v>0.39784350000000002</c:v>
                      </c:pt>
                      <c:pt idx="2167">
                        <c:v>0.39984530000000001</c:v>
                      </c:pt>
                      <c:pt idx="2168">
                        <c:v>0.40268350000000003</c:v>
                      </c:pt>
                      <c:pt idx="2169">
                        <c:v>0.4064178</c:v>
                      </c:pt>
                      <c:pt idx="2170">
                        <c:v>0.41112090000000001</c:v>
                      </c:pt>
                      <c:pt idx="2171">
                        <c:v>0.41687829999999998</c:v>
                      </c:pt>
                      <c:pt idx="2172">
                        <c:v>0.42378500000000002</c:v>
                      </c:pt>
                      <c:pt idx="2173">
                        <c:v>0.43194339999999998</c:v>
                      </c:pt>
                      <c:pt idx="2174">
                        <c:v>0.44145849999999998</c:v>
                      </c:pt>
                      <c:pt idx="2175">
                        <c:v>0.45243280000000002</c:v>
                      </c:pt>
                      <c:pt idx="2176">
                        <c:v>0.4649607</c:v>
                      </c:pt>
                      <c:pt idx="2177">
                        <c:v>0.47912139999999998</c:v>
                      </c:pt>
                      <c:pt idx="2178">
                        <c:v>0.49497249999999998</c:v>
                      </c:pt>
                      <c:pt idx="2179">
                        <c:v>0.51254290000000002</c:v>
                      </c:pt>
                      <c:pt idx="2180">
                        <c:v>0.53182580000000002</c:v>
                      </c:pt>
                      <c:pt idx="2181">
                        <c:v>0.55277270000000001</c:v>
                      </c:pt>
                      <c:pt idx="2182">
                        <c:v>0.57528869999999999</c:v>
                      </c:pt>
                      <c:pt idx="2183">
                        <c:v>0.59922830000000005</c:v>
                      </c:pt>
                      <c:pt idx="2184">
                        <c:v>0.6243938</c:v>
                      </c:pt>
                      <c:pt idx="2185">
                        <c:v>0.65053530000000004</c:v>
                      </c:pt>
                      <c:pt idx="2186">
                        <c:v>0.67735279999999998</c:v>
                      </c:pt>
                      <c:pt idx="2187">
                        <c:v>0.70450109999999999</c:v>
                      </c:pt>
                      <c:pt idx="2188">
                        <c:v>0.73159660000000004</c:v>
                      </c:pt>
                      <c:pt idx="2189">
                        <c:v>0.75822730000000005</c:v>
                      </c:pt>
                      <c:pt idx="2190">
                        <c:v>0.78396169999999998</c:v>
                      </c:pt>
                      <c:pt idx="2191">
                        <c:v>0.80836390000000002</c:v>
                      </c:pt>
                      <c:pt idx="2192">
                        <c:v>0.83100680000000005</c:v>
                      </c:pt>
                      <c:pt idx="2193">
                        <c:v>0.85148599999999997</c:v>
                      </c:pt>
                      <c:pt idx="2194">
                        <c:v>0.8694326</c:v>
                      </c:pt>
                      <c:pt idx="2195">
                        <c:v>0.8845286</c:v>
                      </c:pt>
                      <c:pt idx="2196">
                        <c:v>0.8965185</c:v>
                      </c:pt>
                      <c:pt idx="2197">
                        <c:v>0.9052171</c:v>
                      </c:pt>
                      <c:pt idx="2198">
                        <c:v>0.91051870000000001</c:v>
                      </c:pt>
                      <c:pt idx="2199">
                        <c:v>0.91240030000000005</c:v>
                      </c:pt>
                      <c:pt idx="2200">
                        <c:v>0.91092289999999998</c:v>
                      </c:pt>
                      <c:pt idx="2201">
                        <c:v>0.90622729999999996</c:v>
                      </c:pt>
                      <c:pt idx="2202">
                        <c:v>0.89853150000000004</c:v>
                      </c:pt>
                      <c:pt idx="2203">
                        <c:v>0.88812049999999998</c:v>
                      </c:pt>
                      <c:pt idx="2204">
                        <c:v>0.87533369999999999</c:v>
                      </c:pt>
                      <c:pt idx="2205">
                        <c:v>0.86055490000000001</c:v>
                      </c:pt>
                      <c:pt idx="2206">
                        <c:v>0.84419279999999997</c:v>
                      </c:pt>
                      <c:pt idx="2207">
                        <c:v>0.82667210000000002</c:v>
                      </c:pt>
                      <c:pt idx="2208">
                        <c:v>0.80841110000000005</c:v>
                      </c:pt>
                      <c:pt idx="2209">
                        <c:v>0.78981319999999999</c:v>
                      </c:pt>
                      <c:pt idx="2210">
                        <c:v>0.77124919999999997</c:v>
                      </c:pt>
                      <c:pt idx="2211">
                        <c:v>0.75304769999999999</c:v>
                      </c:pt>
                      <c:pt idx="2212">
                        <c:v>0.73548610000000003</c:v>
                      </c:pt>
                      <c:pt idx="2213">
                        <c:v>0.71878520000000001</c:v>
                      </c:pt>
                      <c:pt idx="2214">
                        <c:v>0.7031037</c:v>
                      </c:pt>
                      <c:pt idx="2215">
                        <c:v>0.68853880000000001</c:v>
                      </c:pt>
                      <c:pt idx="2216">
                        <c:v>0.67512799999999995</c:v>
                      </c:pt>
                      <c:pt idx="2217">
                        <c:v>0.66285369999999999</c:v>
                      </c:pt>
                      <c:pt idx="2218">
                        <c:v>0.65164949999999999</c:v>
                      </c:pt>
                      <c:pt idx="2219">
                        <c:v>0.64140870000000005</c:v>
                      </c:pt>
                      <c:pt idx="2220">
                        <c:v>0.63199369999999999</c:v>
                      </c:pt>
                      <c:pt idx="2221">
                        <c:v>0.6232451</c:v>
                      </c:pt>
                      <c:pt idx="2222">
                        <c:v>0.61499320000000002</c:v>
                      </c:pt>
                      <c:pt idx="2223">
                        <c:v>0.60706599999999999</c:v>
                      </c:pt>
                      <c:pt idx="2224">
                        <c:v>0.59929949999999999</c:v>
                      </c:pt>
                      <c:pt idx="2225">
                        <c:v>0.59154459999999998</c:v>
                      </c:pt>
                      <c:pt idx="2226">
                        <c:v>0.58367349999999996</c:v>
                      </c:pt>
                      <c:pt idx="2227">
                        <c:v>0.57558489999999995</c:v>
                      </c:pt>
                      <c:pt idx="2228">
                        <c:v>0.56720649999999995</c:v>
                      </c:pt>
                      <c:pt idx="2229">
                        <c:v>0.5584964</c:v>
                      </c:pt>
                      <c:pt idx="2230">
                        <c:v>0.54944360000000003</c:v>
                      </c:pt>
                      <c:pt idx="2231">
                        <c:v>0.54006569999999998</c:v>
                      </c:pt>
                      <c:pt idx="2232">
                        <c:v>0.5304063</c:v>
                      </c:pt>
                      <c:pt idx="2233">
                        <c:v>0.52053139999999998</c:v>
                      </c:pt>
                      <c:pt idx="2234">
                        <c:v>0.51052470000000005</c:v>
                      </c:pt>
                      <c:pt idx="2235">
                        <c:v>0.50048300000000001</c:v>
                      </c:pt>
                      <c:pt idx="2236">
                        <c:v>0.49051070000000002</c:v>
                      </c:pt>
                      <c:pt idx="2237">
                        <c:v>0.48071550000000002</c:v>
                      </c:pt>
                      <c:pt idx="2238">
                        <c:v>0.47120309999999999</c:v>
                      </c:pt>
                      <c:pt idx="2239">
                        <c:v>0.46207379999999998</c:v>
                      </c:pt>
                      <c:pt idx="2240">
                        <c:v>0.4534183</c:v>
                      </c:pt>
                      <c:pt idx="2241">
                        <c:v>0.44531569999999998</c:v>
                      </c:pt>
                      <c:pt idx="2242">
                        <c:v>0.43783109999999997</c:v>
                      </c:pt>
                      <c:pt idx="2243">
                        <c:v>0.43101479999999998</c:v>
                      </c:pt>
                      <c:pt idx="2244">
                        <c:v>0.4249019</c:v>
                      </c:pt>
                      <c:pt idx="2245">
                        <c:v>0.41951270000000002</c:v>
                      </c:pt>
                      <c:pt idx="2246">
                        <c:v>0.41485420000000001</c:v>
                      </c:pt>
                      <c:pt idx="2247">
                        <c:v>0.41092139999999999</c:v>
                      </c:pt>
                      <c:pt idx="2248">
                        <c:v>0.40770000000000001</c:v>
                      </c:pt>
                      <c:pt idx="2249">
                        <c:v>0.40516839999999998</c:v>
                      </c:pt>
                      <c:pt idx="2250">
                        <c:v>0.40330100000000002</c:v>
                      </c:pt>
                      <c:pt idx="2251">
                        <c:v>0.40207080000000001</c:v>
                      </c:pt>
                      <c:pt idx="2252">
                        <c:v>0.40145239999999999</c:v>
                      </c:pt>
                      <c:pt idx="2253">
                        <c:v>0.40142450000000002</c:v>
                      </c:pt>
                      <c:pt idx="2254">
                        <c:v>0.40197250000000001</c:v>
                      </c:pt>
                      <c:pt idx="2255">
                        <c:v>0.40309040000000002</c:v>
                      </c:pt>
                      <c:pt idx="2256">
                        <c:v>0.40478249999999999</c:v>
                      </c:pt>
                      <c:pt idx="2257">
                        <c:v>0.40706429999999999</c:v>
                      </c:pt>
                      <c:pt idx="2258">
                        <c:v>0.40996270000000001</c:v>
                      </c:pt>
                      <c:pt idx="2259">
                        <c:v>0.41351539999999998</c:v>
                      </c:pt>
                      <c:pt idx="2260">
                        <c:v>0.41777039999999999</c:v>
                      </c:pt>
                      <c:pt idx="2261">
                        <c:v>0.42278280000000001</c:v>
                      </c:pt>
                      <c:pt idx="2262">
                        <c:v>0.42861310000000002</c:v>
                      </c:pt>
                      <c:pt idx="2263">
                        <c:v>0.43532300000000002</c:v>
                      </c:pt>
                      <c:pt idx="2264">
                        <c:v>0.44297180000000003</c:v>
                      </c:pt>
                      <c:pt idx="2265">
                        <c:v>0.45161119999999999</c:v>
                      </c:pt>
                      <c:pt idx="2266">
                        <c:v>0.46128069999999999</c:v>
                      </c:pt>
                      <c:pt idx="2267">
                        <c:v>0.4720027</c:v>
                      </c:pt>
                      <c:pt idx="2268">
                        <c:v>0.48377720000000002</c:v>
                      </c:pt>
                      <c:pt idx="2269">
                        <c:v>0.49657750000000001</c:v>
                      </c:pt>
                      <c:pt idx="2270">
                        <c:v>0.51034619999999997</c:v>
                      </c:pt>
                      <c:pt idx="2271">
                        <c:v>0.52499289999999998</c:v>
                      </c:pt>
                      <c:pt idx="2272">
                        <c:v>0.54039179999999998</c:v>
                      </c:pt>
                      <c:pt idx="2273">
                        <c:v>0.55638149999999997</c:v>
                      </c:pt>
                      <c:pt idx="2274">
                        <c:v>0.57276660000000001</c:v>
                      </c:pt>
                      <c:pt idx="2275">
                        <c:v>0.58932059999999997</c:v>
                      </c:pt>
                      <c:pt idx="2276">
                        <c:v>0.6057901</c:v>
                      </c:pt>
                      <c:pt idx="2277">
                        <c:v>0.62190100000000004</c:v>
                      </c:pt>
                      <c:pt idx="2278">
                        <c:v>0.6373664</c:v>
                      </c:pt>
                      <c:pt idx="2279">
                        <c:v>0.65189439999999998</c:v>
                      </c:pt>
                      <c:pt idx="2280">
                        <c:v>0.66519859999999997</c:v>
                      </c:pt>
                      <c:pt idx="2281">
                        <c:v>0.67700649999999996</c:v>
                      </c:pt>
                      <c:pt idx="2282">
                        <c:v>0.68707070000000003</c:v>
                      </c:pt>
                      <c:pt idx="2283">
                        <c:v>0.69517660000000003</c:v>
                      </c:pt>
                      <c:pt idx="2284">
                        <c:v>0.70115190000000005</c:v>
                      </c:pt>
                      <c:pt idx="2285">
                        <c:v>0.70487250000000001</c:v>
                      </c:pt>
                      <c:pt idx="2286">
                        <c:v>0.7062678</c:v>
                      </c:pt>
                      <c:pt idx="2287">
                        <c:v>0.7053239</c:v>
                      </c:pt>
                      <c:pt idx="2288">
                        <c:v>0.70208400000000004</c:v>
                      </c:pt>
                      <c:pt idx="2289">
                        <c:v>0.69664680000000001</c:v>
                      </c:pt>
                      <c:pt idx="2290">
                        <c:v>0.68916339999999998</c:v>
                      </c:pt>
                      <c:pt idx="2291">
                        <c:v>0.67983039999999995</c:v>
                      </c:pt>
                      <c:pt idx="2292">
                        <c:v>0.66888320000000001</c:v>
                      </c:pt>
                      <c:pt idx="2293">
                        <c:v>0.65658649999999996</c:v>
                      </c:pt>
                      <c:pt idx="2294">
                        <c:v>0.64322409999999997</c:v>
                      </c:pt>
                      <c:pt idx="2295">
                        <c:v>0.62908889999999995</c:v>
                      </c:pt>
                      <c:pt idx="2296">
                        <c:v>0.61447180000000001</c:v>
                      </c:pt>
                      <c:pt idx="2297">
                        <c:v>0.59965179999999996</c:v>
                      </c:pt>
                      <c:pt idx="2298">
                        <c:v>0.58488700000000005</c:v>
                      </c:pt>
                      <c:pt idx="2299">
                        <c:v>0.57040659999999999</c:v>
                      </c:pt>
                      <c:pt idx="2300">
                        <c:v>0.55640460000000003</c:v>
                      </c:pt>
                      <c:pt idx="2301">
                        <c:v>0.54303579999999996</c:v>
                      </c:pt>
                      <c:pt idx="2302">
                        <c:v>0.53041280000000002</c:v>
                      </c:pt>
                      <c:pt idx="2303">
                        <c:v>0.51860600000000001</c:v>
                      </c:pt>
                      <c:pt idx="2304">
                        <c:v>0.5076446</c:v>
                      </c:pt>
                      <c:pt idx="2305">
                        <c:v>0.49751990000000001</c:v>
                      </c:pt>
                      <c:pt idx="2306">
                        <c:v>0.4881894</c:v>
                      </c:pt>
                      <c:pt idx="2307">
                        <c:v>0.47958289999999998</c:v>
                      </c:pt>
                      <c:pt idx="2308">
                        <c:v>0.47160829999999998</c:v>
                      </c:pt>
                      <c:pt idx="2309">
                        <c:v>0.46415849999999997</c:v>
                      </c:pt>
                      <c:pt idx="2310">
                        <c:v>0.45711889999999999</c:v>
                      </c:pt>
                      <c:pt idx="2311">
                        <c:v>0.45037270000000001</c:v>
                      </c:pt>
                      <c:pt idx="2312">
                        <c:v>0.44380839999999999</c:v>
                      </c:pt>
                      <c:pt idx="2313">
                        <c:v>0.43732389999999999</c:v>
                      </c:pt>
                      <c:pt idx="2314">
                        <c:v>0.43083139999999998</c:v>
                      </c:pt>
                      <c:pt idx="2315">
                        <c:v>0.42426019999999998</c:v>
                      </c:pt>
                      <c:pt idx="2316">
                        <c:v>0.41755969999999998</c:v>
                      </c:pt>
                      <c:pt idx="2317">
                        <c:v>0.41069899999999998</c:v>
                      </c:pt>
                      <c:pt idx="2318">
                        <c:v>0.40366780000000002</c:v>
                      </c:pt>
                      <c:pt idx="2319">
                        <c:v>0.39647500000000002</c:v>
                      </c:pt>
                      <c:pt idx="2320">
                        <c:v>0.38914670000000001</c:v>
                      </c:pt>
                      <c:pt idx="2321">
                        <c:v>0.3817239</c:v>
                      </c:pt>
                      <c:pt idx="2322">
                        <c:v>0.37425950000000002</c:v>
                      </c:pt>
                      <c:pt idx="2323">
                        <c:v>0.36681439999999998</c:v>
                      </c:pt>
                      <c:pt idx="2324">
                        <c:v>0.35945510000000003</c:v>
                      </c:pt>
                      <c:pt idx="2325">
                        <c:v>0.3522498</c:v>
                      </c:pt>
                      <c:pt idx="2326">
                        <c:v>0.34526519999999999</c:v>
                      </c:pt>
                      <c:pt idx="2327">
                        <c:v>0.33856449999999999</c:v>
                      </c:pt>
                      <c:pt idx="2328">
                        <c:v>0.332204</c:v>
                      </c:pt>
                      <c:pt idx="2329">
                        <c:v>0.32623239999999998</c:v>
                      </c:pt>
                      <c:pt idx="2330">
                        <c:v>0.3206889</c:v>
                      </c:pt>
                      <c:pt idx="2331">
                        <c:v>0.31560250000000001</c:v>
                      </c:pt>
                      <c:pt idx="2332">
                        <c:v>0.31099209999999999</c:v>
                      </c:pt>
                      <c:pt idx="2333">
                        <c:v>0.30686659999999999</c:v>
                      </c:pt>
                      <c:pt idx="2334">
                        <c:v>0.30322559999999998</c:v>
                      </c:pt>
                      <c:pt idx="2335">
                        <c:v>0.30006050000000001</c:v>
                      </c:pt>
                      <c:pt idx="2336">
                        <c:v>0.29735650000000002</c:v>
                      </c:pt>
                      <c:pt idx="2337">
                        <c:v>0.29509299999999999</c:v>
                      </c:pt>
                      <c:pt idx="2338">
                        <c:v>0.29324650000000002</c:v>
                      </c:pt>
                      <c:pt idx="2339">
                        <c:v>0.29179179999999999</c:v>
                      </c:pt>
                      <c:pt idx="2340">
                        <c:v>0.29070430000000003</c:v>
                      </c:pt>
                      <c:pt idx="2341">
                        <c:v>0.28996100000000002</c:v>
                      </c:pt>
                      <c:pt idx="2342">
                        <c:v>0.28954289999999999</c:v>
                      </c:pt>
                      <c:pt idx="2343">
                        <c:v>0.28943570000000002</c:v>
                      </c:pt>
                      <c:pt idx="2344">
                        <c:v>0.28963090000000002</c:v>
                      </c:pt>
                      <c:pt idx="2345">
                        <c:v>0.29012700000000002</c:v>
                      </c:pt>
                      <c:pt idx="2346">
                        <c:v>0.2909293</c:v>
                      </c:pt>
                      <c:pt idx="2347">
                        <c:v>0.29205009999999998</c:v>
                      </c:pt>
                      <c:pt idx="2348">
                        <c:v>0.29350799999999999</c:v>
                      </c:pt>
                      <c:pt idx="2349">
                        <c:v>0.29532720000000001</c:v>
                      </c:pt>
                      <c:pt idx="2350">
                        <c:v>0.29753570000000001</c:v>
                      </c:pt>
                      <c:pt idx="2351">
                        <c:v>0.30016389999999998</c:v>
                      </c:pt>
                      <c:pt idx="2352">
                        <c:v>0.30324230000000002</c:v>
                      </c:pt>
                      <c:pt idx="2353">
                        <c:v>0.30679879999999998</c:v>
                      </c:pt>
                      <c:pt idx="2354">
                        <c:v>0.31085659999999998</c:v>
                      </c:pt>
                      <c:pt idx="2355">
                        <c:v>0.31543090000000001</c:v>
                      </c:pt>
                      <c:pt idx="2356">
                        <c:v>0.3205268</c:v>
                      </c:pt>
                      <c:pt idx="2357">
                        <c:v>0.32613619999999999</c:v>
                      </c:pt>
                      <c:pt idx="2358">
                        <c:v>0.33223609999999998</c:v>
                      </c:pt>
                      <c:pt idx="2359">
                        <c:v>0.33878710000000001</c:v>
                      </c:pt>
                      <c:pt idx="2360">
                        <c:v>0.34573169999999998</c:v>
                      </c:pt>
                      <c:pt idx="2361">
                        <c:v>0.35299439999999999</c:v>
                      </c:pt>
                      <c:pt idx="2362">
                        <c:v>0.36048219999999997</c:v>
                      </c:pt>
                      <c:pt idx="2363">
                        <c:v>0.36808580000000002</c:v>
                      </c:pt>
                      <c:pt idx="2364">
                        <c:v>0.3756816</c:v>
                      </c:pt>
                      <c:pt idx="2365">
                        <c:v>0.38313510000000001</c:v>
                      </c:pt>
                      <c:pt idx="2366">
                        <c:v>0.39030409999999999</c:v>
                      </c:pt>
                      <c:pt idx="2367">
                        <c:v>0.39704349999999999</c:v>
                      </c:pt>
                      <c:pt idx="2368">
                        <c:v>0.40320990000000001</c:v>
                      </c:pt>
                      <c:pt idx="2369">
                        <c:v>0.40866619999999998</c:v>
                      </c:pt>
                      <c:pt idx="2370">
                        <c:v>0.41328710000000002</c:v>
                      </c:pt>
                      <c:pt idx="2371">
                        <c:v>0.41696339999999998</c:v>
                      </c:pt>
                      <c:pt idx="2372">
                        <c:v>0.41960649999999999</c:v>
                      </c:pt>
                      <c:pt idx="2373">
                        <c:v>0.42115180000000002</c:v>
                      </c:pt>
                      <c:pt idx="2374">
                        <c:v>0.42156130000000003</c:v>
                      </c:pt>
                      <c:pt idx="2375">
                        <c:v>0.42082540000000002</c:v>
                      </c:pt>
                      <c:pt idx="2376">
                        <c:v>0.41896329999999998</c:v>
                      </c:pt>
                      <c:pt idx="2377">
                        <c:v>0.41602230000000001</c:v>
                      </c:pt>
                      <c:pt idx="2378">
                        <c:v>0.4120761</c:v>
                      </c:pt>
                      <c:pt idx="2379">
                        <c:v>0.40722249999999999</c:v>
                      </c:pt>
                      <c:pt idx="2380">
                        <c:v>0.4015782</c:v>
                      </c:pt>
                      <c:pt idx="2381">
                        <c:v>0.39527590000000001</c:v>
                      </c:pt>
                      <c:pt idx="2382">
                        <c:v>0.38845849999999998</c:v>
                      </c:pt>
                      <c:pt idx="2383">
                        <c:v>0.3812739</c:v>
                      </c:pt>
                      <c:pt idx="2384">
                        <c:v>0.37386979999999997</c:v>
                      </c:pt>
                      <c:pt idx="2385">
                        <c:v>0.3663882</c:v>
                      </c:pt>
                      <c:pt idx="2386">
                        <c:v>0.35896149999999999</c:v>
                      </c:pt>
                      <c:pt idx="2387">
                        <c:v>0.35170750000000001</c:v>
                      </c:pt>
                      <c:pt idx="2388">
                        <c:v>0.34472700000000001</c:v>
                      </c:pt>
                      <c:pt idx="2389">
                        <c:v>0.33810079999999998</c:v>
                      </c:pt>
                      <c:pt idx="2390">
                        <c:v>0.33188849999999998</c:v>
                      </c:pt>
                      <c:pt idx="2391">
                        <c:v>0.32612839999999998</c:v>
                      </c:pt>
                      <c:pt idx="2392">
                        <c:v>0.32083729999999999</c:v>
                      </c:pt>
                      <c:pt idx="2393">
                        <c:v>0.31601269999999998</c:v>
                      </c:pt>
                      <c:pt idx="2394">
                        <c:v>0.31163410000000002</c:v>
                      </c:pt>
                      <c:pt idx="2395">
                        <c:v>0.307666</c:v>
                      </c:pt>
                      <c:pt idx="2396">
                        <c:v>0.30406139999999998</c:v>
                      </c:pt>
                      <c:pt idx="2397">
                        <c:v>0.30076449999999999</c:v>
                      </c:pt>
                      <c:pt idx="2398">
                        <c:v>0.29771439999999999</c:v>
                      </c:pt>
                      <c:pt idx="2399">
                        <c:v>0.29484900000000003</c:v>
                      </c:pt>
                      <c:pt idx="2400">
                        <c:v>0.29210730000000001</c:v>
                      </c:pt>
                      <c:pt idx="2401">
                        <c:v>0.28943289999999999</c:v>
                      </c:pt>
                      <c:pt idx="2402">
                        <c:v>0.28677580000000003</c:v>
                      </c:pt>
                      <c:pt idx="2403">
                        <c:v>0.28409479999999998</c:v>
                      </c:pt>
                      <c:pt idx="2404">
                        <c:v>0.28135840000000001</c:v>
                      </c:pt>
                      <c:pt idx="2405">
                        <c:v>0.27854580000000001</c:v>
                      </c:pt>
                      <c:pt idx="2406">
                        <c:v>0.27564680000000003</c:v>
                      </c:pt>
                      <c:pt idx="2407">
                        <c:v>0.27266170000000001</c:v>
                      </c:pt>
                      <c:pt idx="2408">
                        <c:v>0.26960040000000002</c:v>
                      </c:pt>
                      <c:pt idx="2409">
                        <c:v>0.26648139999999998</c:v>
                      </c:pt>
                      <c:pt idx="2410">
                        <c:v>0.26333010000000001</c:v>
                      </c:pt>
                      <c:pt idx="2411">
                        <c:v>0.2601774</c:v>
                      </c:pt>
                      <c:pt idx="2412">
                        <c:v>0.2570576</c:v>
                      </c:pt>
                      <c:pt idx="2413">
                        <c:v>0.25400729999999999</c:v>
                      </c:pt>
                      <c:pt idx="2414">
                        <c:v>0.25106270000000003</c:v>
                      </c:pt>
                      <c:pt idx="2415">
                        <c:v>0.24825910000000001</c:v>
                      </c:pt>
                      <c:pt idx="2416">
                        <c:v>0.2456286</c:v>
                      </c:pt>
                      <c:pt idx="2417">
                        <c:v>0.24319930000000001</c:v>
                      </c:pt>
                      <c:pt idx="2418">
                        <c:v>0.24099470000000001</c:v>
                      </c:pt>
                      <c:pt idx="2419">
                        <c:v>0.23903250000000001</c:v>
                      </c:pt>
                      <c:pt idx="2420">
                        <c:v>0.23732500000000001</c:v>
                      </c:pt>
                      <c:pt idx="2421">
                        <c:v>0.23587830000000001</c:v>
                      </c:pt>
                      <c:pt idx="2422">
                        <c:v>0.23469329999999999</c:v>
                      </c:pt>
                      <c:pt idx="2423">
                        <c:v>0.23376559999999999</c:v>
                      </c:pt>
                      <c:pt idx="2424">
                        <c:v>0.23308680000000001</c:v>
                      </c:pt>
                      <c:pt idx="2425">
                        <c:v>0.23264460000000001</c:v>
                      </c:pt>
                      <c:pt idx="2426">
                        <c:v>0.23242450000000001</c:v>
                      </c:pt>
                      <c:pt idx="2427">
                        <c:v>0.23241049999999999</c:v>
                      </c:pt>
                      <c:pt idx="2428">
                        <c:v>0.2325863</c:v>
                      </c:pt>
                      <c:pt idx="2429">
                        <c:v>0.232936</c:v>
                      </c:pt>
                      <c:pt idx="2430">
                        <c:v>0.2334455</c:v>
                      </c:pt>
                      <c:pt idx="2431">
                        <c:v>0.23410339999999999</c:v>
                      </c:pt>
                      <c:pt idx="2432">
                        <c:v>0.234901</c:v>
                      </c:pt>
                      <c:pt idx="2433">
                        <c:v>0.23583370000000001</c:v>
                      </c:pt>
                      <c:pt idx="2434">
                        <c:v>0.23690079999999999</c:v>
                      </c:pt>
                      <c:pt idx="2435">
                        <c:v>0.23810529999999999</c:v>
                      </c:pt>
                      <c:pt idx="2436">
                        <c:v>0.23945420000000001</c:v>
                      </c:pt>
                      <c:pt idx="2437">
                        <c:v>0.24095800000000001</c:v>
                      </c:pt>
                      <c:pt idx="2438">
                        <c:v>0.24262990000000001</c:v>
                      </c:pt>
                      <c:pt idx="2439">
                        <c:v>0.2444846</c:v>
                      </c:pt>
                      <c:pt idx="2440">
                        <c:v>0.2465379</c:v>
                      </c:pt>
                      <c:pt idx="2441">
                        <c:v>0.2488051</c:v>
                      </c:pt>
                      <c:pt idx="2442">
                        <c:v>0.25129960000000001</c:v>
                      </c:pt>
                      <c:pt idx="2443">
                        <c:v>0.25403199999999998</c:v>
                      </c:pt>
                      <c:pt idx="2444">
                        <c:v>0.25700840000000003</c:v>
                      </c:pt>
                      <c:pt idx="2445">
                        <c:v>0.26022960000000001</c:v>
                      </c:pt>
                      <c:pt idx="2446">
                        <c:v>0.26368970000000003</c:v>
                      </c:pt>
                      <c:pt idx="2447">
                        <c:v>0.26737569999999999</c:v>
                      </c:pt>
                      <c:pt idx="2448">
                        <c:v>0.27126660000000002</c:v>
                      </c:pt>
                      <c:pt idx="2449">
                        <c:v>0.27533370000000001</c:v>
                      </c:pt>
                      <c:pt idx="2450">
                        <c:v>0.27954040000000002</c:v>
                      </c:pt>
                      <c:pt idx="2451">
                        <c:v>0.28384290000000001</c:v>
                      </c:pt>
                      <c:pt idx="2452">
                        <c:v>0.28819129999999998</c:v>
                      </c:pt>
                      <c:pt idx="2453">
                        <c:v>0.29253050000000003</c:v>
                      </c:pt>
                      <c:pt idx="2454">
                        <c:v>0.29680210000000001</c:v>
                      </c:pt>
                      <c:pt idx="2455">
                        <c:v>0.30094599999999999</c:v>
                      </c:pt>
                      <c:pt idx="2456">
                        <c:v>0.30490270000000003</c:v>
                      </c:pt>
                      <c:pt idx="2457">
                        <c:v>0.30861470000000002</c:v>
                      </c:pt>
                      <c:pt idx="2458">
                        <c:v>0.31202920000000001</c:v>
                      </c:pt>
                      <c:pt idx="2459">
                        <c:v>0.31509979999999999</c:v>
                      </c:pt>
                      <c:pt idx="2460">
                        <c:v>0.31778820000000002</c:v>
                      </c:pt>
                      <c:pt idx="2461">
                        <c:v>0.3200655</c:v>
                      </c:pt>
                      <c:pt idx="2462">
                        <c:v>0.32191340000000002</c:v>
                      </c:pt>
                      <c:pt idx="2463">
                        <c:v>0.32332499999999997</c:v>
                      </c:pt>
                      <c:pt idx="2464">
                        <c:v>0.3243047</c:v>
                      </c:pt>
                      <c:pt idx="2465">
                        <c:v>0.3248685</c:v>
                      </c:pt>
                      <c:pt idx="2466">
                        <c:v>0.32504270000000002</c:v>
                      </c:pt>
                      <c:pt idx="2467">
                        <c:v>0.32486300000000001</c:v>
                      </c:pt>
                      <c:pt idx="2468">
                        <c:v>0.32437359999999998</c:v>
                      </c:pt>
                      <c:pt idx="2469">
                        <c:v>0.32362459999999998</c:v>
                      </c:pt>
                      <c:pt idx="2470">
                        <c:v>0.32267079999999998</c:v>
                      </c:pt>
                      <c:pt idx="2471">
                        <c:v>0.3215693</c:v>
                      </c:pt>
                      <c:pt idx="2472">
                        <c:v>0.32037759999999998</c:v>
                      </c:pt>
                      <c:pt idx="2473">
                        <c:v>0.31915139999999997</c:v>
                      </c:pt>
                      <c:pt idx="2474">
                        <c:v>0.31794280000000003</c:v>
                      </c:pt>
                      <c:pt idx="2475">
                        <c:v>0.31679879999999999</c:v>
                      </c:pt>
                      <c:pt idx="2476">
                        <c:v>0.31576029999999999</c:v>
                      </c:pt>
                      <c:pt idx="2477">
                        <c:v>0.31485990000000003</c:v>
                      </c:pt>
                      <c:pt idx="2478">
                        <c:v>0.31412279999999998</c:v>
                      </c:pt>
                      <c:pt idx="2479">
                        <c:v>0.31356509999999999</c:v>
                      </c:pt>
                      <c:pt idx="2480">
                        <c:v>0.3131949</c:v>
                      </c:pt>
                      <c:pt idx="2481">
                        <c:v>0.31301210000000002</c:v>
                      </c:pt>
                      <c:pt idx="2482">
                        <c:v>0.31300909999999998</c:v>
                      </c:pt>
                      <c:pt idx="2483">
                        <c:v>0.3131719</c:v>
                      </c:pt>
                      <c:pt idx="2484">
                        <c:v>0.31348120000000002</c:v>
                      </c:pt>
                      <c:pt idx="2485">
                        <c:v>0.31391370000000002</c:v>
                      </c:pt>
                      <c:pt idx="2486">
                        <c:v>0.31444309999999998</c:v>
                      </c:pt>
                      <c:pt idx="2487">
                        <c:v>0.31504169999999998</c:v>
                      </c:pt>
                      <c:pt idx="2488">
                        <c:v>0.31568220000000002</c:v>
                      </c:pt>
                      <c:pt idx="2489">
                        <c:v>0.31633800000000001</c:v>
                      </c:pt>
                      <c:pt idx="2490">
                        <c:v>0.31698500000000002</c:v>
                      </c:pt>
                      <c:pt idx="2491">
                        <c:v>0.3176021</c:v>
                      </c:pt>
                      <c:pt idx="2492">
                        <c:v>0.31817250000000002</c:v>
                      </c:pt>
                      <c:pt idx="2493">
                        <c:v>0.31868380000000002</c:v>
                      </c:pt>
                      <c:pt idx="2494">
                        <c:v>0.31912819999999997</c:v>
                      </c:pt>
                      <c:pt idx="2495">
                        <c:v>0.31950309999999998</c:v>
                      </c:pt>
                      <c:pt idx="2496">
                        <c:v>0.3198106</c:v>
                      </c:pt>
                      <c:pt idx="2497">
                        <c:v>0.32005719999999999</c:v>
                      </c:pt>
                      <c:pt idx="2498">
                        <c:v>0.32025350000000002</c:v>
                      </c:pt>
                      <c:pt idx="2499">
                        <c:v>0.32041330000000001</c:v>
                      </c:pt>
                      <c:pt idx="2500">
                        <c:v>0.32055299999999998</c:v>
                      </c:pt>
                      <c:pt idx="2501">
                        <c:v>0.32069059999999999</c:v>
                      </c:pt>
                      <c:pt idx="2502">
                        <c:v>0.3208452</c:v>
                      </c:pt>
                      <c:pt idx="2503">
                        <c:v>0.32103579999999998</c:v>
                      </c:pt>
                      <c:pt idx="2504">
                        <c:v>0.32128050000000002</c:v>
                      </c:pt>
                      <c:pt idx="2505">
                        <c:v>0.32159599999999999</c:v>
                      </c:pt>
                      <c:pt idx="2506">
                        <c:v>0.32199660000000002</c:v>
                      </c:pt>
                      <c:pt idx="2507">
                        <c:v>0.3224939</c:v>
                      </c:pt>
                      <c:pt idx="2508">
                        <c:v>0.32309690000000002</c:v>
                      </c:pt>
                      <c:pt idx="2509">
                        <c:v>0.32381090000000001</c:v>
                      </c:pt>
                      <c:pt idx="2510">
                        <c:v>0.32463809999999999</c:v>
                      </c:pt>
                      <c:pt idx="2511">
                        <c:v>0.32557789999999998</c:v>
                      </c:pt>
                      <c:pt idx="2512">
                        <c:v>0.32662659999999999</c:v>
                      </c:pt>
                      <c:pt idx="2513">
                        <c:v>0.32777849999999997</c:v>
                      </c:pt>
                      <c:pt idx="2514">
                        <c:v>0.32902559999999997</c:v>
                      </c:pt>
                      <c:pt idx="2515">
                        <c:v>0.33035930000000002</c:v>
                      </c:pt>
                      <c:pt idx="2516">
                        <c:v>0.33177010000000001</c:v>
                      </c:pt>
                      <c:pt idx="2517">
                        <c:v>0.3332484</c:v>
                      </c:pt>
                      <c:pt idx="2518">
                        <c:v>0.33478580000000002</c:v>
                      </c:pt>
                      <c:pt idx="2519">
                        <c:v>0.33637479999999997</c:v>
                      </c:pt>
                      <c:pt idx="2520">
                        <c:v>0.33800970000000002</c:v>
                      </c:pt>
                      <c:pt idx="2521">
                        <c:v>0.33968700000000002</c:v>
                      </c:pt>
                      <c:pt idx="2522">
                        <c:v>0.34140530000000002</c:v>
                      </c:pt>
                      <c:pt idx="2523">
                        <c:v>0.34316560000000002</c:v>
                      </c:pt>
                      <c:pt idx="2524">
                        <c:v>0.34497129999999998</c:v>
                      </c:pt>
                      <c:pt idx="2525">
                        <c:v>0.34682760000000001</c:v>
                      </c:pt>
                      <c:pt idx="2526">
                        <c:v>0.34874149999999998</c:v>
                      </c:pt>
                      <c:pt idx="2527">
                        <c:v>0.35072110000000001</c:v>
                      </c:pt>
                      <c:pt idx="2528">
                        <c:v>0.35277530000000001</c:v>
                      </c:pt>
                      <c:pt idx="2529">
                        <c:v>0.35491279999999997</c:v>
                      </c:pt>
                      <c:pt idx="2530">
                        <c:v>0.35714170000000001</c:v>
                      </c:pt>
                      <c:pt idx="2531">
                        <c:v>0.35946869999999997</c:v>
                      </c:pt>
                      <c:pt idx="2532">
                        <c:v>0.36189890000000002</c:v>
                      </c:pt>
                      <c:pt idx="2533">
                        <c:v>0.36443439999999999</c:v>
                      </c:pt>
                      <c:pt idx="2534">
                        <c:v>0.36707479999999998</c:v>
                      </c:pt>
                      <c:pt idx="2535">
                        <c:v>0.36981619999999998</c:v>
                      </c:pt>
                      <c:pt idx="2536">
                        <c:v>0.37265160000000003</c:v>
                      </c:pt>
                      <c:pt idx="2537">
                        <c:v>0.37557020000000002</c:v>
                      </c:pt>
                      <c:pt idx="2538">
                        <c:v>0.37855850000000002</c:v>
                      </c:pt>
                      <c:pt idx="2539">
                        <c:v>0.38159939999999998</c:v>
                      </c:pt>
                      <c:pt idx="2540">
                        <c:v>0.38467380000000001</c:v>
                      </c:pt>
                      <c:pt idx="2541">
                        <c:v>0.3877603</c:v>
                      </c:pt>
                      <c:pt idx="2542">
                        <c:v>0.39083630000000003</c:v>
                      </c:pt>
                      <c:pt idx="2543">
                        <c:v>0.39387889999999998</c:v>
                      </c:pt>
                      <c:pt idx="2544">
                        <c:v>0.39686500000000002</c:v>
                      </c:pt>
                      <c:pt idx="2545">
                        <c:v>0.39977269999999998</c:v>
                      </c:pt>
                      <c:pt idx="2546">
                        <c:v>0.40258159999999998</c:v>
                      </c:pt>
                      <c:pt idx="2547">
                        <c:v>0.40527410000000003</c:v>
                      </c:pt>
                      <c:pt idx="2548">
                        <c:v>0.4078349</c:v>
                      </c:pt>
                      <c:pt idx="2549">
                        <c:v>0.41025260000000002</c:v>
                      </c:pt>
                      <c:pt idx="2550">
                        <c:v>0.41251939999999998</c:v>
                      </c:pt>
                      <c:pt idx="2551">
                        <c:v>0.41463100000000003</c:v>
                      </c:pt>
                      <c:pt idx="2552">
                        <c:v>0.4165874</c:v>
                      </c:pt>
                      <c:pt idx="2553">
                        <c:v>0.41839219999999999</c:v>
                      </c:pt>
                      <c:pt idx="2554">
                        <c:v>0.42005239999999999</c:v>
                      </c:pt>
                      <c:pt idx="2555">
                        <c:v>0.42157820000000001</c:v>
                      </c:pt>
                      <c:pt idx="2556">
                        <c:v>0.42298249999999998</c:v>
                      </c:pt>
                      <c:pt idx="2557">
                        <c:v>0.4242802</c:v>
                      </c:pt>
                      <c:pt idx="2558">
                        <c:v>0.42548750000000002</c:v>
                      </c:pt>
                      <c:pt idx="2559">
                        <c:v>0.42662169999999999</c:v>
                      </c:pt>
                      <c:pt idx="2560">
                        <c:v>0.42770029999999998</c:v>
                      </c:pt>
                      <c:pt idx="2561">
                        <c:v>0.42874020000000002</c:v>
                      </c:pt>
                      <c:pt idx="2562">
                        <c:v>0.42975760000000002</c:v>
                      </c:pt>
                      <c:pt idx="2563">
                        <c:v>0.43076690000000001</c:v>
                      </c:pt>
                      <c:pt idx="2564">
                        <c:v>0.43178100000000003</c:v>
                      </c:pt>
                      <c:pt idx="2565">
                        <c:v>0.43281049999999999</c:v>
                      </c:pt>
                      <c:pt idx="2566">
                        <c:v>0.43386340000000001</c:v>
                      </c:pt>
                      <c:pt idx="2567">
                        <c:v>0.43494549999999998</c:v>
                      </c:pt>
                      <c:pt idx="2568">
                        <c:v>0.43605939999999999</c:v>
                      </c:pt>
                      <c:pt idx="2569">
                        <c:v>0.43720569999999997</c:v>
                      </c:pt>
                      <c:pt idx="2570">
                        <c:v>0.4383822</c:v>
                      </c:pt>
                      <c:pt idx="2571">
                        <c:v>0.43958459999999999</c:v>
                      </c:pt>
                      <c:pt idx="2572">
                        <c:v>0.4408068</c:v>
                      </c:pt>
                      <c:pt idx="2573">
                        <c:v>0.44204090000000001</c:v>
                      </c:pt>
                      <c:pt idx="2574">
                        <c:v>0.4432778</c:v>
                      </c:pt>
                      <c:pt idx="2575">
                        <c:v>0.44450780000000001</c:v>
                      </c:pt>
                      <c:pt idx="2576">
                        <c:v>0.44572079999999997</c:v>
                      </c:pt>
                      <c:pt idx="2577">
                        <c:v>0.44690669999999999</c:v>
                      </c:pt>
                      <c:pt idx="2578">
                        <c:v>0.44805610000000001</c:v>
                      </c:pt>
                      <c:pt idx="2579">
                        <c:v>0.44916040000000002</c:v>
                      </c:pt>
                      <c:pt idx="2580">
                        <c:v>0.45021260000000002</c:v>
                      </c:pt>
                      <c:pt idx="2581">
                        <c:v>0.45120690000000002</c:v>
                      </c:pt>
                      <c:pt idx="2582">
                        <c:v>0.45213979999999998</c:v>
                      </c:pt>
                      <c:pt idx="2583">
                        <c:v>0.45300950000000001</c:v>
                      </c:pt>
                      <c:pt idx="2584">
                        <c:v>0.45381630000000001</c:v>
                      </c:pt>
                      <c:pt idx="2585">
                        <c:v>0.45456279999999999</c:v>
                      </c:pt>
                      <c:pt idx="2586">
                        <c:v>0.45525310000000002</c:v>
                      </c:pt>
                      <c:pt idx="2587">
                        <c:v>0.45589350000000001</c:v>
                      </c:pt>
                      <c:pt idx="2588">
                        <c:v>0.45649139999999999</c:v>
                      </c:pt>
                      <c:pt idx="2589">
                        <c:v>0.4570555</c:v>
                      </c:pt>
                      <c:pt idx="2590">
                        <c:v>0.45759509999999998</c:v>
                      </c:pt>
                      <c:pt idx="2591">
                        <c:v>0.45812000000000003</c:v>
                      </c:pt>
                      <c:pt idx="2592">
                        <c:v>0.45863979999999999</c:v>
                      </c:pt>
                      <c:pt idx="2593">
                        <c:v>0.4591634</c:v>
                      </c:pt>
                      <c:pt idx="2594">
                        <c:v>0.45969910000000003</c:v>
                      </c:pt>
                      <c:pt idx="2595">
                        <c:v>0.46025389999999999</c:v>
                      </c:pt>
                      <c:pt idx="2596">
                        <c:v>0.4608333</c:v>
                      </c:pt>
                      <c:pt idx="2597">
                        <c:v>0.4614413</c:v>
                      </c:pt>
                      <c:pt idx="2598">
                        <c:v>0.46208009999999999</c:v>
                      </c:pt>
                      <c:pt idx="2599">
                        <c:v>0.46275040000000001</c:v>
                      </c:pt>
                      <c:pt idx="2600">
                        <c:v>0.46345120000000001</c:v>
                      </c:pt>
                      <c:pt idx="2601">
                        <c:v>0.46418029999999999</c:v>
                      </c:pt>
                      <c:pt idx="2602">
                        <c:v>0.46493430000000002</c:v>
                      </c:pt>
                      <c:pt idx="2603">
                        <c:v>0.46570899999999998</c:v>
                      </c:pt>
                      <c:pt idx="2604">
                        <c:v>0.46650000000000003</c:v>
                      </c:pt>
                      <c:pt idx="2605">
                        <c:v>0.46730260000000001</c:v>
                      </c:pt>
                      <c:pt idx="2606">
                        <c:v>0.46811239999999998</c:v>
                      </c:pt>
                      <c:pt idx="2607">
                        <c:v>0.4689257</c:v>
                      </c:pt>
                      <c:pt idx="2608">
                        <c:v>0.46973959999999998</c:v>
                      </c:pt>
                      <c:pt idx="2609">
                        <c:v>0.47055209999999997</c:v>
                      </c:pt>
                      <c:pt idx="2610">
                        <c:v>0.47136270000000002</c:v>
                      </c:pt>
                      <c:pt idx="2611">
                        <c:v>0.47217170000000003</c:v>
                      </c:pt>
                      <c:pt idx="2612">
                        <c:v>0.47298109999999999</c:v>
                      </c:pt>
                      <c:pt idx="2613">
                        <c:v>0.47379349999999998</c:v>
                      </c:pt>
                      <c:pt idx="2614">
                        <c:v>0.47461249999999999</c:v>
                      </c:pt>
                      <c:pt idx="2615">
                        <c:v>0.47544249999999999</c:v>
                      </c:pt>
                      <c:pt idx="2616">
                        <c:v>0.47628799999999999</c:v>
                      </c:pt>
                      <c:pt idx="2617">
                        <c:v>0.47715350000000001</c:v>
                      </c:pt>
                      <c:pt idx="2618">
                        <c:v>0.47804350000000001</c:v>
                      </c:pt>
                      <c:pt idx="2619">
                        <c:v>0.47896129999999998</c:v>
                      </c:pt>
                      <c:pt idx="2620">
                        <c:v>0.4799098</c:v>
                      </c:pt>
                      <c:pt idx="2621">
                        <c:v>0.4808905</c:v>
                      </c:pt>
                      <c:pt idx="2622">
                        <c:v>0.48190349999999998</c:v>
                      </c:pt>
                      <c:pt idx="2623">
                        <c:v>0.48294769999999998</c:v>
                      </c:pt>
                      <c:pt idx="2624">
                        <c:v>0.48402020000000001</c:v>
                      </c:pt>
                      <c:pt idx="2625">
                        <c:v>0.48511710000000002</c:v>
                      </c:pt>
                      <c:pt idx="2626">
                        <c:v>0.48623260000000001</c:v>
                      </c:pt>
                      <c:pt idx="2627">
                        <c:v>0.48736030000000002</c:v>
                      </c:pt>
                      <c:pt idx="2628">
                        <c:v>0.4884926</c:v>
                      </c:pt>
                      <c:pt idx="2629">
                        <c:v>0.48962099999999997</c:v>
                      </c:pt>
                      <c:pt idx="2630">
                        <c:v>0.49073729999999999</c:v>
                      </c:pt>
                      <c:pt idx="2631">
                        <c:v>0.4918323</c:v>
                      </c:pt>
                      <c:pt idx="2632">
                        <c:v>0.4928978</c:v>
                      </c:pt>
                      <c:pt idx="2633">
                        <c:v>0.49392570000000002</c:v>
                      </c:pt>
                      <c:pt idx="2634">
                        <c:v>0.49490869999999998</c:v>
                      </c:pt>
                      <c:pt idx="2635">
                        <c:v>0.49584040000000001</c:v>
                      </c:pt>
                      <c:pt idx="2636">
                        <c:v>0.49671549999999998</c:v>
                      </c:pt>
                      <c:pt idx="2637">
                        <c:v>0.49752980000000002</c:v>
                      </c:pt>
                      <c:pt idx="2638">
                        <c:v>0.49828050000000002</c:v>
                      </c:pt>
                      <c:pt idx="2639">
                        <c:v>0.49896600000000002</c:v>
                      </c:pt>
                      <c:pt idx="2640">
                        <c:v>0.49958580000000002</c:v>
                      </c:pt>
                      <c:pt idx="2641">
                        <c:v>0.50014060000000005</c:v>
                      </c:pt>
                      <c:pt idx="2642">
                        <c:v>0.50063179999999996</c:v>
                      </c:pt>
                      <c:pt idx="2643">
                        <c:v>0.50106209999999995</c:v>
                      </c:pt>
                      <c:pt idx="2644">
                        <c:v>0.50143459999999995</c:v>
                      </c:pt>
                      <c:pt idx="2645">
                        <c:v>0.501753</c:v>
                      </c:pt>
                      <c:pt idx="2646">
                        <c:v>0.5020213</c:v>
                      </c:pt>
                      <c:pt idx="2647">
                        <c:v>0.50224369999999996</c:v>
                      </c:pt>
                      <c:pt idx="2648">
                        <c:v>0.50242450000000005</c:v>
                      </c:pt>
                      <c:pt idx="2649">
                        <c:v>0.50256789999999996</c:v>
                      </c:pt>
                      <c:pt idx="2650">
                        <c:v>0.50267779999999995</c:v>
                      </c:pt>
                      <c:pt idx="2651">
                        <c:v>0.50275800000000004</c:v>
                      </c:pt>
                      <c:pt idx="2652">
                        <c:v>0.50281160000000003</c:v>
                      </c:pt>
                      <c:pt idx="2653">
                        <c:v>0.50284139999999999</c:v>
                      </c:pt>
                      <c:pt idx="2654">
                        <c:v>0.50284960000000001</c:v>
                      </c:pt>
                      <c:pt idx="2655">
                        <c:v>0.50283789999999995</c:v>
                      </c:pt>
                      <c:pt idx="2656">
                        <c:v>0.50280740000000002</c:v>
                      </c:pt>
                      <c:pt idx="2657">
                        <c:v>0.5027585</c:v>
                      </c:pt>
                      <c:pt idx="2658">
                        <c:v>0.50269109999999995</c:v>
                      </c:pt>
                      <c:pt idx="2659">
                        <c:v>0.50260439999999995</c:v>
                      </c:pt>
                      <c:pt idx="2660">
                        <c:v>0.50249719999999998</c:v>
                      </c:pt>
                      <c:pt idx="2661">
                        <c:v>0.50236769999999997</c:v>
                      </c:pt>
                      <c:pt idx="2662">
                        <c:v>0.50221369999999999</c:v>
                      </c:pt>
                      <c:pt idx="2663">
                        <c:v>0.5020329</c:v>
                      </c:pt>
                      <c:pt idx="2664">
                        <c:v>0.50182260000000001</c:v>
                      </c:pt>
                      <c:pt idx="2665">
                        <c:v>0.50158009999999997</c:v>
                      </c:pt>
                      <c:pt idx="2666">
                        <c:v>0.50130280000000005</c:v>
                      </c:pt>
                      <c:pt idx="2667">
                        <c:v>0.50098830000000005</c:v>
                      </c:pt>
                      <c:pt idx="2668">
                        <c:v>0.50063449999999998</c:v>
                      </c:pt>
                      <c:pt idx="2669">
                        <c:v>0.50024000000000002</c:v>
                      </c:pt>
                      <c:pt idx="2670">
                        <c:v>0.49980360000000001</c:v>
                      </c:pt>
                      <c:pt idx="2671">
                        <c:v>0.49932510000000002</c:v>
                      </c:pt>
                      <c:pt idx="2672">
                        <c:v>0.498805</c:v>
                      </c:pt>
                      <c:pt idx="2673">
                        <c:v>0.49824439999999998</c:v>
                      </c:pt>
                      <c:pt idx="2674">
                        <c:v>0.49764550000000002</c:v>
                      </c:pt>
                      <c:pt idx="2675">
                        <c:v>0.49701089999999998</c:v>
                      </c:pt>
                      <c:pt idx="2676">
                        <c:v>0.4963438</c:v>
                      </c:pt>
                      <c:pt idx="2677">
                        <c:v>0.49564819999999998</c:v>
                      </c:pt>
                      <c:pt idx="2678">
                        <c:v>0.49492839999999999</c:v>
                      </c:pt>
                      <c:pt idx="2679">
                        <c:v>0.49418869999999998</c:v>
                      </c:pt>
                      <c:pt idx="2680">
                        <c:v>0.49343350000000002</c:v>
                      </c:pt>
                      <c:pt idx="2681">
                        <c:v>0.49266720000000003</c:v>
                      </c:pt>
                      <c:pt idx="2682">
                        <c:v>0.49189369999999999</c:v>
                      </c:pt>
                      <c:pt idx="2683">
                        <c:v>0.49111650000000001</c:v>
                      </c:pt>
                      <c:pt idx="2684">
                        <c:v>0.49033850000000001</c:v>
                      </c:pt>
                      <c:pt idx="2685">
                        <c:v>0.48956189999999999</c:v>
                      </c:pt>
                      <c:pt idx="2686">
                        <c:v>0.48878820000000001</c:v>
                      </c:pt>
                      <c:pt idx="2687">
                        <c:v>0.48801820000000001</c:v>
                      </c:pt>
                      <c:pt idx="2688">
                        <c:v>0.48725190000000002</c:v>
                      </c:pt>
                      <c:pt idx="2689">
                        <c:v>0.48648859999999999</c:v>
                      </c:pt>
                      <c:pt idx="2690">
                        <c:v>0.48572729999999997</c:v>
                      </c:pt>
                      <c:pt idx="2691">
                        <c:v>0.48496640000000002</c:v>
                      </c:pt>
                      <c:pt idx="2692">
                        <c:v>0.48420429999999998</c:v>
                      </c:pt>
                      <c:pt idx="2693">
                        <c:v>0.48343910000000001</c:v>
                      </c:pt>
                      <c:pt idx="2694">
                        <c:v>0.48266910000000002</c:v>
                      </c:pt>
                      <c:pt idx="2695">
                        <c:v>0.48189280000000001</c:v>
                      </c:pt>
                      <c:pt idx="2696">
                        <c:v>0.48110900000000001</c:v>
                      </c:pt>
                      <c:pt idx="2697">
                        <c:v>0.4803171</c:v>
                      </c:pt>
                      <c:pt idx="2698">
                        <c:v>0.47951680000000002</c:v>
                      </c:pt>
                      <c:pt idx="2699">
                        <c:v>0.47870849999999998</c:v>
                      </c:pt>
                      <c:pt idx="2700">
                        <c:v>0.47789280000000001</c:v>
                      </c:pt>
                      <c:pt idx="2701">
                        <c:v>0.47707129999999998</c:v>
                      </c:pt>
                      <c:pt idx="2702">
                        <c:v>0.47624529999999998</c:v>
                      </c:pt>
                      <c:pt idx="2703">
                        <c:v>0.47541699999999998</c:v>
                      </c:pt>
                      <c:pt idx="2704">
                        <c:v>0.47458800000000001</c:v>
                      </c:pt>
                      <c:pt idx="2705">
                        <c:v>0.47376069999999998</c:v>
                      </c:pt>
                      <c:pt idx="2706">
                        <c:v>0.47293669999999999</c:v>
                      </c:pt>
                      <c:pt idx="2707">
                        <c:v>0.47211769999999997</c:v>
                      </c:pt>
                      <c:pt idx="2708">
                        <c:v>0.47130470000000002</c:v>
                      </c:pt>
                      <c:pt idx="2709">
                        <c:v>0.47049839999999998</c:v>
                      </c:pt>
                      <c:pt idx="2710">
                        <c:v>0.46969889999999997</c:v>
                      </c:pt>
                      <c:pt idx="2711">
                        <c:v>0.46890589999999999</c:v>
                      </c:pt>
                      <c:pt idx="2712">
                        <c:v>0.46811809999999998</c:v>
                      </c:pt>
                      <c:pt idx="2713">
                        <c:v>0.46733400000000003</c:v>
                      </c:pt>
                      <c:pt idx="2714">
                        <c:v>0.46655160000000001</c:v>
                      </c:pt>
                      <c:pt idx="2715">
                        <c:v>0.46576820000000002</c:v>
                      </c:pt>
                      <c:pt idx="2716">
                        <c:v>0.46498089999999997</c:v>
                      </c:pt>
                      <c:pt idx="2717">
                        <c:v>0.46418690000000001</c:v>
                      </c:pt>
                      <c:pt idx="2718">
                        <c:v>0.46338299999999999</c:v>
                      </c:pt>
                      <c:pt idx="2719">
                        <c:v>0.46256619999999998</c:v>
                      </c:pt>
                      <c:pt idx="2720">
                        <c:v>0.46173340000000002</c:v>
                      </c:pt>
                      <c:pt idx="2721">
                        <c:v>0.46088200000000001</c:v>
                      </c:pt>
                      <c:pt idx="2722">
                        <c:v>0.46000960000000002</c:v>
                      </c:pt>
                      <c:pt idx="2723">
                        <c:v>0.45911419999999997</c:v>
                      </c:pt>
                      <c:pt idx="2724">
                        <c:v>0.4581943</c:v>
                      </c:pt>
                      <c:pt idx="2725">
                        <c:v>0.45724860000000001</c:v>
                      </c:pt>
                      <c:pt idx="2726">
                        <c:v>0.45627630000000002</c:v>
                      </c:pt>
                      <c:pt idx="2727">
                        <c:v>0.45527689999999998</c:v>
                      </c:pt>
                      <c:pt idx="2728">
                        <c:v>0.45425070000000001</c:v>
                      </c:pt>
                      <c:pt idx="2729">
                        <c:v>0.45319759999999998</c:v>
                      </c:pt>
                      <c:pt idx="2730">
                        <c:v>0.45211829999999997</c:v>
                      </c:pt>
                      <c:pt idx="2731">
                        <c:v>0.45101350000000001</c:v>
                      </c:pt>
                      <c:pt idx="2732">
                        <c:v>0.4498839</c:v>
                      </c:pt>
                      <c:pt idx="2733">
                        <c:v>0.44873049999999998</c:v>
                      </c:pt>
                      <c:pt idx="2734">
                        <c:v>0.44755430000000002</c:v>
                      </c:pt>
                      <c:pt idx="2735">
                        <c:v>0.44635619999999998</c:v>
                      </c:pt>
                      <c:pt idx="2736">
                        <c:v>0.44513720000000001</c:v>
                      </c:pt>
                      <c:pt idx="2737">
                        <c:v>0.44389840000000003</c:v>
                      </c:pt>
                      <c:pt idx="2738">
                        <c:v>0.44264049999999999</c:v>
                      </c:pt>
                      <c:pt idx="2739">
                        <c:v>0.44136449999999999</c:v>
                      </c:pt>
                      <c:pt idx="2740">
                        <c:v>0.44007099999999999</c:v>
                      </c:pt>
                      <c:pt idx="2741">
                        <c:v>0.43876090000000001</c:v>
                      </c:pt>
                      <c:pt idx="2742">
                        <c:v>0.43743470000000001</c:v>
                      </c:pt>
                      <c:pt idx="2743">
                        <c:v>0.43609290000000001</c:v>
                      </c:pt>
                      <c:pt idx="2744">
                        <c:v>0.43473620000000002</c:v>
                      </c:pt>
                      <c:pt idx="2745">
                        <c:v>0.43336479999999999</c:v>
                      </c:pt>
                      <c:pt idx="2746">
                        <c:v>0.43197920000000001</c:v>
                      </c:pt>
                      <c:pt idx="2747">
                        <c:v>0.4305794</c:v>
                      </c:pt>
                      <c:pt idx="2748">
                        <c:v>0.42916559999999998</c:v>
                      </c:pt>
                      <c:pt idx="2749">
                        <c:v>0.4277378</c:v>
                      </c:pt>
                      <c:pt idx="2750">
                        <c:v>0.4262958</c:v>
                      </c:pt>
                      <c:pt idx="2751">
                        <c:v>0.42483939999999998</c:v>
                      </c:pt>
                      <c:pt idx="2752">
                        <c:v>0.42336839999999998</c:v>
                      </c:pt>
                      <c:pt idx="2753">
                        <c:v>0.42188249999999999</c:v>
                      </c:pt>
                      <c:pt idx="2754">
                        <c:v>0.42038120000000001</c:v>
                      </c:pt>
                      <c:pt idx="2755">
                        <c:v>0.41886440000000003</c:v>
                      </c:pt>
                      <c:pt idx="2756">
                        <c:v>0.41733170000000003</c:v>
                      </c:pt>
                      <c:pt idx="2757">
                        <c:v>0.41578320000000002</c:v>
                      </c:pt>
                      <c:pt idx="2758">
                        <c:v>0.4142187</c:v>
                      </c:pt>
                      <c:pt idx="2759">
                        <c:v>0.41263860000000002</c:v>
                      </c:pt>
                      <c:pt idx="2760">
                        <c:v>0.4110432</c:v>
                      </c:pt>
                      <c:pt idx="2761">
                        <c:v>0.4094333</c:v>
                      </c:pt>
                      <c:pt idx="2762">
                        <c:v>0.4078097</c:v>
                      </c:pt>
                      <c:pt idx="2763">
                        <c:v>0.40617360000000002</c:v>
                      </c:pt>
                      <c:pt idx="2764">
                        <c:v>0.4045262</c:v>
                      </c:pt>
                      <c:pt idx="2765">
                        <c:v>0.40286919999999998</c:v>
                      </c:pt>
                      <c:pt idx="2766">
                        <c:v>0.40120430000000001</c:v>
                      </c:pt>
                      <c:pt idx="2767">
                        <c:v>0.39953300000000003</c:v>
                      </c:pt>
                      <c:pt idx="2768">
                        <c:v>0.39785720000000002</c:v>
                      </c:pt>
                      <c:pt idx="2769">
                        <c:v>0.39617869999999999</c:v>
                      </c:pt>
                      <c:pt idx="2770">
                        <c:v>0.39449889999999999</c:v>
                      </c:pt>
                      <c:pt idx="2771">
                        <c:v>0.39281929999999998</c:v>
                      </c:pt>
                      <c:pt idx="2772">
                        <c:v>0.39114120000000002</c:v>
                      </c:pt>
                      <c:pt idx="2773">
                        <c:v>0.38946540000000002</c:v>
                      </c:pt>
                      <c:pt idx="2774">
                        <c:v>0.38779279999999999</c:v>
                      </c:pt>
                      <c:pt idx="2775">
                        <c:v>0.38612370000000001</c:v>
                      </c:pt>
                      <c:pt idx="2776">
                        <c:v>0.38445839999999998</c:v>
                      </c:pt>
                      <c:pt idx="2777">
                        <c:v>0.38279659999999999</c:v>
                      </c:pt>
                      <c:pt idx="2778">
                        <c:v>0.38113819999999998</c:v>
                      </c:pt>
                      <c:pt idx="2779">
                        <c:v>0.37948280000000001</c:v>
                      </c:pt>
                      <c:pt idx="2780">
                        <c:v>0.37782979999999999</c:v>
                      </c:pt>
                      <c:pt idx="2781">
                        <c:v>0.37617859999999997</c:v>
                      </c:pt>
                      <c:pt idx="2782">
                        <c:v>0.37452869999999999</c:v>
                      </c:pt>
                      <c:pt idx="2783">
                        <c:v>0.37287959999999998</c:v>
                      </c:pt>
                      <c:pt idx="2784">
                        <c:v>0.37123089999999997</c:v>
                      </c:pt>
                      <c:pt idx="2785">
                        <c:v>0.36958249999999998</c:v>
                      </c:pt>
                      <c:pt idx="2786">
                        <c:v>0.36793419999999999</c:v>
                      </c:pt>
                      <c:pt idx="2787">
                        <c:v>0.3662861</c:v>
                      </c:pt>
                      <c:pt idx="2788">
                        <c:v>0.36463879999999999</c:v>
                      </c:pt>
                      <c:pt idx="2789">
                        <c:v>0.3629925</c:v>
                      </c:pt>
                      <c:pt idx="2790">
                        <c:v>0.36134769999999999</c:v>
                      </c:pt>
                      <c:pt idx="2791">
                        <c:v>0.35970540000000001</c:v>
                      </c:pt>
                      <c:pt idx="2792">
                        <c:v>0.3580661</c:v>
                      </c:pt>
                      <c:pt idx="2793">
                        <c:v>0.35643049999999998</c:v>
                      </c:pt>
                      <c:pt idx="2794">
                        <c:v>0.35479929999999998</c:v>
                      </c:pt>
                      <c:pt idx="2795">
                        <c:v>0.35317300000000001</c:v>
                      </c:pt>
                      <c:pt idx="2796">
                        <c:v>0.35155199999999998</c:v>
                      </c:pt>
                      <c:pt idx="2797">
                        <c:v>0.34993649999999998</c:v>
                      </c:pt>
                      <c:pt idx="2798">
                        <c:v>0.34832649999999998</c:v>
                      </c:pt>
                      <c:pt idx="2799">
                        <c:v>0.34672190000000003</c:v>
                      </c:pt>
                      <c:pt idx="2800">
                        <c:v>0.34512219999999999</c:v>
                      </c:pt>
                      <c:pt idx="2801">
                        <c:v>0.34352690000000002</c:v>
                      </c:pt>
                      <c:pt idx="2802">
                        <c:v>0.3419354</c:v>
                      </c:pt>
                      <c:pt idx="2803">
                        <c:v>0.3403465</c:v>
                      </c:pt>
                      <c:pt idx="2804">
                        <c:v>0.3387597</c:v>
                      </c:pt>
                      <c:pt idx="2805">
                        <c:v>0.33717360000000002</c:v>
                      </c:pt>
                      <c:pt idx="2806">
                        <c:v>0.33558749999999998</c:v>
                      </c:pt>
                      <c:pt idx="2807">
                        <c:v>0.33400020000000002</c:v>
                      </c:pt>
                      <c:pt idx="2808">
                        <c:v>0.33241100000000001</c:v>
                      </c:pt>
                      <c:pt idx="2809">
                        <c:v>0.33081899999999997</c:v>
                      </c:pt>
                      <c:pt idx="2810">
                        <c:v>0.32922360000000001</c:v>
                      </c:pt>
                      <c:pt idx="2811">
                        <c:v>0.32762419999999998</c:v>
                      </c:pt>
                      <c:pt idx="2812">
                        <c:v>0.32602039999999999</c:v>
                      </c:pt>
                      <c:pt idx="2813">
                        <c:v>0.32441189999999998</c:v>
                      </c:pt>
                      <c:pt idx="2814">
                        <c:v>0.32279859999999999</c:v>
                      </c:pt>
                      <c:pt idx="2815">
                        <c:v>0.32118049999999998</c:v>
                      </c:pt>
                      <c:pt idx="2816">
                        <c:v>0.3195578</c:v>
                      </c:pt>
                      <c:pt idx="2817">
                        <c:v>0.3179304</c:v>
                      </c:pt>
                      <c:pt idx="2818">
                        <c:v>0.31629869999999999</c:v>
                      </c:pt>
                      <c:pt idx="2819">
                        <c:v>0.31466280000000002</c:v>
                      </c:pt>
                      <c:pt idx="2820">
                        <c:v>0.3130232</c:v>
                      </c:pt>
                      <c:pt idx="2821">
                        <c:v>0.31137999999999999</c:v>
                      </c:pt>
                      <c:pt idx="2822">
                        <c:v>0.30973349999999999</c:v>
                      </c:pt>
                      <c:pt idx="2823">
                        <c:v>0.30808400000000002</c:v>
                      </c:pt>
                      <c:pt idx="2824">
                        <c:v>0.30643179999999998</c:v>
                      </c:pt>
                      <c:pt idx="2825">
                        <c:v>0.30477700000000002</c:v>
                      </c:pt>
                      <c:pt idx="2826">
                        <c:v>0.3031199</c:v>
                      </c:pt>
                      <c:pt idx="2827">
                        <c:v>0.30146070000000003</c:v>
                      </c:pt>
                      <c:pt idx="2828">
                        <c:v>0.2997996</c:v>
                      </c:pt>
                      <c:pt idx="2829">
                        <c:v>0.29813689999999998</c:v>
                      </c:pt>
                      <c:pt idx="2830">
                        <c:v>0.29647259999999998</c:v>
                      </c:pt>
                      <c:pt idx="2831">
                        <c:v>0.29480709999999999</c:v>
                      </c:pt>
                      <c:pt idx="2832">
                        <c:v>0.29314050000000003</c:v>
                      </c:pt>
                      <c:pt idx="2833">
                        <c:v>0.29147309999999998</c:v>
                      </c:pt>
                      <c:pt idx="2834">
                        <c:v>0.28980499999999998</c:v>
                      </c:pt>
                      <c:pt idx="2835">
                        <c:v>0.28813660000000002</c:v>
                      </c:pt>
                      <c:pt idx="2836">
                        <c:v>0.2864679</c:v>
                      </c:pt>
                      <c:pt idx="2837">
                        <c:v>0.28479919999999997</c:v>
                      </c:pt>
                      <c:pt idx="2838">
                        <c:v>0.28313060000000001</c:v>
                      </c:pt>
                      <c:pt idx="2839">
                        <c:v>0.2814623</c:v>
                      </c:pt>
                      <c:pt idx="2840">
                        <c:v>0.2797944</c:v>
                      </c:pt>
                      <c:pt idx="2841">
                        <c:v>0.27812690000000001</c:v>
                      </c:pt>
                      <c:pt idx="2842">
                        <c:v>0.27646009999999999</c:v>
                      </c:pt>
                      <c:pt idx="2843">
                        <c:v>0.27479399999999998</c:v>
                      </c:pt>
                      <c:pt idx="2844">
                        <c:v>0.2731285</c:v>
                      </c:pt>
                      <c:pt idx="2845">
                        <c:v>0.27146399999999998</c:v>
                      </c:pt>
                      <c:pt idx="2846">
                        <c:v>0.2698004</c:v>
                      </c:pt>
                      <c:pt idx="2847">
                        <c:v>0.26813809999999999</c:v>
                      </c:pt>
                      <c:pt idx="2848">
                        <c:v>0.26647710000000002</c:v>
                      </c:pt>
                      <c:pt idx="2849">
                        <c:v>0.26481779999999999</c:v>
                      </c:pt>
                      <c:pt idx="2850">
                        <c:v>0.26316040000000002</c:v>
                      </c:pt>
                      <c:pt idx="2851">
                        <c:v>0.2615055</c:v>
                      </c:pt>
                      <c:pt idx="2852">
                        <c:v>0.25985350000000002</c:v>
                      </c:pt>
                      <c:pt idx="2853">
                        <c:v>0.25820480000000001</c:v>
                      </c:pt>
                      <c:pt idx="2854">
                        <c:v>0.25655990000000001</c:v>
                      </c:pt>
                      <c:pt idx="2855">
                        <c:v>0.25491950000000002</c:v>
                      </c:pt>
                      <c:pt idx="2856">
                        <c:v>0.25328400000000001</c:v>
                      </c:pt>
                      <c:pt idx="2857">
                        <c:v>0.25165409999999999</c:v>
                      </c:pt>
                      <c:pt idx="2858">
                        <c:v>0.25003009999999998</c:v>
                      </c:pt>
                      <c:pt idx="2859">
                        <c:v>0.24841269999999999</c:v>
                      </c:pt>
                      <c:pt idx="2860">
                        <c:v>0.2468021</c:v>
                      </c:pt>
                      <c:pt idx="2861">
                        <c:v>0.24519869999999999</c:v>
                      </c:pt>
                      <c:pt idx="2862">
                        <c:v>0.24360280000000001</c:v>
                      </c:pt>
                      <c:pt idx="2863">
                        <c:v>0.24201439999999999</c:v>
                      </c:pt>
                      <c:pt idx="2864">
                        <c:v>0.2404336</c:v>
                      </c:pt>
                      <c:pt idx="2865">
                        <c:v>0.2388605</c:v>
                      </c:pt>
                      <c:pt idx="2866">
                        <c:v>0.2372949</c:v>
                      </c:pt>
                      <c:pt idx="2867">
                        <c:v>0.2357368</c:v>
                      </c:pt>
                      <c:pt idx="2868">
                        <c:v>0.2341858</c:v>
                      </c:pt>
                      <c:pt idx="2869">
                        <c:v>0.23264209999999999</c:v>
                      </c:pt>
                      <c:pt idx="2870">
                        <c:v>0.23110520000000001</c:v>
                      </c:pt>
                      <c:pt idx="2871">
                        <c:v>0.229575</c:v>
                      </c:pt>
                      <c:pt idx="2872">
                        <c:v>0.22805159999999999</c:v>
                      </c:pt>
                      <c:pt idx="2873">
                        <c:v>0.2265345</c:v>
                      </c:pt>
                      <c:pt idx="2874">
                        <c:v>0.2250241</c:v>
                      </c:pt>
                      <c:pt idx="2875">
                        <c:v>0.2235201</c:v>
                      </c:pt>
                      <c:pt idx="2876">
                        <c:v>0.22202269999999999</c:v>
                      </c:pt>
                      <c:pt idx="2877">
                        <c:v>0.22053200000000001</c:v>
                      </c:pt>
                      <c:pt idx="2878">
                        <c:v>0.21904799999999999</c:v>
                      </c:pt>
                      <c:pt idx="2879">
                        <c:v>0.21757109999999999</c:v>
                      </c:pt>
                      <c:pt idx="2880">
                        <c:v>0.2161014</c:v>
                      </c:pt>
                      <c:pt idx="2881">
                        <c:v>0.214639</c:v>
                      </c:pt>
                      <c:pt idx="2882">
                        <c:v>0.21318400000000001</c:v>
                      </c:pt>
                      <c:pt idx="2883">
                        <c:v>0.2117368</c:v>
                      </c:pt>
                      <c:pt idx="2884">
                        <c:v>0.21029719999999999</c:v>
                      </c:pt>
                      <c:pt idx="2885">
                        <c:v>0.2088653</c:v>
                      </c:pt>
                      <c:pt idx="2886">
                        <c:v>0.20744109999999999</c:v>
                      </c:pt>
                      <c:pt idx="2887">
                        <c:v>0.2060246</c:v>
                      </c:pt>
                      <c:pt idx="2888">
                        <c:v>0.20461550000000001</c:v>
                      </c:pt>
                      <c:pt idx="2889">
                        <c:v>0.20321359999999999</c:v>
                      </c:pt>
                      <c:pt idx="2890">
                        <c:v>0.20181879999999999</c:v>
                      </c:pt>
                      <c:pt idx="2891">
                        <c:v>0.20043069999999999</c:v>
                      </c:pt>
                      <c:pt idx="2892">
                        <c:v>0.19904910000000001</c:v>
                      </c:pt>
                      <c:pt idx="2893">
                        <c:v>0.1976736</c:v>
                      </c:pt>
                      <c:pt idx="2894">
                        <c:v>0.19630400000000001</c:v>
                      </c:pt>
                      <c:pt idx="2895">
                        <c:v>0.1949399</c:v>
                      </c:pt>
                      <c:pt idx="2896">
                        <c:v>0.19358110000000001</c:v>
                      </c:pt>
                      <c:pt idx="2897">
                        <c:v>0.19222729999999999</c:v>
                      </c:pt>
                      <c:pt idx="2898">
                        <c:v>0.1908784</c:v>
                      </c:pt>
                      <c:pt idx="2899">
                        <c:v>0.18953429999999999</c:v>
                      </c:pt>
                      <c:pt idx="2900">
                        <c:v>0.18819469999999999</c:v>
                      </c:pt>
                      <c:pt idx="2901">
                        <c:v>0.18685979999999999</c:v>
                      </c:pt>
                      <c:pt idx="2902">
                        <c:v>0.18552930000000001</c:v>
                      </c:pt>
                      <c:pt idx="2903">
                        <c:v>0.18420329999999999</c:v>
                      </c:pt>
                      <c:pt idx="2904">
                        <c:v>0.18288199999999999</c:v>
                      </c:pt>
                      <c:pt idx="2905">
                        <c:v>0.18156520000000001</c:v>
                      </c:pt>
                      <c:pt idx="2906">
                        <c:v>0.1802532</c:v>
                      </c:pt>
                      <c:pt idx="2907">
                        <c:v>0.17894589999999999</c:v>
                      </c:pt>
                      <c:pt idx="2908">
                        <c:v>0.17764350000000001</c:v>
                      </c:pt>
                      <c:pt idx="2909">
                        <c:v>0.1763459</c:v>
                      </c:pt>
                      <c:pt idx="2910">
                        <c:v>0.1750533</c:v>
                      </c:pt>
                      <c:pt idx="2911">
                        <c:v>0.1737657</c:v>
                      </c:pt>
                      <c:pt idx="2912">
                        <c:v>0.1724832</c:v>
                      </c:pt>
                      <c:pt idx="2913">
                        <c:v>0.17120579999999999</c:v>
                      </c:pt>
                      <c:pt idx="2914">
                        <c:v>0.16993349999999999</c:v>
                      </c:pt>
                      <c:pt idx="2915">
                        <c:v>0.16866639999999999</c:v>
                      </c:pt>
                      <c:pt idx="2916">
                        <c:v>0.16740459999999999</c:v>
                      </c:pt>
                      <c:pt idx="2917">
                        <c:v>0.16614799999999999</c:v>
                      </c:pt>
                      <c:pt idx="2918">
                        <c:v>0.1648966</c:v>
                      </c:pt>
                      <c:pt idx="2919">
                        <c:v>0.16365070000000001</c:v>
                      </c:pt>
                      <c:pt idx="2920">
                        <c:v>0.1624102</c:v>
                      </c:pt>
                      <c:pt idx="2921">
                        <c:v>0.16117500000000001</c:v>
                      </c:pt>
                      <c:pt idx="2922">
                        <c:v>0.15994559999999999</c:v>
                      </c:pt>
                      <c:pt idx="2923">
                        <c:v>0.15872159999999999</c:v>
                      </c:pt>
                      <c:pt idx="2924">
                        <c:v>0.15750330000000001</c:v>
                      </c:pt>
                      <c:pt idx="2925">
                        <c:v>0.15629080000000001</c:v>
                      </c:pt>
                      <c:pt idx="2926">
                        <c:v>0.1550841</c:v>
                      </c:pt>
                      <c:pt idx="2927">
                        <c:v>0.1538834</c:v>
                      </c:pt>
                      <c:pt idx="2928">
                        <c:v>0.1526884</c:v>
                      </c:pt>
                      <c:pt idx="2929">
                        <c:v>0.15149960000000001</c:v>
                      </c:pt>
                      <c:pt idx="2930">
                        <c:v>0.1503167</c:v>
                      </c:pt>
                      <c:pt idx="2931">
                        <c:v>0.14913999999999999</c:v>
                      </c:pt>
                      <c:pt idx="2932">
                        <c:v>0.1479693</c:v>
                      </c:pt>
                      <c:pt idx="2933">
                        <c:v>0.14680480000000001</c:v>
                      </c:pt>
                      <c:pt idx="2934">
                        <c:v>0.14564640000000001</c:v>
                      </c:pt>
                      <c:pt idx="2935">
                        <c:v>0.14449429999999999</c:v>
                      </c:pt>
                      <c:pt idx="2936">
                        <c:v>0.14334849999999999</c:v>
                      </c:pt>
                      <c:pt idx="2937">
                        <c:v>0.142209</c:v>
                      </c:pt>
                      <c:pt idx="2938">
                        <c:v>0.14107600000000001</c:v>
                      </c:pt>
                      <c:pt idx="2939">
                        <c:v>0.1399494</c:v>
                      </c:pt>
                      <c:pt idx="2940">
                        <c:v>0.13882939999999999</c:v>
                      </c:pt>
                      <c:pt idx="2941">
                        <c:v>0.13771620000000001</c:v>
                      </c:pt>
                      <c:pt idx="2942">
                        <c:v>0.1366097</c:v>
                      </c:pt>
                      <c:pt idx="2943">
                        <c:v>0.1355103</c:v>
                      </c:pt>
                      <c:pt idx="2944">
                        <c:v>0.1344178</c:v>
                      </c:pt>
                      <c:pt idx="2945">
                        <c:v>0.1333326</c:v>
                      </c:pt>
                      <c:pt idx="2946">
                        <c:v>0.1322545</c:v>
                      </c:pt>
                      <c:pt idx="2947">
                        <c:v>0.13118389999999999</c:v>
                      </c:pt>
                      <c:pt idx="2948">
                        <c:v>0.13012070000000001</c:v>
                      </c:pt>
                      <c:pt idx="2949">
                        <c:v>0.12906500000000001</c:v>
                      </c:pt>
                      <c:pt idx="2950">
                        <c:v>0.12801679999999999</c:v>
                      </c:pt>
                      <c:pt idx="2951">
                        <c:v>0.12697600000000001</c:v>
                      </c:pt>
                      <c:pt idx="2952">
                        <c:v>0.1259429</c:v>
                      </c:pt>
                      <c:pt idx="2953">
                        <c:v>0.12491720000000001</c:v>
                      </c:pt>
                      <c:pt idx="2954">
                        <c:v>0.123899</c:v>
                      </c:pt>
                      <c:pt idx="2955">
                        <c:v>0.1228881</c:v>
                      </c:pt>
                      <c:pt idx="2956">
                        <c:v>0.1218846</c:v>
                      </c:pt>
                      <c:pt idx="2957">
                        <c:v>0.1208882</c:v>
                      </c:pt>
                      <c:pt idx="2958">
                        <c:v>0.1198989</c:v>
                      </c:pt>
                      <c:pt idx="2959">
                        <c:v>0.1189168</c:v>
                      </c:pt>
                      <c:pt idx="2960">
                        <c:v>0.11794159999999999</c:v>
                      </c:pt>
                      <c:pt idx="2961">
                        <c:v>0.11697340000000001</c:v>
                      </c:pt>
                      <c:pt idx="2962">
                        <c:v>0.116012</c:v>
                      </c:pt>
                      <c:pt idx="2963">
                        <c:v>0.11505749999999999</c:v>
                      </c:pt>
                      <c:pt idx="2964">
                        <c:v>0.1141098</c:v>
                      </c:pt>
                      <c:pt idx="2965">
                        <c:v>0.1131689</c:v>
                      </c:pt>
                      <c:pt idx="2966">
                        <c:v>0.1122348</c:v>
                      </c:pt>
                      <c:pt idx="2967">
                        <c:v>0.1113075</c:v>
                      </c:pt>
                      <c:pt idx="2968">
                        <c:v>0.110387</c:v>
                      </c:pt>
                      <c:pt idx="2969">
                        <c:v>0.1094734</c:v>
                      </c:pt>
                      <c:pt idx="2970">
                        <c:v>0.1085666</c:v>
                      </c:pt>
                      <c:pt idx="2971">
                        <c:v>0.1076665</c:v>
                      </c:pt>
                      <c:pt idx="2972">
                        <c:v>0.1067734</c:v>
                      </c:pt>
                      <c:pt idx="2973">
                        <c:v>0.10588690000000001</c:v>
                      </c:pt>
                      <c:pt idx="2974">
                        <c:v>0.10500710000000001</c:v>
                      </c:pt>
                      <c:pt idx="2975">
                        <c:v>0.10413409999999999</c:v>
                      </c:pt>
                      <c:pt idx="2976">
                        <c:v>0.1032676</c:v>
                      </c:pt>
                      <c:pt idx="2977">
                        <c:v>0.1024077</c:v>
                      </c:pt>
                      <c:pt idx="2978">
                        <c:v>0.10155409999999999</c:v>
                      </c:pt>
                      <c:pt idx="2979">
                        <c:v>0.1007068</c:v>
                      </c:pt>
                      <c:pt idx="2980">
                        <c:v>9.9865809999999999E-2</c:v>
                      </c:pt>
                      <c:pt idx="2981">
                        <c:v>9.9030820000000006E-2</c:v>
                      </c:pt>
                      <c:pt idx="2982">
                        <c:v>9.8201800000000006E-2</c:v>
                      </c:pt>
                      <c:pt idx="2983">
                        <c:v>9.7378729999999997E-2</c:v>
                      </c:pt>
                      <c:pt idx="2984">
                        <c:v>9.6561389999999997E-2</c:v>
                      </c:pt>
                      <c:pt idx="2985">
                        <c:v>9.5749780000000007E-2</c:v>
                      </c:pt>
                      <c:pt idx="2986">
                        <c:v>9.4943819999999998E-2</c:v>
                      </c:pt>
                      <c:pt idx="2987">
                        <c:v>9.4143439999999995E-2</c:v>
                      </c:pt>
                      <c:pt idx="2988">
                        <c:v>9.3348559999999997E-2</c:v>
                      </c:pt>
                      <c:pt idx="2989">
                        <c:v>9.2559169999999996E-2</c:v>
                      </c:pt>
                      <c:pt idx="2990">
                        <c:v>9.1775200000000001E-2</c:v>
                      </c:pt>
                      <c:pt idx="2991">
                        <c:v>9.0996720000000003E-2</c:v>
                      </c:pt>
                      <c:pt idx="2992">
                        <c:v>9.0223659999999997E-2</c:v>
                      </c:pt>
                      <c:pt idx="2993">
                        <c:v>8.9456030000000006E-2</c:v>
                      </c:pt>
                      <c:pt idx="2994">
                        <c:v>8.8693770000000005E-2</c:v>
                      </c:pt>
                      <c:pt idx="2995">
                        <c:v>8.7936940000000005E-2</c:v>
                      </c:pt>
                      <c:pt idx="2996">
                        <c:v>8.7185499999999999E-2</c:v>
                      </c:pt>
                      <c:pt idx="2997">
                        <c:v>8.6439459999999996E-2</c:v>
                      </c:pt>
                      <c:pt idx="2998">
                        <c:v>8.5698759999999999E-2</c:v>
                      </c:pt>
                      <c:pt idx="2999">
                        <c:v>8.4963479999999994E-2</c:v>
                      </c:pt>
                      <c:pt idx="3000">
                        <c:v>8.4233520000000006E-2</c:v>
                      </c:pt>
                      <c:pt idx="3001">
                        <c:v>8.3508929999999995E-2</c:v>
                      </c:pt>
                      <c:pt idx="3002">
                        <c:v>8.2789680000000004E-2</c:v>
                      </c:pt>
                      <c:pt idx="3003">
                        <c:v>8.2075709999999996E-2</c:v>
                      </c:pt>
                      <c:pt idx="3004">
                        <c:v>8.1366960000000002E-2</c:v>
                      </c:pt>
                      <c:pt idx="3005">
                        <c:v>8.0663579999999999E-2</c:v>
                      </c:pt>
                      <c:pt idx="3006">
                        <c:v>7.9965430000000004E-2</c:v>
                      </c:pt>
                      <c:pt idx="3007">
                        <c:v>7.9272449999999994E-2</c:v>
                      </c:pt>
                      <c:pt idx="3008">
                        <c:v>7.8584780000000007E-2</c:v>
                      </c:pt>
                      <c:pt idx="3009">
                        <c:v>7.7902299999999994E-2</c:v>
                      </c:pt>
                      <c:pt idx="3010">
                        <c:v>7.7225050000000003E-2</c:v>
                      </c:pt>
                      <c:pt idx="3011">
                        <c:v>7.6553040000000003E-2</c:v>
                      </c:pt>
                      <c:pt idx="3012">
                        <c:v>7.5886200000000001E-2</c:v>
                      </c:pt>
                      <c:pt idx="3013">
                        <c:v>7.5224589999999994E-2</c:v>
                      </c:pt>
                      <c:pt idx="3014">
                        <c:v>7.4568129999999996E-2</c:v>
                      </c:pt>
                      <c:pt idx="3015">
                        <c:v>7.3916949999999995E-2</c:v>
                      </c:pt>
                      <c:pt idx="3016">
                        <c:v>7.3270929999999998E-2</c:v>
                      </c:pt>
                      <c:pt idx="3017">
                        <c:v>7.2630100000000003E-2</c:v>
                      </c:pt>
                      <c:pt idx="3018">
                        <c:v>7.1994450000000001E-2</c:v>
                      </c:pt>
                      <c:pt idx="3019">
                        <c:v>7.1363960000000004E-2</c:v>
                      </c:pt>
                      <c:pt idx="3020">
                        <c:v>7.0738640000000005E-2</c:v>
                      </c:pt>
                      <c:pt idx="3021">
                        <c:v>7.0118449999999999E-2</c:v>
                      </c:pt>
                      <c:pt idx="3022">
                        <c:v>6.9503400000000007E-2</c:v>
                      </c:pt>
                      <c:pt idx="3023">
                        <c:v>6.8893460000000004E-2</c:v>
                      </c:pt>
                      <c:pt idx="3024">
                        <c:v>6.8288619999999994E-2</c:v>
                      </c:pt>
                      <c:pt idx="3025">
                        <c:v>6.7688869999999998E-2</c:v>
                      </c:pt>
                      <c:pt idx="3026">
                        <c:v>6.7094210000000001E-2</c:v>
                      </c:pt>
                      <c:pt idx="3027">
                        <c:v>6.650462E-2</c:v>
                      </c:pt>
                      <c:pt idx="3028">
                        <c:v>6.5920090000000001E-2</c:v>
                      </c:pt>
                      <c:pt idx="3029">
                        <c:v>6.5340620000000002E-2</c:v>
                      </c:pt>
                      <c:pt idx="3030">
                        <c:v>6.4766210000000005E-2</c:v>
                      </c:pt>
                      <c:pt idx="3031">
                        <c:v>6.4196859999999994E-2</c:v>
                      </c:pt>
                      <c:pt idx="3032">
                        <c:v>6.3632560000000005E-2</c:v>
                      </c:pt>
                      <c:pt idx="3033">
                        <c:v>6.3073309999999994E-2</c:v>
                      </c:pt>
                      <c:pt idx="3034">
                        <c:v>6.2519099999999994E-2</c:v>
                      </c:pt>
                      <c:pt idx="3035">
                        <c:v>6.1969929999999999E-2</c:v>
                      </c:pt>
                      <c:pt idx="3036">
                        <c:v>6.1425779999999999E-2</c:v>
                      </c:pt>
                      <c:pt idx="3037">
                        <c:v>6.0886629999999997E-2</c:v>
                      </c:pt>
                      <c:pt idx="3038">
                        <c:v>6.0352459999999997E-2</c:v>
                      </c:pt>
                      <c:pt idx="3039">
                        <c:v>5.9823260000000003E-2</c:v>
                      </c:pt>
                      <c:pt idx="3040">
                        <c:v>5.9298980000000001E-2</c:v>
                      </c:pt>
                      <c:pt idx="3041">
                        <c:v>5.8779579999999998E-2</c:v>
                      </c:pt>
                      <c:pt idx="3042">
                        <c:v>5.8265039999999997E-2</c:v>
                      </c:pt>
                      <c:pt idx="3043">
                        <c:v>5.7755300000000002E-2</c:v>
                      </c:pt>
                      <c:pt idx="3044">
                        <c:v>5.7250330000000002E-2</c:v>
                      </c:pt>
                      <c:pt idx="3045">
                        <c:v>5.675007E-2</c:v>
                      </c:pt>
                      <c:pt idx="3046">
                        <c:v>5.6254470000000001E-2</c:v>
                      </c:pt>
                      <c:pt idx="3047">
                        <c:v>5.5763500000000001E-2</c:v>
                      </c:pt>
                      <c:pt idx="3048">
                        <c:v>5.5277100000000003E-2</c:v>
                      </c:pt>
                      <c:pt idx="3049">
                        <c:v>5.4795240000000002E-2</c:v>
                      </c:pt>
                      <c:pt idx="3050">
                        <c:v>5.4317860000000003E-2</c:v>
                      </c:pt>
                      <c:pt idx="3051">
                        <c:v>5.3844950000000003E-2</c:v>
                      </c:pt>
                      <c:pt idx="3052">
                        <c:v>5.3376460000000001E-2</c:v>
                      </c:pt>
                      <c:pt idx="3053">
                        <c:v>5.291237E-2</c:v>
                      </c:pt>
                      <c:pt idx="3054">
                        <c:v>5.2452640000000002E-2</c:v>
                      </c:pt>
                      <c:pt idx="3055">
                        <c:v>5.1997250000000002E-2</c:v>
                      </c:pt>
                      <c:pt idx="3056">
                        <c:v>5.1546160000000001E-2</c:v>
                      </c:pt>
                      <c:pt idx="3057">
                        <c:v>5.1099369999999998E-2</c:v>
                      </c:pt>
                      <c:pt idx="3058">
                        <c:v>5.0656819999999998E-2</c:v>
                      </c:pt>
                      <c:pt idx="3059">
                        <c:v>5.0218510000000001E-2</c:v>
                      </c:pt>
                      <c:pt idx="3060">
                        <c:v>4.9784389999999998E-2</c:v>
                      </c:pt>
                      <c:pt idx="3061">
                        <c:v>4.9354439999999999E-2</c:v>
                      </c:pt>
                      <c:pt idx="3062">
                        <c:v>4.8928619999999999E-2</c:v>
                      </c:pt>
                      <c:pt idx="3063">
                        <c:v>4.8506880000000002E-2</c:v>
                      </c:pt>
                      <c:pt idx="3064">
                        <c:v>4.8089199999999999E-2</c:v>
                      </c:pt>
                      <c:pt idx="3065">
                        <c:v>4.7675509999999997E-2</c:v>
                      </c:pt>
                      <c:pt idx="3066">
                        <c:v>4.7265790000000002E-2</c:v>
                      </c:pt>
                      <c:pt idx="3067">
                        <c:v>4.6859980000000002E-2</c:v>
                      </c:pt>
                      <c:pt idx="3068">
                        <c:v>4.6458029999999997E-2</c:v>
                      </c:pt>
                      <c:pt idx="3069">
                        <c:v>4.6059900000000001E-2</c:v>
                      </c:pt>
                      <c:pt idx="3070">
                        <c:v>4.5665539999999998E-2</c:v>
                      </c:pt>
                      <c:pt idx="3071">
                        <c:v>4.52749E-2</c:v>
                      </c:pt>
                      <c:pt idx="3072">
                        <c:v>4.4887950000000003E-2</c:v>
                      </c:pt>
                      <c:pt idx="3073">
                        <c:v>4.4504639999999998E-2</c:v>
                      </c:pt>
                      <c:pt idx="3074">
                        <c:v>4.4124940000000001E-2</c:v>
                      </c:pt>
                      <c:pt idx="3075">
                        <c:v>4.3748799999999997E-2</c:v>
                      </c:pt>
                      <c:pt idx="3076">
                        <c:v>4.3376209999999998E-2</c:v>
                      </c:pt>
                      <c:pt idx="3077">
                        <c:v>4.3007129999999998E-2</c:v>
                      </c:pt>
                      <c:pt idx="3078">
                        <c:v>4.2641529999999997E-2</c:v>
                      </c:pt>
                      <c:pt idx="3079">
                        <c:v>4.227939E-2</c:v>
                      </c:pt>
                      <c:pt idx="3080">
                        <c:v>4.1920699999999998E-2</c:v>
                      </c:pt>
                      <c:pt idx="3081">
                        <c:v>4.1565409999999997E-2</c:v>
                      </c:pt>
                      <c:pt idx="3082">
                        <c:v>4.1213529999999998E-2</c:v>
                      </c:pt>
                      <c:pt idx="3083">
                        <c:v>4.086501E-2</c:v>
                      </c:pt>
                      <c:pt idx="3084">
                        <c:v>4.0519850000000003E-2</c:v>
                      </c:pt>
                      <c:pt idx="3085">
                        <c:v>4.0178020000000002E-2</c:v>
                      </c:pt>
                      <c:pt idx="3086">
                        <c:v>3.98395E-2</c:v>
                      </c:pt>
                      <c:pt idx="3087">
                        <c:v>3.9504270000000001E-2</c:v>
                      </c:pt>
                      <c:pt idx="3088">
                        <c:v>3.91723E-2</c:v>
                      </c:pt>
                      <c:pt idx="3089">
                        <c:v>3.8843570000000001E-2</c:v>
                      </c:pt>
                      <c:pt idx="3090">
                        <c:v>3.8518070000000001E-2</c:v>
                      </c:pt>
                      <c:pt idx="3091">
                        <c:v>3.8195760000000002E-2</c:v>
                      </c:pt>
                      <c:pt idx="3092">
                        <c:v>3.787662E-2</c:v>
                      </c:pt>
                      <c:pt idx="3093">
                        <c:v>3.7560629999999998E-2</c:v>
                      </c:pt>
                      <c:pt idx="3094">
                        <c:v>3.7247769999999999E-2</c:v>
                      </c:pt>
                      <c:pt idx="3095">
                        <c:v>3.6938020000000002E-2</c:v>
                      </c:pt>
                      <c:pt idx="3096">
                        <c:v>3.663135E-2</c:v>
                      </c:pt>
                      <c:pt idx="3097">
                        <c:v>3.6327739999999997E-2</c:v>
                      </c:pt>
                      <c:pt idx="3098">
                        <c:v>3.6027179999999999E-2</c:v>
                      </c:pt>
                      <c:pt idx="3099">
                        <c:v>3.5729650000000002E-2</c:v>
                      </c:pt>
                      <c:pt idx="3100">
                        <c:v>3.5435120000000001E-2</c:v>
                      </c:pt>
                      <c:pt idx="3101">
                        <c:v>3.5143590000000002E-2</c:v>
                      </c:pt>
                      <c:pt idx="3102">
                        <c:v>3.4855030000000002E-2</c:v>
                      </c:pt>
                      <c:pt idx="3103">
                        <c:v>3.4569419999999997E-2</c:v>
                      </c:pt>
                      <c:pt idx="3104">
                        <c:v>3.4286749999999998E-2</c:v>
                      </c:pt>
                      <c:pt idx="3105">
                        <c:v>3.4006990000000001E-2</c:v>
                      </c:pt>
                      <c:pt idx="3106">
                        <c:v>3.3730139999999999E-2</c:v>
                      </c:pt>
                      <c:pt idx="3107">
                        <c:v>3.3456159999999999E-2</c:v>
                      </c:pt>
                      <c:pt idx="3108">
                        <c:v>3.3185039999999999E-2</c:v>
                      </c:pt>
                      <c:pt idx="3109">
                        <c:v>3.2916760000000003E-2</c:v>
                      </c:pt>
                      <c:pt idx="3110">
                        <c:v>3.2651300000000001E-2</c:v>
                      </c:pt>
                      <c:pt idx="3111">
                        <c:v>3.2388640000000003E-2</c:v>
                      </c:pt>
                      <c:pt idx="3112">
                        <c:v>3.2128749999999998E-2</c:v>
                      </c:pt>
                      <c:pt idx="3113">
                        <c:v>3.1871620000000003E-2</c:v>
                      </c:pt>
                      <c:pt idx="3114">
                        <c:v>3.1617230000000003E-2</c:v>
                      </c:pt>
                      <c:pt idx="3115">
                        <c:v>3.1365560000000001E-2</c:v>
                      </c:pt>
                      <c:pt idx="3116">
                        <c:v>3.111659E-2</c:v>
                      </c:pt>
                      <c:pt idx="3117">
                        <c:v>3.0870290000000002E-2</c:v>
                      </c:pt>
                      <c:pt idx="3118">
                        <c:v>3.0626670000000002E-2</c:v>
                      </c:pt>
                      <c:pt idx="3119">
                        <c:v>3.0385680000000002E-2</c:v>
                      </c:pt>
                      <c:pt idx="3120">
                        <c:v>3.0147319999999998E-2</c:v>
                      </c:pt>
                      <c:pt idx="3121">
                        <c:v>2.991156E-2</c:v>
                      </c:pt>
                      <c:pt idx="3122">
                        <c:v>2.9678400000000001E-2</c:v>
                      </c:pt>
                      <c:pt idx="3123">
                        <c:v>2.94478E-2</c:v>
                      </c:pt>
                      <c:pt idx="3124">
                        <c:v>2.9219749999999999E-2</c:v>
                      </c:pt>
                      <c:pt idx="3125">
                        <c:v>2.8994229999999999E-2</c:v>
                      </c:pt>
                      <c:pt idx="3126">
                        <c:v>2.877122E-2</c:v>
                      </c:pt>
                      <c:pt idx="3127">
                        <c:v>2.855069E-2</c:v>
                      </c:pt>
                      <c:pt idx="3128">
                        <c:v>2.8332619999999999E-2</c:v>
                      </c:pt>
                      <c:pt idx="3129">
                        <c:v>2.8117E-2</c:v>
                      </c:pt>
                      <c:pt idx="3130">
                        <c:v>2.7903790000000001E-2</c:v>
                      </c:pt>
                      <c:pt idx="3131">
                        <c:v>2.7692970000000001E-2</c:v>
                      </c:pt>
                      <c:pt idx="3132">
                        <c:v>2.748451E-2</c:v>
                      </c:pt>
                      <c:pt idx="3133">
                        <c:v>2.727839E-2</c:v>
                      </c:pt>
                      <c:pt idx="3134">
                        <c:v>2.7074580000000001E-2</c:v>
                      </c:pt>
                      <c:pt idx="3135">
                        <c:v>2.6873069999999999E-2</c:v>
                      </c:pt>
                      <c:pt idx="3136">
                        <c:v>2.6673820000000001E-2</c:v>
                      </c:pt>
                      <c:pt idx="3137">
                        <c:v>2.6476800000000002E-2</c:v>
                      </c:pt>
                      <c:pt idx="3138">
                        <c:v>2.6282010000000001E-2</c:v>
                      </c:pt>
                      <c:pt idx="3139">
                        <c:v>2.608941E-2</c:v>
                      </c:pt>
                      <c:pt idx="3140">
                        <c:v>2.5898979999999999E-2</c:v>
                      </c:pt>
                      <c:pt idx="3141">
                        <c:v>2.57107E-2</c:v>
                      </c:pt>
                      <c:pt idx="3142">
                        <c:v>2.552455E-2</c:v>
                      </c:pt>
                      <c:pt idx="3143">
                        <c:v>2.534051E-2</c:v>
                      </c:pt>
                      <c:pt idx="3144">
                        <c:v>2.515856E-2</c:v>
                      </c:pt>
                      <c:pt idx="3145">
                        <c:v>2.4978690000000001E-2</c:v>
                      </c:pt>
                      <c:pt idx="3146">
                        <c:v>2.4800860000000001E-2</c:v>
                      </c:pt>
                      <c:pt idx="3147">
                        <c:v>2.4625060000000001E-2</c:v>
                      </c:pt>
                      <c:pt idx="3148">
                        <c:v>2.4451279999999999E-2</c:v>
                      </c:pt>
                      <c:pt idx="3149">
                        <c:v>2.4279490000000001E-2</c:v>
                      </c:pt>
                      <c:pt idx="3150">
                        <c:v>2.410967E-2</c:v>
                      </c:pt>
                      <c:pt idx="3151">
                        <c:v>2.3941790000000001E-2</c:v>
                      </c:pt>
                      <c:pt idx="3152">
                        <c:v>2.3775850000000001E-2</c:v>
                      </c:pt>
                      <c:pt idx="3153">
                        <c:v>2.3611799999999999E-2</c:v>
                      </c:pt>
                      <c:pt idx="3154">
                        <c:v>2.3449649999999999E-2</c:v>
                      </c:pt>
                      <c:pt idx="3155">
                        <c:v>2.328935E-2</c:v>
                      </c:pt>
                      <c:pt idx="3156">
                        <c:v>2.3130899999999999E-2</c:v>
                      </c:pt>
                      <c:pt idx="3157">
                        <c:v>2.297426E-2</c:v>
                      </c:pt>
                      <c:pt idx="3158">
                        <c:v>2.2819430000000002E-2</c:v>
                      </c:pt>
                      <c:pt idx="3159">
                        <c:v>2.266636E-2</c:v>
                      </c:pt>
                      <c:pt idx="3160">
                        <c:v>2.2515050000000002E-2</c:v>
                      </c:pt>
                      <c:pt idx="3161">
                        <c:v>2.2365489999999998E-2</c:v>
                      </c:pt>
                      <c:pt idx="3162">
                        <c:v>2.221764E-2</c:v>
                      </c:pt>
                      <c:pt idx="3163">
                        <c:v>2.2071480000000001E-2</c:v>
                      </c:pt>
                      <c:pt idx="3164">
                        <c:v>2.192701E-2</c:v>
                      </c:pt>
                      <c:pt idx="3165">
                        <c:v>2.1784209999999998E-2</c:v>
                      </c:pt>
                      <c:pt idx="3166">
                        <c:v>2.1643059999999999E-2</c:v>
                      </c:pt>
                      <c:pt idx="3167">
                        <c:v>2.1503540000000002E-2</c:v>
                      </c:pt>
                      <c:pt idx="3168">
                        <c:v>2.136563E-2</c:v>
                      </c:pt>
                      <c:pt idx="3169">
                        <c:v>2.1229330000000001E-2</c:v>
                      </c:pt>
                      <c:pt idx="3170">
                        <c:v>2.1094620000000001E-2</c:v>
                      </c:pt>
                      <c:pt idx="3171">
                        <c:v>2.0961480000000001E-2</c:v>
                      </c:pt>
                      <c:pt idx="3172">
                        <c:v>2.0829899999999998E-2</c:v>
                      </c:pt>
                      <c:pt idx="3173">
                        <c:v>2.0699869999999999E-2</c:v>
                      </c:pt>
                      <c:pt idx="3174">
                        <c:v>2.0571369999999999E-2</c:v>
                      </c:pt>
                      <c:pt idx="3175">
                        <c:v>2.0444380000000002E-2</c:v>
                      </c:pt>
                      <c:pt idx="3176">
                        <c:v>2.0318889999999999E-2</c:v>
                      </c:pt>
                      <c:pt idx="3177">
                        <c:v>2.019489E-2</c:v>
                      </c:pt>
                      <c:pt idx="3178">
                        <c:v>2.0072360000000001E-2</c:v>
                      </c:pt>
                      <c:pt idx="3179">
                        <c:v>1.995129E-2</c:v>
                      </c:pt>
                      <c:pt idx="3180">
                        <c:v>1.9831669999999999E-2</c:v>
                      </c:pt>
                      <c:pt idx="3181">
                        <c:v>1.971347E-2</c:v>
                      </c:pt>
                      <c:pt idx="3182">
                        <c:v>1.959669E-2</c:v>
                      </c:pt>
                      <c:pt idx="3183">
                        <c:v>1.9481310000000002E-2</c:v>
                      </c:pt>
                      <c:pt idx="3184">
                        <c:v>1.9367309999999999E-2</c:v>
                      </c:pt>
                      <c:pt idx="3185">
                        <c:v>1.92547E-2</c:v>
                      </c:pt>
                      <c:pt idx="3186">
                        <c:v>1.9143440000000001E-2</c:v>
                      </c:pt>
                      <c:pt idx="3187">
                        <c:v>1.903353E-2</c:v>
                      </c:pt>
                      <c:pt idx="3188">
                        <c:v>1.8924969999999999E-2</c:v>
                      </c:pt>
                      <c:pt idx="3189">
                        <c:v>1.881772E-2</c:v>
                      </c:pt>
                      <c:pt idx="3190">
                        <c:v>1.8711780000000001E-2</c:v>
                      </c:pt>
                      <c:pt idx="3191">
                        <c:v>1.8607149999999999E-2</c:v>
                      </c:pt>
                      <c:pt idx="3192">
                        <c:v>1.8503800000000001E-2</c:v>
                      </c:pt>
                      <c:pt idx="3193">
                        <c:v>1.840172E-2</c:v>
                      </c:pt>
                      <c:pt idx="3194">
                        <c:v>1.8300919999999998E-2</c:v>
                      </c:pt>
                      <c:pt idx="3195">
                        <c:v>1.820136E-2</c:v>
                      </c:pt>
                      <c:pt idx="3196">
                        <c:v>1.8103040000000001E-2</c:v>
                      </c:pt>
                      <c:pt idx="3197">
                        <c:v>1.800593E-2</c:v>
                      </c:pt>
                      <c:pt idx="3198">
                        <c:v>1.791005E-2</c:v>
                      </c:pt>
                      <c:pt idx="3199">
                        <c:v>1.7815370000000001E-2</c:v>
                      </c:pt>
                      <c:pt idx="3200">
                        <c:v>1.7721879999999999E-2</c:v>
                      </c:pt>
                      <c:pt idx="3201">
                        <c:v>1.7629559999999999E-2</c:v>
                      </c:pt>
                      <c:pt idx="3202">
                        <c:v>1.7538399999999999E-2</c:v>
                      </c:pt>
                      <c:pt idx="3203">
                        <c:v>1.7448399999999999E-2</c:v>
                      </c:pt>
                      <c:pt idx="3204">
                        <c:v>1.7359550000000001E-2</c:v>
                      </c:pt>
                      <c:pt idx="3205">
                        <c:v>1.727182E-2</c:v>
                      </c:pt>
                      <c:pt idx="3206">
                        <c:v>1.7185209999999999E-2</c:v>
                      </c:pt>
                      <c:pt idx="3207">
                        <c:v>1.7099699999999999E-2</c:v>
                      </c:pt>
                      <c:pt idx="3208">
                        <c:v>1.7015289999999999E-2</c:v>
                      </c:pt>
                      <c:pt idx="3209">
                        <c:v>1.6931959999999999E-2</c:v>
                      </c:pt>
                      <c:pt idx="3210">
                        <c:v>1.684971E-2</c:v>
                      </c:pt>
                      <c:pt idx="3211">
                        <c:v>1.6768519999999999E-2</c:v>
                      </c:pt>
                      <c:pt idx="3212">
                        <c:v>1.6688379999999999E-2</c:v>
                      </c:pt>
                      <c:pt idx="3213">
                        <c:v>1.6609269999999999E-2</c:v>
                      </c:pt>
                      <c:pt idx="3214">
                        <c:v>1.6531199999999999E-2</c:v>
                      </c:pt>
                      <c:pt idx="3215">
                        <c:v>1.6454139999999999E-2</c:v>
                      </c:pt>
                      <c:pt idx="3216">
                        <c:v>1.6378090000000001E-2</c:v>
                      </c:pt>
                      <c:pt idx="3217">
                        <c:v>1.6303020000000001E-2</c:v>
                      </c:pt>
                      <c:pt idx="3218">
                        <c:v>1.6228940000000001E-2</c:v>
                      </c:pt>
                      <c:pt idx="3219">
                        <c:v>1.6155829999999999E-2</c:v>
                      </c:pt>
                      <c:pt idx="3220">
                        <c:v>1.608368E-2</c:v>
                      </c:pt>
                      <c:pt idx="3221">
                        <c:v>1.6012479999999999E-2</c:v>
                      </c:pt>
                      <c:pt idx="3222">
                        <c:v>1.59422E-2</c:v>
                      </c:pt>
                      <c:pt idx="3223">
                        <c:v>1.5872859999999999E-2</c:v>
                      </c:pt>
                      <c:pt idx="3224">
                        <c:v>1.580442E-2</c:v>
                      </c:pt>
                      <c:pt idx="3225">
                        <c:v>1.573689E-2</c:v>
                      </c:pt>
                      <c:pt idx="3226">
                        <c:v>1.567025E-2</c:v>
                      </c:pt>
                      <c:pt idx="3227">
                        <c:v>1.560449E-2</c:v>
                      </c:pt>
                      <c:pt idx="3228">
                        <c:v>1.5539590000000001E-2</c:v>
                      </c:pt>
                      <c:pt idx="3229">
                        <c:v>1.5475559999999999E-2</c:v>
                      </c:pt>
                      <c:pt idx="3230">
                        <c:v>1.541238E-2</c:v>
                      </c:pt>
                      <c:pt idx="3231">
                        <c:v>1.5350040000000001E-2</c:v>
                      </c:pt>
                      <c:pt idx="3232">
                        <c:v>1.528853E-2</c:v>
                      </c:pt>
                      <c:pt idx="3233">
                        <c:v>1.5227839999999999E-2</c:v>
                      </c:pt>
                      <c:pt idx="3234">
                        <c:v>1.5167959999999999E-2</c:v>
                      </c:pt>
                      <c:pt idx="3235">
                        <c:v>1.510888E-2</c:v>
                      </c:pt>
                      <c:pt idx="3236">
                        <c:v>1.5050600000000001E-2</c:v>
                      </c:pt>
                      <c:pt idx="3237">
                        <c:v>1.4993100000000001E-2</c:v>
                      </c:pt>
                      <c:pt idx="3238">
                        <c:v>1.4936369999999999E-2</c:v>
                      </c:pt>
                      <c:pt idx="3239">
                        <c:v>1.48804E-2</c:v>
                      </c:pt>
                      <c:pt idx="3240">
                        <c:v>1.48252E-2</c:v>
                      </c:pt>
                      <c:pt idx="3241">
                        <c:v>1.4770729999999999E-2</c:v>
                      </c:pt>
                      <c:pt idx="3242">
                        <c:v>1.4717010000000001E-2</c:v>
                      </c:pt>
                      <c:pt idx="3243">
                        <c:v>1.466401E-2</c:v>
                      </c:pt>
                      <c:pt idx="3244">
                        <c:v>1.461173E-2</c:v>
                      </c:pt>
                      <c:pt idx="3245">
                        <c:v>1.4560149999999999E-2</c:v>
                      </c:pt>
                      <c:pt idx="3246">
                        <c:v>1.4509279999999999E-2</c:v>
                      </c:pt>
                      <c:pt idx="3247">
                        <c:v>1.4459100000000001E-2</c:v>
                      </c:pt>
                      <c:pt idx="3248">
                        <c:v>1.44096E-2</c:v>
                      </c:pt>
                      <c:pt idx="3249">
                        <c:v>1.436078E-2</c:v>
                      </c:pt>
                      <c:pt idx="3250">
                        <c:v>1.431262E-2</c:v>
                      </c:pt>
                      <c:pt idx="3251">
                        <c:v>1.4265119999999999E-2</c:v>
                      </c:pt>
                      <c:pt idx="3252">
                        <c:v>1.421828E-2</c:v>
                      </c:pt>
                      <c:pt idx="3253">
                        <c:v>1.417207E-2</c:v>
                      </c:pt>
                      <c:pt idx="3254">
                        <c:v>1.41265E-2</c:v>
                      </c:pt>
                      <c:pt idx="3255">
                        <c:v>1.408156E-2</c:v>
                      </c:pt>
                      <c:pt idx="3256">
                        <c:v>1.4037239999999999E-2</c:v>
                      </c:pt>
                      <c:pt idx="3257">
                        <c:v>1.3993530000000001E-2</c:v>
                      </c:pt>
                      <c:pt idx="3258">
                        <c:v>1.395043E-2</c:v>
                      </c:pt>
                      <c:pt idx="3259">
                        <c:v>1.3907930000000001E-2</c:v>
                      </c:pt>
                      <c:pt idx="3260">
                        <c:v>1.386602E-2</c:v>
                      </c:pt>
                      <c:pt idx="3261">
                        <c:v>1.3824700000000001E-2</c:v>
                      </c:pt>
                      <c:pt idx="3262">
                        <c:v>1.378396E-2</c:v>
                      </c:pt>
                      <c:pt idx="3263">
                        <c:v>1.3743790000000001E-2</c:v>
                      </c:pt>
                      <c:pt idx="3264">
                        <c:v>1.370418E-2</c:v>
                      </c:pt>
                      <c:pt idx="3265">
                        <c:v>1.3665139999999999E-2</c:v>
                      </c:pt>
                      <c:pt idx="3266">
                        <c:v>1.3626650000000001E-2</c:v>
                      </c:pt>
                      <c:pt idx="3267">
                        <c:v>1.358871E-2</c:v>
                      </c:pt>
                      <c:pt idx="3268">
                        <c:v>1.35513E-2</c:v>
                      </c:pt>
                      <c:pt idx="3269">
                        <c:v>1.3514429999999999E-2</c:v>
                      </c:pt>
                      <c:pt idx="3270">
                        <c:v>1.347809E-2</c:v>
                      </c:pt>
                      <c:pt idx="3271">
                        <c:v>1.3442259999999999E-2</c:v>
                      </c:pt>
                      <c:pt idx="3272">
                        <c:v>1.3406950000000001E-2</c:v>
                      </c:pt>
                      <c:pt idx="3273">
                        <c:v>1.3372149999999999E-2</c:v>
                      </c:pt>
                      <c:pt idx="3274">
                        <c:v>1.333786E-2</c:v>
                      </c:pt>
                      <c:pt idx="3275">
                        <c:v>1.3304059999999999E-2</c:v>
                      </c:pt>
                      <c:pt idx="3276">
                        <c:v>1.327075E-2</c:v>
                      </c:pt>
                      <c:pt idx="3277">
                        <c:v>1.323793E-2</c:v>
                      </c:pt>
                      <c:pt idx="3278">
                        <c:v>1.320558E-2</c:v>
                      </c:pt>
                      <c:pt idx="3279">
                        <c:v>1.317371E-2</c:v>
                      </c:pt>
                      <c:pt idx="3280">
                        <c:v>1.3142310000000001E-2</c:v>
                      </c:pt>
                      <c:pt idx="3281">
                        <c:v>1.3111370000000001E-2</c:v>
                      </c:pt>
                      <c:pt idx="3282">
                        <c:v>1.308089E-2</c:v>
                      </c:pt>
                      <c:pt idx="3283">
                        <c:v>1.3050859999999999E-2</c:v>
                      </c:pt>
                      <c:pt idx="3284">
                        <c:v>1.302128E-2</c:v>
                      </c:pt>
                      <c:pt idx="3285">
                        <c:v>1.2992139999999999E-2</c:v>
                      </c:pt>
                      <c:pt idx="3286">
                        <c:v>1.296344E-2</c:v>
                      </c:pt>
                      <c:pt idx="3287">
                        <c:v>1.2935159999999999E-2</c:v>
                      </c:pt>
                      <c:pt idx="3288">
                        <c:v>1.290731E-2</c:v>
                      </c:pt>
                      <c:pt idx="3289">
                        <c:v>1.287989E-2</c:v>
                      </c:pt>
                      <c:pt idx="3290">
                        <c:v>1.2852870000000001E-2</c:v>
                      </c:pt>
                      <c:pt idx="3291">
                        <c:v>1.2826270000000001E-2</c:v>
                      </c:pt>
                      <c:pt idx="3292">
                        <c:v>1.280007E-2</c:v>
                      </c:pt>
                      <c:pt idx="3293">
                        <c:v>1.2774270000000001E-2</c:v>
                      </c:pt>
                      <c:pt idx="3294">
                        <c:v>1.2748870000000001E-2</c:v>
                      </c:pt>
                      <c:pt idx="3295">
                        <c:v>1.272385E-2</c:v>
                      </c:pt>
                      <c:pt idx="3296">
                        <c:v>1.2699220000000001E-2</c:v>
                      </c:pt>
                      <c:pt idx="3297">
                        <c:v>1.2674970000000001E-2</c:v>
                      </c:pt>
                      <c:pt idx="3298">
                        <c:v>1.26511E-2</c:v>
                      </c:pt>
                      <c:pt idx="3299">
                        <c:v>1.2627589999999999E-2</c:v>
                      </c:pt>
                      <c:pt idx="3300">
                        <c:v>1.260446E-2</c:v>
                      </c:pt>
                      <c:pt idx="3301">
                        <c:v>1.258168E-2</c:v>
                      </c:pt>
                      <c:pt idx="3302">
                        <c:v>1.2559259999999999E-2</c:v>
                      </c:pt>
                      <c:pt idx="3303">
                        <c:v>1.25372E-2</c:v>
                      </c:pt>
                      <c:pt idx="3304">
                        <c:v>1.2515480000000001E-2</c:v>
                      </c:pt>
                      <c:pt idx="3305">
                        <c:v>1.2494099999999999E-2</c:v>
                      </c:pt>
                      <c:pt idx="3306">
                        <c:v>1.2473059999999999E-2</c:v>
                      </c:pt>
                      <c:pt idx="3307">
                        <c:v>1.2452360000000001E-2</c:v>
                      </c:pt>
                      <c:pt idx="3308">
                        <c:v>1.243199E-2</c:v>
                      </c:pt>
                      <c:pt idx="3309">
                        <c:v>1.241194E-2</c:v>
                      </c:pt>
                      <c:pt idx="3310">
                        <c:v>1.2392210000000001E-2</c:v>
                      </c:pt>
                      <c:pt idx="3311">
                        <c:v>1.23728E-2</c:v>
                      </c:pt>
                      <c:pt idx="3312">
                        <c:v>1.23537E-2</c:v>
                      </c:pt>
                      <c:pt idx="3313">
                        <c:v>1.2334909999999999E-2</c:v>
                      </c:pt>
                      <c:pt idx="3314">
                        <c:v>1.231643E-2</c:v>
                      </c:pt>
                      <c:pt idx="3315">
                        <c:v>1.229824E-2</c:v>
                      </c:pt>
                      <c:pt idx="3316">
                        <c:v>1.2280350000000001E-2</c:v>
                      </c:pt>
                      <c:pt idx="3317">
                        <c:v>1.2262749999999999E-2</c:v>
                      </c:pt>
                      <c:pt idx="3318">
                        <c:v>1.224544E-2</c:v>
                      </c:pt>
                      <c:pt idx="3319">
                        <c:v>1.222842E-2</c:v>
                      </c:pt>
                      <c:pt idx="3320">
                        <c:v>1.2211670000000001E-2</c:v>
                      </c:pt>
                      <c:pt idx="3321">
                        <c:v>1.219521E-2</c:v>
                      </c:pt>
                      <c:pt idx="3322">
                        <c:v>1.2179010000000001E-2</c:v>
                      </c:pt>
                      <c:pt idx="3323">
                        <c:v>1.216309E-2</c:v>
                      </c:pt>
                      <c:pt idx="3324">
                        <c:v>1.2147430000000001E-2</c:v>
                      </c:pt>
                      <c:pt idx="3325">
                        <c:v>1.213204E-2</c:v>
                      </c:pt>
                      <c:pt idx="3326">
                        <c:v>1.21169E-2</c:v>
                      </c:pt>
                      <c:pt idx="3327">
                        <c:v>1.210202E-2</c:v>
                      </c:pt>
                      <c:pt idx="3328">
                        <c:v>1.208739E-2</c:v>
                      </c:pt>
                      <c:pt idx="3329">
                        <c:v>1.207301E-2</c:v>
                      </c:pt>
                      <c:pt idx="3330">
                        <c:v>1.2058879999999999E-2</c:v>
                      </c:pt>
                      <c:pt idx="3331">
                        <c:v>1.204499E-2</c:v>
                      </c:pt>
                      <c:pt idx="3332">
                        <c:v>1.203133E-2</c:v>
                      </c:pt>
                      <c:pt idx="3333">
                        <c:v>1.201792E-2</c:v>
                      </c:pt>
                      <c:pt idx="3334">
                        <c:v>1.200473E-2</c:v>
                      </c:pt>
                      <c:pt idx="3335">
                        <c:v>1.1991770000000001E-2</c:v>
                      </c:pt>
                      <c:pt idx="3336">
                        <c:v>1.197904E-2</c:v>
                      </c:pt>
                      <c:pt idx="3337">
                        <c:v>1.196653E-2</c:v>
                      </c:pt>
                      <c:pt idx="3338">
                        <c:v>1.195425E-2</c:v>
                      </c:pt>
                      <c:pt idx="3339">
                        <c:v>1.194218E-2</c:v>
                      </c:pt>
                      <c:pt idx="3340">
                        <c:v>1.1930319999999999E-2</c:v>
                      </c:pt>
                      <c:pt idx="3341">
                        <c:v>1.1918669999999999E-2</c:v>
                      </c:pt>
                      <c:pt idx="3342">
                        <c:v>1.1907239999999999E-2</c:v>
                      </c:pt>
                      <c:pt idx="3343">
                        <c:v>1.1896E-2</c:v>
                      </c:pt>
                      <c:pt idx="3344">
                        <c:v>1.188498E-2</c:v>
                      </c:pt>
                      <c:pt idx="3345">
                        <c:v>1.187415E-2</c:v>
                      </c:pt>
                      <c:pt idx="3346">
                        <c:v>1.1863520000000001E-2</c:v>
                      </c:pt>
                      <c:pt idx="3347">
                        <c:v>1.185308E-2</c:v>
                      </c:pt>
                      <c:pt idx="3348">
                        <c:v>1.184284E-2</c:v>
                      </c:pt>
                      <c:pt idx="3349">
                        <c:v>1.1832789999999999E-2</c:v>
                      </c:pt>
                      <c:pt idx="3350">
                        <c:v>1.1822920000000001E-2</c:v>
                      </c:pt>
                      <c:pt idx="3351">
                        <c:v>1.1813239999999999E-2</c:v>
                      </c:pt>
                      <c:pt idx="3352">
                        <c:v>1.180374E-2</c:v>
                      </c:pt>
                      <c:pt idx="3353">
                        <c:v>1.179442E-2</c:v>
                      </c:pt>
                      <c:pt idx="3354">
                        <c:v>1.178528E-2</c:v>
                      </c:pt>
                      <c:pt idx="3355">
                        <c:v>1.177632E-2</c:v>
                      </c:pt>
                      <c:pt idx="3356">
                        <c:v>1.176752E-2</c:v>
                      </c:pt>
                      <c:pt idx="3357">
                        <c:v>1.1758899999999999E-2</c:v>
                      </c:pt>
                      <c:pt idx="3358">
                        <c:v>1.1750450000000001E-2</c:v>
                      </c:pt>
                      <c:pt idx="3359">
                        <c:v>1.174216E-2</c:v>
                      </c:pt>
                      <c:pt idx="3360">
                        <c:v>1.1734029999999999E-2</c:v>
                      </c:pt>
                      <c:pt idx="3361">
                        <c:v>1.172607E-2</c:v>
                      </c:pt>
                      <c:pt idx="3362">
                        <c:v>1.1718269999999999E-2</c:v>
                      </c:pt>
                      <c:pt idx="3363">
                        <c:v>1.171062E-2</c:v>
                      </c:pt>
                      <c:pt idx="3364">
                        <c:v>1.1703130000000001E-2</c:v>
                      </c:pt>
                      <c:pt idx="3365">
                        <c:v>1.1695789999999999E-2</c:v>
                      </c:pt>
                      <c:pt idx="3366">
                        <c:v>1.16886E-2</c:v>
                      </c:pt>
                      <c:pt idx="3367">
                        <c:v>1.1681560000000001E-2</c:v>
                      </c:pt>
                      <c:pt idx="3368">
                        <c:v>1.167467E-2</c:v>
                      </c:pt>
                      <c:pt idx="3369">
                        <c:v>1.166793E-2</c:v>
                      </c:pt>
                      <c:pt idx="3370">
                        <c:v>1.1661319999999999E-2</c:v>
                      </c:pt>
                      <c:pt idx="3371">
                        <c:v>1.165486E-2</c:v>
                      </c:pt>
                      <c:pt idx="3372">
                        <c:v>1.1648540000000001E-2</c:v>
                      </c:pt>
                      <c:pt idx="3373">
                        <c:v>1.1642349999999999E-2</c:v>
                      </c:pt>
                      <c:pt idx="3374">
                        <c:v>1.16363E-2</c:v>
                      </c:pt>
                      <c:pt idx="3375">
                        <c:v>1.1630379999999999E-2</c:v>
                      </c:pt>
                      <c:pt idx="3376">
                        <c:v>1.1624590000000001E-2</c:v>
                      </c:pt>
                      <c:pt idx="3377">
                        <c:v>1.161893E-2</c:v>
                      </c:pt>
                      <c:pt idx="3378">
                        <c:v>1.1613399999999999E-2</c:v>
                      </c:pt>
                      <c:pt idx="3379">
                        <c:v>1.1608E-2</c:v>
                      </c:pt>
                      <c:pt idx="3380">
                        <c:v>1.160272E-2</c:v>
                      </c:pt>
                      <c:pt idx="3381">
                        <c:v>1.159756E-2</c:v>
                      </c:pt>
                      <c:pt idx="3382">
                        <c:v>1.159253E-2</c:v>
                      </c:pt>
                      <c:pt idx="3383">
                        <c:v>1.158761E-2</c:v>
                      </c:pt>
                      <c:pt idx="3384">
                        <c:v>1.1582810000000001E-2</c:v>
                      </c:pt>
                      <c:pt idx="3385">
                        <c:v>1.1578130000000001E-2</c:v>
                      </c:pt>
                      <c:pt idx="3386">
                        <c:v>1.157356E-2</c:v>
                      </c:pt>
                      <c:pt idx="3387">
                        <c:v>1.1569100000000001E-2</c:v>
                      </c:pt>
                      <c:pt idx="3388">
                        <c:v>1.156476E-2</c:v>
                      </c:pt>
                      <c:pt idx="3389">
                        <c:v>1.1560519999999999E-2</c:v>
                      </c:pt>
                      <c:pt idx="3390">
                        <c:v>1.155639E-2</c:v>
                      </c:pt>
                      <c:pt idx="3391">
                        <c:v>1.1552369999999999E-2</c:v>
                      </c:pt>
                      <c:pt idx="3392">
                        <c:v>1.154845E-2</c:v>
                      </c:pt>
                      <c:pt idx="3393">
                        <c:v>1.154464E-2</c:v>
                      </c:pt>
                      <c:pt idx="3394">
                        <c:v>1.154093E-2</c:v>
                      </c:pt>
                      <c:pt idx="3395">
                        <c:v>1.153732E-2</c:v>
                      </c:pt>
                      <c:pt idx="3396">
                        <c:v>1.15338E-2</c:v>
                      </c:pt>
                      <c:pt idx="3397">
                        <c:v>1.153039E-2</c:v>
                      </c:pt>
                      <c:pt idx="3398">
                        <c:v>1.152707E-2</c:v>
                      </c:pt>
                      <c:pt idx="3399">
                        <c:v>1.152384E-2</c:v>
                      </c:pt>
                      <c:pt idx="3400">
                        <c:v>1.152071E-2</c:v>
                      </c:pt>
                      <c:pt idx="3401">
                        <c:v>1.1517670000000001E-2</c:v>
                      </c:pt>
                      <c:pt idx="3402">
                        <c:v>1.1514720000000001E-2</c:v>
                      </c:pt>
                      <c:pt idx="3403">
                        <c:v>1.151186E-2</c:v>
                      </c:pt>
                      <c:pt idx="3404">
                        <c:v>1.150908E-2</c:v>
                      </c:pt>
                      <c:pt idx="3405">
                        <c:v>1.15064E-2</c:v>
                      </c:pt>
                      <c:pt idx="3406">
                        <c:v>1.150379E-2</c:v>
                      </c:pt>
                      <c:pt idx="3407">
                        <c:v>1.1501279999999999E-2</c:v>
                      </c:pt>
                      <c:pt idx="3408">
                        <c:v>1.149884E-2</c:v>
                      </c:pt>
                      <c:pt idx="3409">
                        <c:v>1.149649E-2</c:v>
                      </c:pt>
                      <c:pt idx="3410">
                        <c:v>1.1494219999999999E-2</c:v>
                      </c:pt>
                      <c:pt idx="3411">
                        <c:v>1.149203E-2</c:v>
                      </c:pt>
                      <c:pt idx="3412">
                        <c:v>1.1489910000000001E-2</c:v>
                      </c:pt>
                      <c:pt idx="3413">
                        <c:v>1.1487870000000001E-2</c:v>
                      </c:pt>
                      <c:pt idx="3414">
                        <c:v>1.148591E-2</c:v>
                      </c:pt>
                      <c:pt idx="3415">
                        <c:v>1.1484019999999999E-2</c:v>
                      </c:pt>
                      <c:pt idx="3416">
                        <c:v>1.148221E-2</c:v>
                      </c:pt>
                      <c:pt idx="3417">
                        <c:v>1.148047E-2</c:v>
                      </c:pt>
                      <c:pt idx="3418">
                        <c:v>1.1478800000000001E-2</c:v>
                      </c:pt>
                      <c:pt idx="3419">
                        <c:v>1.14772E-2</c:v>
                      </c:pt>
                      <c:pt idx="3420">
                        <c:v>1.147567E-2</c:v>
                      </c:pt>
                      <c:pt idx="3421">
                        <c:v>1.147421E-2</c:v>
                      </c:pt>
                      <c:pt idx="3422">
                        <c:v>1.147281E-2</c:v>
                      </c:pt>
                      <c:pt idx="3423">
                        <c:v>1.1471479999999999E-2</c:v>
                      </c:pt>
                      <c:pt idx="3424">
                        <c:v>1.147022E-2</c:v>
                      </c:pt>
                      <c:pt idx="3425">
                        <c:v>1.146902E-2</c:v>
                      </c:pt>
                      <c:pt idx="3426">
                        <c:v>1.146788E-2</c:v>
                      </c:pt>
                      <c:pt idx="3427">
                        <c:v>1.1466809999999999E-2</c:v>
                      </c:pt>
                      <c:pt idx="3428">
                        <c:v>1.14658E-2</c:v>
                      </c:pt>
                      <c:pt idx="3429">
                        <c:v>1.146485E-2</c:v>
                      </c:pt>
                      <c:pt idx="3430">
                        <c:v>1.146396E-2</c:v>
                      </c:pt>
                      <c:pt idx="3431">
                        <c:v>1.146313E-2</c:v>
                      </c:pt>
                      <c:pt idx="3432">
                        <c:v>1.146236E-2</c:v>
                      </c:pt>
                      <c:pt idx="3433">
                        <c:v>1.146164E-2</c:v>
                      </c:pt>
                      <c:pt idx="3434">
                        <c:v>1.1460980000000001E-2</c:v>
                      </c:pt>
                      <c:pt idx="3435">
                        <c:v>1.1460369999999999E-2</c:v>
                      </c:pt>
                      <c:pt idx="3436">
                        <c:v>1.1459820000000001E-2</c:v>
                      </c:pt>
                      <c:pt idx="3437">
                        <c:v>1.145933E-2</c:v>
                      </c:pt>
                      <c:pt idx="3438">
                        <c:v>1.1458879999999999E-2</c:v>
                      </c:pt>
                      <c:pt idx="3439">
                        <c:v>1.145849E-2</c:v>
                      </c:pt>
                      <c:pt idx="3440">
                        <c:v>1.145815E-2</c:v>
                      </c:pt>
                      <c:pt idx="3441">
                        <c:v>1.145787E-2</c:v>
                      </c:pt>
                      <c:pt idx="3442">
                        <c:v>1.145763E-2</c:v>
                      </c:pt>
                      <c:pt idx="3443">
                        <c:v>1.1457439999999999E-2</c:v>
                      </c:pt>
                      <c:pt idx="3444">
                        <c:v>1.14573E-2</c:v>
                      </c:pt>
                      <c:pt idx="3445">
                        <c:v>1.1457210000000001E-2</c:v>
                      </c:pt>
                      <c:pt idx="3446">
                        <c:v>1.1457159999999999E-2</c:v>
                      </c:pt>
                      <c:pt idx="3447">
                        <c:v>1.1457159999999999E-2</c:v>
                      </c:pt>
                      <c:pt idx="3448">
                        <c:v>1.1457210000000001E-2</c:v>
                      </c:pt>
                      <c:pt idx="3449">
                        <c:v>1.14573E-2</c:v>
                      </c:pt>
                      <c:pt idx="3450">
                        <c:v>1.1457439999999999E-2</c:v>
                      </c:pt>
                      <c:pt idx="3451">
                        <c:v>1.145762E-2</c:v>
                      </c:pt>
                      <c:pt idx="3452">
                        <c:v>1.145784E-2</c:v>
                      </c:pt>
                      <c:pt idx="3453">
                        <c:v>1.1458110000000001E-2</c:v>
                      </c:pt>
                      <c:pt idx="3454">
                        <c:v>1.145841E-2</c:v>
                      </c:pt>
                      <c:pt idx="3455">
                        <c:v>1.145876E-2</c:v>
                      </c:pt>
                      <c:pt idx="3456">
                        <c:v>1.145915E-2</c:v>
                      </c:pt>
                      <c:pt idx="3457">
                        <c:v>1.145958E-2</c:v>
                      </c:pt>
                      <c:pt idx="3458">
                        <c:v>1.1460049999999999E-2</c:v>
                      </c:pt>
                      <c:pt idx="3459">
                        <c:v>1.146055E-2</c:v>
                      </c:pt>
                      <c:pt idx="3460">
                        <c:v>1.14611E-2</c:v>
                      </c:pt>
                      <c:pt idx="3461">
                        <c:v>1.146168E-2</c:v>
                      </c:pt>
                      <c:pt idx="3462">
                        <c:v>1.14623E-2</c:v>
                      </c:pt>
                      <c:pt idx="3463">
                        <c:v>1.1462959999999999E-2</c:v>
                      </c:pt>
                      <c:pt idx="3464">
                        <c:v>1.1463650000000001E-2</c:v>
                      </c:pt>
                      <c:pt idx="3465">
                        <c:v>1.146438E-2</c:v>
                      </c:pt>
                      <c:pt idx="3466">
                        <c:v>1.146514E-2</c:v>
                      </c:pt>
                      <c:pt idx="3467">
                        <c:v>1.1465929999999999E-2</c:v>
                      </c:pt>
                      <c:pt idx="3468">
                        <c:v>1.1466759999999999E-2</c:v>
                      </c:pt>
                      <c:pt idx="3469">
                        <c:v>1.1467629999999999E-2</c:v>
                      </c:pt>
                      <c:pt idx="3470">
                        <c:v>1.1468519999999999E-2</c:v>
                      </c:pt>
                      <c:pt idx="3471">
                        <c:v>1.1469450000000001E-2</c:v>
                      </c:pt>
                      <c:pt idx="3472">
                        <c:v>1.147041E-2</c:v>
                      </c:pt>
                      <c:pt idx="3473">
                        <c:v>1.14714E-2</c:v>
                      </c:pt>
                      <c:pt idx="3474">
                        <c:v>1.1472420000000001E-2</c:v>
                      </c:pt>
                      <c:pt idx="3475">
                        <c:v>1.1473479999999999E-2</c:v>
                      </c:pt>
                      <c:pt idx="3476">
                        <c:v>1.147456E-2</c:v>
                      </c:pt>
                      <c:pt idx="3477">
                        <c:v>1.147567E-2</c:v>
                      </c:pt>
                      <c:pt idx="3478">
                        <c:v>1.147681E-2</c:v>
                      </c:pt>
                      <c:pt idx="3479">
                        <c:v>1.147798E-2</c:v>
                      </c:pt>
                      <c:pt idx="3480">
                        <c:v>1.147917E-2</c:v>
                      </c:pt>
                      <c:pt idx="3481">
                        <c:v>1.14804E-2</c:v>
                      </c:pt>
                      <c:pt idx="3482">
                        <c:v>1.1481649999999999E-2</c:v>
                      </c:pt>
                      <c:pt idx="3483">
                        <c:v>1.1482930000000001E-2</c:v>
                      </c:pt>
                      <c:pt idx="3484">
                        <c:v>1.148423E-2</c:v>
                      </c:pt>
                      <c:pt idx="3485">
                        <c:v>1.1485560000000001E-2</c:v>
                      </c:pt>
                      <c:pt idx="3486">
                        <c:v>1.1486919999999999E-2</c:v>
                      </c:pt>
                      <c:pt idx="3487">
                        <c:v>1.14883E-2</c:v>
                      </c:pt>
                      <c:pt idx="3488">
                        <c:v>1.14897E-2</c:v>
                      </c:pt>
                      <c:pt idx="3489">
                        <c:v>1.149113E-2</c:v>
                      </c:pt>
                      <c:pt idx="3490">
                        <c:v>1.1492580000000001E-2</c:v>
                      </c:pt>
                      <c:pt idx="3491">
                        <c:v>1.149406E-2</c:v>
                      </c:pt>
                      <c:pt idx="3492">
                        <c:v>1.149556E-2</c:v>
                      </c:pt>
                      <c:pt idx="3493">
                        <c:v>1.149708E-2</c:v>
                      </c:pt>
                      <c:pt idx="3494">
                        <c:v>1.1498629999999999E-2</c:v>
                      </c:pt>
                      <c:pt idx="3495">
                        <c:v>1.15002E-2</c:v>
                      </c:pt>
                      <c:pt idx="3496">
                        <c:v>1.150178E-2</c:v>
                      </c:pt>
                      <c:pt idx="3497">
                        <c:v>1.150339E-2</c:v>
                      </c:pt>
                      <c:pt idx="3498">
                        <c:v>1.1505029999999999E-2</c:v>
                      </c:pt>
                      <c:pt idx="3499">
                        <c:v>1.150668E-2</c:v>
                      </c:pt>
                      <c:pt idx="3500">
                        <c:v>1.1508350000000001E-2</c:v>
                      </c:pt>
                      <c:pt idx="3501">
                        <c:v>1.1510039999999999E-2</c:v>
                      </c:pt>
                      <c:pt idx="3502">
                        <c:v>1.1511749999999999E-2</c:v>
                      </c:pt>
                      <c:pt idx="3503">
                        <c:v>1.1513489999999999E-2</c:v>
                      </c:pt>
                      <c:pt idx="3504">
                        <c:v>1.151524E-2</c:v>
                      </c:pt>
                      <c:pt idx="3505">
                        <c:v>1.1517009999999999E-2</c:v>
                      </c:pt>
                      <c:pt idx="3506">
                        <c:v>1.1518789999999999E-2</c:v>
                      </c:pt>
                      <c:pt idx="3507">
                        <c:v>1.1520600000000001E-2</c:v>
                      </c:pt>
                      <c:pt idx="3508">
                        <c:v>1.152242E-2</c:v>
                      </c:pt>
                      <c:pt idx="3509">
                        <c:v>1.152427E-2</c:v>
                      </c:pt>
                      <c:pt idx="3510">
                        <c:v>1.1526120000000001E-2</c:v>
                      </c:pt>
                      <c:pt idx="3511">
                        <c:v>1.1528E-2</c:v>
                      </c:pt>
                      <c:pt idx="3512">
                        <c:v>1.1529889999999999E-2</c:v>
                      </c:pt>
                      <c:pt idx="3513">
                        <c:v>1.15318E-2</c:v>
                      </c:pt>
                      <c:pt idx="3514">
                        <c:v>1.1533730000000001E-2</c:v>
                      </c:pt>
                      <c:pt idx="3515">
                        <c:v>1.153567E-2</c:v>
                      </c:pt>
                      <c:pt idx="3516">
                        <c:v>1.153763E-2</c:v>
                      </c:pt>
                      <c:pt idx="3517">
                        <c:v>1.1539600000000001E-2</c:v>
                      </c:pt>
                      <c:pt idx="3518">
                        <c:v>1.1541589999999999E-2</c:v>
                      </c:pt>
                      <c:pt idx="3519">
                        <c:v>1.1543589999999999E-2</c:v>
                      </c:pt>
                      <c:pt idx="3520">
                        <c:v>1.154561E-2</c:v>
                      </c:pt>
                      <c:pt idx="3521">
                        <c:v>1.154764E-2</c:v>
                      </c:pt>
                      <c:pt idx="3522">
                        <c:v>1.154969E-2</c:v>
                      </c:pt>
                      <c:pt idx="3523">
                        <c:v>1.155175E-2</c:v>
                      </c:pt>
                      <c:pt idx="3524">
                        <c:v>1.1553829999999999E-2</c:v>
                      </c:pt>
                      <c:pt idx="3525">
                        <c:v>1.1555910000000001E-2</c:v>
                      </c:pt>
                      <c:pt idx="3526">
                        <c:v>1.155802E-2</c:v>
                      </c:pt>
                      <c:pt idx="3527">
                        <c:v>1.156013E-2</c:v>
                      </c:pt>
                      <c:pt idx="3528">
                        <c:v>1.156226E-2</c:v>
                      </c:pt>
                      <c:pt idx="3529">
                        <c:v>1.1564400000000001E-2</c:v>
                      </c:pt>
                      <c:pt idx="3530">
                        <c:v>1.156655E-2</c:v>
                      </c:pt>
                      <c:pt idx="3531">
                        <c:v>1.1568719999999999E-2</c:v>
                      </c:pt>
                      <c:pt idx="3532">
                        <c:v>1.15709E-2</c:v>
                      </c:pt>
                      <c:pt idx="3533">
                        <c:v>1.1573089999999999E-2</c:v>
                      </c:pt>
                      <c:pt idx="3534">
                        <c:v>1.157529E-2</c:v>
                      </c:pt>
                      <c:pt idx="3535">
                        <c:v>1.1577499999999999E-2</c:v>
                      </c:pt>
                      <c:pt idx="3536">
                        <c:v>1.157973E-2</c:v>
                      </c:pt>
                      <c:pt idx="3537">
                        <c:v>1.1581960000000001E-2</c:v>
                      </c:pt>
                      <c:pt idx="3538">
                        <c:v>1.1584209999999999E-2</c:v>
                      </c:pt>
                      <c:pt idx="3539">
                        <c:v>1.158647E-2</c:v>
                      </c:pt>
                      <c:pt idx="3540">
                        <c:v>1.158874E-2</c:v>
                      </c:pt>
                      <c:pt idx="3541">
                        <c:v>1.159102E-2</c:v>
                      </c:pt>
                      <c:pt idx="3542">
                        <c:v>1.1593310000000001E-2</c:v>
                      </c:pt>
                      <c:pt idx="3543">
                        <c:v>1.1595609999999999E-2</c:v>
                      </c:pt>
                      <c:pt idx="3544">
                        <c:v>1.1597919999999999E-2</c:v>
                      </c:pt>
                      <c:pt idx="3545">
                        <c:v>1.160024E-2</c:v>
                      </c:pt>
                      <c:pt idx="3546">
                        <c:v>1.160256E-2</c:v>
                      </c:pt>
                      <c:pt idx="3547">
                        <c:v>1.16049E-2</c:v>
                      </c:pt>
                      <c:pt idx="3548">
                        <c:v>1.160725E-2</c:v>
                      </c:pt>
                      <c:pt idx="3549">
                        <c:v>1.1609609999999999E-2</c:v>
                      </c:pt>
                      <c:pt idx="3550">
                        <c:v>1.1611979999999999E-2</c:v>
                      </c:pt>
                      <c:pt idx="3551">
                        <c:v>1.1614350000000001E-2</c:v>
                      </c:pt>
                      <c:pt idx="3552">
                        <c:v>1.161673E-2</c:v>
                      </c:pt>
                      <c:pt idx="3553">
                        <c:v>1.161913E-2</c:v>
                      </c:pt>
                      <c:pt idx="3554">
                        <c:v>1.162153E-2</c:v>
                      </c:pt>
                      <c:pt idx="3555">
                        <c:v>1.1623939999999999E-2</c:v>
                      </c:pt>
                      <c:pt idx="3556">
                        <c:v>1.1626360000000001E-2</c:v>
                      </c:pt>
                      <c:pt idx="3557">
                        <c:v>1.162878E-2</c:v>
                      </c:pt>
                      <c:pt idx="3558">
                        <c:v>1.1631219999999999E-2</c:v>
                      </c:pt>
                      <c:pt idx="3559">
                        <c:v>1.1633660000000001E-2</c:v>
                      </c:pt>
                      <c:pt idx="3560">
                        <c:v>1.163611E-2</c:v>
                      </c:pt>
                      <c:pt idx="3561">
                        <c:v>1.1638570000000001E-2</c:v>
                      </c:pt>
                      <c:pt idx="3562">
                        <c:v>1.164103E-2</c:v>
                      </c:pt>
                      <c:pt idx="3563">
                        <c:v>1.1643499999999999E-2</c:v>
                      </c:pt>
                      <c:pt idx="3564">
                        <c:v>1.164598E-2</c:v>
                      </c:pt>
                      <c:pt idx="3565">
                        <c:v>1.1648469999999999E-2</c:v>
                      </c:pt>
                      <c:pt idx="3566">
                        <c:v>1.165096E-2</c:v>
                      </c:pt>
                      <c:pt idx="3567">
                        <c:v>1.1653459999999999E-2</c:v>
                      </c:pt>
                      <c:pt idx="3568">
                        <c:v>1.165597E-2</c:v>
                      </c:pt>
                      <c:pt idx="3569">
                        <c:v>1.1658480000000001E-2</c:v>
                      </c:pt>
                      <c:pt idx="3570">
                        <c:v>1.1660999999999999E-2</c:v>
                      </c:pt>
                      <c:pt idx="3571">
                        <c:v>1.166353E-2</c:v>
                      </c:pt>
                      <c:pt idx="3572">
                        <c:v>1.1666060000000001E-2</c:v>
                      </c:pt>
                      <c:pt idx="3573">
                        <c:v>1.1668599999999999E-2</c:v>
                      </c:pt>
                      <c:pt idx="3574">
                        <c:v>1.167114E-2</c:v>
                      </c:pt>
                      <c:pt idx="3575">
                        <c:v>1.167369E-2</c:v>
                      </c:pt>
                      <c:pt idx="3576">
                        <c:v>1.1676250000000001E-2</c:v>
                      </c:pt>
                      <c:pt idx="3577">
                        <c:v>1.167881E-2</c:v>
                      </c:pt>
                      <c:pt idx="3578">
                        <c:v>1.168138E-2</c:v>
                      </c:pt>
                      <c:pt idx="3579">
                        <c:v>1.168395E-2</c:v>
                      </c:pt>
                      <c:pt idx="3580">
                        <c:v>1.1686530000000001E-2</c:v>
                      </c:pt>
                      <c:pt idx="3581">
                        <c:v>1.1689110000000001E-2</c:v>
                      </c:pt>
                      <c:pt idx="3582">
                        <c:v>1.1691699999999999E-2</c:v>
                      </c:pt>
                      <c:pt idx="3583">
                        <c:v>1.1694299999999999E-2</c:v>
                      </c:pt>
                      <c:pt idx="3584">
                        <c:v>1.16969E-2</c:v>
                      </c:pt>
                      <c:pt idx="3585">
                        <c:v>1.16995E-2</c:v>
                      </c:pt>
                      <c:pt idx="3586">
                        <c:v>1.170211E-2</c:v>
                      </c:pt>
                      <c:pt idx="3587">
                        <c:v>1.170473E-2</c:v>
                      </c:pt>
                      <c:pt idx="3588">
                        <c:v>1.170735E-2</c:v>
                      </c:pt>
                      <c:pt idx="3589">
                        <c:v>1.170997E-2</c:v>
                      </c:pt>
                      <c:pt idx="3590">
                        <c:v>1.17126E-2</c:v>
                      </c:pt>
                      <c:pt idx="3591">
                        <c:v>1.171523E-2</c:v>
                      </c:pt>
                      <c:pt idx="3592">
                        <c:v>1.171787E-2</c:v>
                      </c:pt>
                      <c:pt idx="3593">
                        <c:v>1.172051E-2</c:v>
                      </c:pt>
                      <c:pt idx="3594">
                        <c:v>1.172316E-2</c:v>
                      </c:pt>
                      <c:pt idx="3595">
                        <c:v>1.172581E-2</c:v>
                      </c:pt>
                      <c:pt idx="3596">
                        <c:v>1.172847E-2</c:v>
                      </c:pt>
                      <c:pt idx="3597">
                        <c:v>1.1731119999999999E-2</c:v>
                      </c:pt>
                      <c:pt idx="3598">
                        <c:v>1.1733789999999999E-2</c:v>
                      </c:pt>
                      <c:pt idx="3599">
                        <c:v>1.1736450000000001E-2</c:v>
                      </c:pt>
                      <c:pt idx="3600">
                        <c:v>1.173912E-2</c:v>
                      </c:pt>
                      <c:pt idx="3601">
                        <c:v>1.17418E-2</c:v>
                      </c:pt>
                      <c:pt idx="3602">
                        <c:v>1.174448E-2</c:v>
                      </c:pt>
                      <c:pt idx="3603">
                        <c:v>1.174716E-2</c:v>
                      </c:pt>
                      <c:pt idx="3604">
                        <c:v>1.1749849999999999E-2</c:v>
                      </c:pt>
                      <c:pt idx="3605">
                        <c:v>1.1752540000000001E-2</c:v>
                      </c:pt>
                      <c:pt idx="3606">
                        <c:v>1.175523E-2</c:v>
                      </c:pt>
                      <c:pt idx="3607">
                        <c:v>1.175793E-2</c:v>
                      </c:pt>
                      <c:pt idx="3608">
                        <c:v>1.1760629999999999E-2</c:v>
                      </c:pt>
                      <c:pt idx="3609">
                        <c:v>1.1763330000000001E-2</c:v>
                      </c:pt>
                      <c:pt idx="3610">
                        <c:v>1.176604E-2</c:v>
                      </c:pt>
                      <c:pt idx="3611">
                        <c:v>1.176874E-2</c:v>
                      </c:pt>
                      <c:pt idx="3612">
                        <c:v>1.1771459999999999E-2</c:v>
                      </c:pt>
                      <c:pt idx="3613">
                        <c:v>1.177417E-2</c:v>
                      </c:pt>
                      <c:pt idx="3614">
                        <c:v>1.177689E-2</c:v>
                      </c:pt>
                      <c:pt idx="3615">
                        <c:v>1.1779609999999999E-2</c:v>
                      </c:pt>
                      <c:pt idx="3616">
                        <c:v>1.1782340000000001E-2</c:v>
                      </c:pt>
                      <c:pt idx="3617">
                        <c:v>1.178507E-2</c:v>
                      </c:pt>
                      <c:pt idx="3618">
                        <c:v>1.1787799999999999E-2</c:v>
                      </c:pt>
                      <c:pt idx="3619">
                        <c:v>1.179053E-2</c:v>
                      </c:pt>
                      <c:pt idx="3620">
                        <c:v>1.179327E-2</c:v>
                      </c:pt>
                      <c:pt idx="3621">
                        <c:v>1.1796009999999999E-2</c:v>
                      </c:pt>
                      <c:pt idx="3622">
                        <c:v>1.179875E-2</c:v>
                      </c:pt>
                      <c:pt idx="3623">
                        <c:v>1.180149E-2</c:v>
                      </c:pt>
                      <c:pt idx="3624">
                        <c:v>1.1804240000000001E-2</c:v>
                      </c:pt>
                      <c:pt idx="3625">
                        <c:v>1.180699E-2</c:v>
                      </c:pt>
                      <c:pt idx="3626">
                        <c:v>1.1809740000000001E-2</c:v>
                      </c:pt>
                      <c:pt idx="3627">
                        <c:v>1.18125E-2</c:v>
                      </c:pt>
                      <c:pt idx="3628">
                        <c:v>1.1815249999999999E-2</c:v>
                      </c:pt>
                      <c:pt idx="3629">
                        <c:v>1.181801E-2</c:v>
                      </c:pt>
                      <c:pt idx="3630">
                        <c:v>1.182077E-2</c:v>
                      </c:pt>
                      <c:pt idx="3631">
                        <c:v>1.182354E-2</c:v>
                      </c:pt>
                      <c:pt idx="3632">
                        <c:v>1.18263E-2</c:v>
                      </c:pt>
                      <c:pt idx="3633">
                        <c:v>1.1829070000000001E-2</c:v>
                      </c:pt>
                      <c:pt idx="3634">
                        <c:v>1.183184E-2</c:v>
                      </c:pt>
                      <c:pt idx="3635">
                        <c:v>1.1834620000000001E-2</c:v>
                      </c:pt>
                      <c:pt idx="3636">
                        <c:v>1.183739E-2</c:v>
                      </c:pt>
                      <c:pt idx="3637">
                        <c:v>1.1840170000000001E-2</c:v>
                      </c:pt>
                      <c:pt idx="3638">
                        <c:v>1.184294E-2</c:v>
                      </c:pt>
                      <c:pt idx="3639">
                        <c:v>1.184573E-2</c:v>
                      </c:pt>
                      <c:pt idx="3640">
                        <c:v>1.184851E-2</c:v>
                      </c:pt>
                      <c:pt idx="3641">
                        <c:v>1.185129E-2</c:v>
                      </c:pt>
                      <c:pt idx="3642">
                        <c:v>1.1854079999999999E-2</c:v>
                      </c:pt>
                      <c:pt idx="3643">
                        <c:v>1.185687E-2</c:v>
                      </c:pt>
                      <c:pt idx="3644">
                        <c:v>1.1859659999999999E-2</c:v>
                      </c:pt>
                      <c:pt idx="3645">
                        <c:v>1.186245E-2</c:v>
                      </c:pt>
                      <c:pt idx="3646">
                        <c:v>1.1865240000000001E-2</c:v>
                      </c:pt>
                      <c:pt idx="3647">
                        <c:v>1.186804E-2</c:v>
                      </c:pt>
                      <c:pt idx="3648">
                        <c:v>1.1870840000000001E-2</c:v>
                      </c:pt>
                      <c:pt idx="3649">
                        <c:v>1.187363E-2</c:v>
                      </c:pt>
                      <c:pt idx="3650">
                        <c:v>1.187643E-2</c:v>
                      </c:pt>
                      <c:pt idx="3651">
                        <c:v>1.1879239999999999E-2</c:v>
                      </c:pt>
                      <c:pt idx="3652">
                        <c:v>1.188204E-2</c:v>
                      </c:pt>
                      <c:pt idx="3653">
                        <c:v>1.1884850000000001E-2</c:v>
                      </c:pt>
                      <c:pt idx="3654">
                        <c:v>1.188765E-2</c:v>
                      </c:pt>
                      <c:pt idx="3655">
                        <c:v>1.189046E-2</c:v>
                      </c:pt>
                      <c:pt idx="3656">
                        <c:v>1.1893269999999999E-2</c:v>
                      </c:pt>
                      <c:pt idx="3657">
                        <c:v>1.189608E-2</c:v>
                      </c:pt>
                      <c:pt idx="3658">
                        <c:v>1.1898890000000001E-2</c:v>
                      </c:pt>
                      <c:pt idx="3659">
                        <c:v>1.1901709999999999E-2</c:v>
                      </c:pt>
                      <c:pt idx="3660">
                        <c:v>1.190452E-2</c:v>
                      </c:pt>
                      <c:pt idx="3661">
                        <c:v>1.1907340000000001E-2</c:v>
                      </c:pt>
                      <c:pt idx="3662">
                        <c:v>1.1910159999999999E-2</c:v>
                      </c:pt>
                      <c:pt idx="3663">
                        <c:v>1.191297E-2</c:v>
                      </c:pt>
                      <c:pt idx="3664">
                        <c:v>1.1915790000000001E-2</c:v>
                      </c:pt>
                      <c:pt idx="3665">
                        <c:v>1.191862E-2</c:v>
                      </c:pt>
                      <c:pt idx="3666">
                        <c:v>1.192144E-2</c:v>
                      </c:pt>
                      <c:pt idx="3667">
                        <c:v>1.1924260000000001E-2</c:v>
                      </c:pt>
                      <c:pt idx="3668">
                        <c:v>1.192709E-2</c:v>
                      </c:pt>
                      <c:pt idx="3669">
                        <c:v>1.192991E-2</c:v>
                      </c:pt>
                      <c:pt idx="3670">
                        <c:v>1.1932740000000001E-2</c:v>
                      </c:pt>
                      <c:pt idx="3671">
                        <c:v>1.193557E-2</c:v>
                      </c:pt>
                      <c:pt idx="3672">
                        <c:v>1.19384E-2</c:v>
                      </c:pt>
                      <c:pt idx="3673">
                        <c:v>1.1941230000000001E-2</c:v>
                      </c:pt>
                      <c:pt idx="3674">
                        <c:v>1.1944059999999999E-2</c:v>
                      </c:pt>
                      <c:pt idx="3675">
                        <c:v>1.19469E-2</c:v>
                      </c:pt>
                      <c:pt idx="3676">
                        <c:v>1.194973E-2</c:v>
                      </c:pt>
                      <c:pt idx="3677">
                        <c:v>1.1952559999999999E-2</c:v>
                      </c:pt>
                      <c:pt idx="3678">
                        <c:v>1.19554E-2</c:v>
                      </c:pt>
                      <c:pt idx="3679">
                        <c:v>1.195824E-2</c:v>
                      </c:pt>
                      <c:pt idx="3680">
                        <c:v>1.1961080000000001E-2</c:v>
                      </c:pt>
                      <c:pt idx="3681">
                        <c:v>1.1963909999999999E-2</c:v>
                      </c:pt>
                      <c:pt idx="3682">
                        <c:v>1.196675E-2</c:v>
                      </c:pt>
                      <c:pt idx="3683">
                        <c:v>1.19696E-2</c:v>
                      </c:pt>
                      <c:pt idx="3684">
                        <c:v>1.1972440000000001E-2</c:v>
                      </c:pt>
                      <c:pt idx="3685">
                        <c:v>1.197528E-2</c:v>
                      </c:pt>
                      <c:pt idx="3686">
                        <c:v>1.197812E-2</c:v>
                      </c:pt>
                      <c:pt idx="3687">
                        <c:v>1.1980970000000001E-2</c:v>
                      </c:pt>
                      <c:pt idx="3688">
                        <c:v>1.1983809999999999E-2</c:v>
                      </c:pt>
                      <c:pt idx="3689">
                        <c:v>1.198666E-2</c:v>
                      </c:pt>
                      <c:pt idx="3690">
                        <c:v>1.19895E-2</c:v>
                      </c:pt>
                      <c:pt idx="3691">
                        <c:v>1.1992350000000001E-2</c:v>
                      </c:pt>
                      <c:pt idx="3692">
                        <c:v>1.1995199999999999E-2</c:v>
                      </c:pt>
                      <c:pt idx="3693">
                        <c:v>1.199805E-2</c:v>
                      </c:pt>
                      <c:pt idx="3694">
                        <c:v>1.20009E-2</c:v>
                      </c:pt>
                      <c:pt idx="3695">
                        <c:v>1.2003750000000001E-2</c:v>
                      </c:pt>
                      <c:pt idx="3696">
                        <c:v>1.2006599999999999E-2</c:v>
                      </c:pt>
                      <c:pt idx="3697">
                        <c:v>1.200945E-2</c:v>
                      </c:pt>
                      <c:pt idx="3698">
                        <c:v>1.20123E-2</c:v>
                      </c:pt>
                      <c:pt idx="3699">
                        <c:v>1.201516E-2</c:v>
                      </c:pt>
                      <c:pt idx="3700">
                        <c:v>1.2018010000000001E-2</c:v>
                      </c:pt>
                      <c:pt idx="3701">
                        <c:v>1.202086E-2</c:v>
                      </c:pt>
                      <c:pt idx="3702">
                        <c:v>1.202372E-2</c:v>
                      </c:pt>
                      <c:pt idx="3703">
                        <c:v>1.202657E-2</c:v>
                      </c:pt>
                      <c:pt idx="3704">
                        <c:v>1.2029430000000001E-2</c:v>
                      </c:pt>
                      <c:pt idx="3705">
                        <c:v>1.2032289999999999E-2</c:v>
                      </c:pt>
                      <c:pt idx="3706">
                        <c:v>1.203514E-2</c:v>
                      </c:pt>
                      <c:pt idx="3707">
                        <c:v>1.2038E-2</c:v>
                      </c:pt>
                      <c:pt idx="3708">
                        <c:v>1.204086E-2</c:v>
                      </c:pt>
                      <c:pt idx="3709">
                        <c:v>1.2043720000000001E-2</c:v>
                      </c:pt>
                      <c:pt idx="3710">
                        <c:v>1.2046579999999999E-2</c:v>
                      </c:pt>
                      <c:pt idx="3711">
                        <c:v>1.204944E-2</c:v>
                      </c:pt>
                      <c:pt idx="3712">
                        <c:v>1.20523E-2</c:v>
                      </c:pt>
                      <c:pt idx="3713">
                        <c:v>1.2055160000000001E-2</c:v>
                      </c:pt>
                      <c:pt idx="3714">
                        <c:v>1.2058019999999999E-2</c:v>
                      </c:pt>
                      <c:pt idx="3715">
                        <c:v>1.2060889999999999E-2</c:v>
                      </c:pt>
                      <c:pt idx="3716">
                        <c:v>1.206375E-2</c:v>
                      </c:pt>
                      <c:pt idx="3717">
                        <c:v>1.206661E-2</c:v>
                      </c:pt>
                      <c:pt idx="3718">
                        <c:v>1.2069470000000001E-2</c:v>
                      </c:pt>
                      <c:pt idx="3719">
                        <c:v>1.2072340000000001E-2</c:v>
                      </c:pt>
                      <c:pt idx="3720">
                        <c:v>1.2075199999999999E-2</c:v>
                      </c:pt>
                      <c:pt idx="3721">
                        <c:v>1.207807E-2</c:v>
                      </c:pt>
                      <c:pt idx="3722">
                        <c:v>1.208093E-2</c:v>
                      </c:pt>
                      <c:pt idx="3723">
                        <c:v>1.20838E-2</c:v>
                      </c:pt>
                      <c:pt idx="3724">
                        <c:v>1.2086670000000001E-2</c:v>
                      </c:pt>
                      <c:pt idx="3725">
                        <c:v>1.2089529999999999E-2</c:v>
                      </c:pt>
                      <c:pt idx="3726">
                        <c:v>1.20924E-2</c:v>
                      </c:pt>
                      <c:pt idx="3727">
                        <c:v>1.209527E-2</c:v>
                      </c:pt>
                      <c:pt idx="3728">
                        <c:v>1.209814E-2</c:v>
                      </c:pt>
                      <c:pt idx="3729">
                        <c:v>1.2101000000000001E-2</c:v>
                      </c:pt>
                      <c:pt idx="3730">
                        <c:v>1.2103869999999999E-2</c:v>
                      </c:pt>
                      <c:pt idx="3731">
                        <c:v>1.210674E-2</c:v>
                      </c:pt>
                      <c:pt idx="3732">
                        <c:v>1.210961E-2</c:v>
                      </c:pt>
                      <c:pt idx="3733">
                        <c:v>1.211248E-2</c:v>
                      </c:pt>
                      <c:pt idx="3734">
                        <c:v>1.211535E-2</c:v>
                      </c:pt>
                      <c:pt idx="3735">
                        <c:v>1.2118220000000001E-2</c:v>
                      </c:pt>
                      <c:pt idx="3736">
                        <c:v>1.2121089999999999E-2</c:v>
                      </c:pt>
                      <c:pt idx="3737">
                        <c:v>1.212396E-2</c:v>
                      </c:pt>
                      <c:pt idx="3738">
                        <c:v>1.212684E-2</c:v>
                      </c:pt>
                      <c:pt idx="3739">
                        <c:v>1.212971E-2</c:v>
                      </c:pt>
                      <c:pt idx="3740">
                        <c:v>1.213258E-2</c:v>
                      </c:pt>
                      <c:pt idx="3741">
                        <c:v>1.2135450000000001E-2</c:v>
                      </c:pt>
                      <c:pt idx="3742">
                        <c:v>1.2138329999999999E-2</c:v>
                      </c:pt>
                      <c:pt idx="3743">
                        <c:v>1.21412E-2</c:v>
                      </c:pt>
                      <c:pt idx="3744">
                        <c:v>1.214407E-2</c:v>
                      </c:pt>
                      <c:pt idx="3745">
                        <c:v>1.214695E-2</c:v>
                      </c:pt>
                      <c:pt idx="3746">
                        <c:v>1.214982E-2</c:v>
                      </c:pt>
                      <c:pt idx="3747">
                        <c:v>1.2152700000000001E-2</c:v>
                      </c:pt>
                      <c:pt idx="3748">
                        <c:v>1.2155569999999999E-2</c:v>
                      </c:pt>
                      <c:pt idx="3749">
                        <c:v>1.215844E-2</c:v>
                      </c:pt>
                      <c:pt idx="3750">
                        <c:v>1.216132E-2</c:v>
                      </c:pt>
                      <c:pt idx="3751">
                        <c:v>1.21642E-2</c:v>
                      </c:pt>
                      <c:pt idx="3752">
                        <c:v>1.216707E-2</c:v>
                      </c:pt>
                      <c:pt idx="3753">
                        <c:v>1.2169950000000001E-2</c:v>
                      </c:pt>
                      <c:pt idx="3754">
                        <c:v>1.2172820000000001E-2</c:v>
                      </c:pt>
                      <c:pt idx="3755">
                        <c:v>1.2175699999999999E-2</c:v>
                      </c:pt>
                      <c:pt idx="3756">
                        <c:v>1.217858E-2</c:v>
                      </c:pt>
                      <c:pt idx="3757">
                        <c:v>1.218145E-2</c:v>
                      </c:pt>
                      <c:pt idx="3758">
                        <c:v>1.218433E-2</c:v>
                      </c:pt>
                      <c:pt idx="3759">
                        <c:v>1.218721E-2</c:v>
                      </c:pt>
                      <c:pt idx="3760">
                        <c:v>1.2190080000000001E-2</c:v>
                      </c:pt>
                      <c:pt idx="3761">
                        <c:v>1.2192959999999999E-2</c:v>
                      </c:pt>
                      <c:pt idx="3762">
                        <c:v>1.2195839999999999E-2</c:v>
                      </c:pt>
                      <c:pt idx="3763">
                        <c:v>1.219872E-2</c:v>
                      </c:pt>
                      <c:pt idx="3764">
                        <c:v>1.22016E-2</c:v>
                      </c:pt>
                      <c:pt idx="3765">
                        <c:v>1.220447E-2</c:v>
                      </c:pt>
                      <c:pt idx="3766">
                        <c:v>1.220735E-2</c:v>
                      </c:pt>
                      <c:pt idx="3767">
                        <c:v>1.2210230000000001E-2</c:v>
                      </c:pt>
                      <c:pt idx="3768">
                        <c:v>1.2213109999999999E-2</c:v>
                      </c:pt>
                      <c:pt idx="3769">
                        <c:v>1.2215989999999999E-2</c:v>
                      </c:pt>
                      <c:pt idx="3770">
                        <c:v>1.221887E-2</c:v>
                      </c:pt>
                      <c:pt idx="3771">
                        <c:v>1.222175E-2</c:v>
                      </c:pt>
                      <c:pt idx="3772">
                        <c:v>1.222463E-2</c:v>
                      </c:pt>
                      <c:pt idx="3773">
                        <c:v>1.222751E-2</c:v>
                      </c:pt>
                      <c:pt idx="3774">
                        <c:v>1.2230390000000001E-2</c:v>
                      </c:pt>
                      <c:pt idx="3775">
                        <c:v>1.2233269999999999E-2</c:v>
                      </c:pt>
                      <c:pt idx="3776">
                        <c:v>1.2236149999999999E-2</c:v>
                      </c:pt>
                      <c:pt idx="3777">
                        <c:v>1.223903E-2</c:v>
                      </c:pt>
                      <c:pt idx="3778">
                        <c:v>1.224191E-2</c:v>
                      </c:pt>
                      <c:pt idx="3779">
                        <c:v>1.224479E-2</c:v>
                      </c:pt>
                      <c:pt idx="3780">
                        <c:v>1.224767E-2</c:v>
                      </c:pt>
                      <c:pt idx="3781">
                        <c:v>1.2250550000000001E-2</c:v>
                      </c:pt>
                      <c:pt idx="3782">
                        <c:v>1.2253440000000001E-2</c:v>
                      </c:pt>
                      <c:pt idx="3783">
                        <c:v>1.2256319999999999E-2</c:v>
                      </c:pt>
                      <c:pt idx="3784">
                        <c:v>1.22592E-2</c:v>
                      </c:pt>
                      <c:pt idx="3785">
                        <c:v>1.226208E-2</c:v>
                      </c:pt>
                      <c:pt idx="3786">
                        <c:v>1.226496E-2</c:v>
                      </c:pt>
                      <c:pt idx="3787">
                        <c:v>1.226784E-2</c:v>
                      </c:pt>
                      <c:pt idx="3788">
                        <c:v>1.2270730000000001E-2</c:v>
                      </c:pt>
                      <c:pt idx="3789">
                        <c:v>1.2273610000000001E-2</c:v>
                      </c:pt>
                      <c:pt idx="3790">
                        <c:v>1.2276489999999999E-2</c:v>
                      </c:pt>
                      <c:pt idx="3791">
                        <c:v>1.227937E-2</c:v>
                      </c:pt>
                      <c:pt idx="3792">
                        <c:v>1.228226E-2</c:v>
                      </c:pt>
                      <c:pt idx="3793">
                        <c:v>1.228514E-2</c:v>
                      </c:pt>
                      <c:pt idx="3794">
                        <c:v>1.228802E-2</c:v>
                      </c:pt>
                      <c:pt idx="3795">
                        <c:v>1.22909E-2</c:v>
                      </c:pt>
                      <c:pt idx="3796">
                        <c:v>1.2293790000000001E-2</c:v>
                      </c:pt>
                      <c:pt idx="3797">
                        <c:v>1.2296670000000001E-2</c:v>
                      </c:pt>
                      <c:pt idx="3798">
                        <c:v>1.2299549999999999E-2</c:v>
                      </c:pt>
                      <c:pt idx="3799">
                        <c:v>1.230244E-2</c:v>
                      </c:pt>
                      <c:pt idx="3800">
                        <c:v>1.230532E-2</c:v>
                      </c:pt>
                      <c:pt idx="3801">
                        <c:v>1.23082E-2</c:v>
                      </c:pt>
                      <c:pt idx="3802">
                        <c:v>1.231109E-2</c:v>
                      </c:pt>
                      <c:pt idx="3803">
                        <c:v>1.231397E-2</c:v>
                      </c:pt>
                      <c:pt idx="3804">
                        <c:v>1.2316860000000001E-2</c:v>
                      </c:pt>
                      <c:pt idx="3805">
                        <c:v>1.2319739999999999E-2</c:v>
                      </c:pt>
                      <c:pt idx="3806">
                        <c:v>1.2322619999999999E-2</c:v>
                      </c:pt>
                      <c:pt idx="3807">
                        <c:v>1.232551E-2</c:v>
                      </c:pt>
                      <c:pt idx="3808">
                        <c:v>1.232839E-2</c:v>
                      </c:pt>
                      <c:pt idx="3809">
                        <c:v>1.233128E-2</c:v>
                      </c:pt>
                      <c:pt idx="3810">
                        <c:v>1.233416E-2</c:v>
                      </c:pt>
                      <c:pt idx="3811">
                        <c:v>1.2337040000000001E-2</c:v>
                      </c:pt>
                      <c:pt idx="3812">
                        <c:v>1.2339930000000001E-2</c:v>
                      </c:pt>
                      <c:pt idx="3813">
                        <c:v>1.2342809999999999E-2</c:v>
                      </c:pt>
                      <c:pt idx="3814">
                        <c:v>1.2345699999999999E-2</c:v>
                      </c:pt>
                      <c:pt idx="3815">
                        <c:v>1.234858E-2</c:v>
                      </c:pt>
                      <c:pt idx="3816">
                        <c:v>1.235147E-2</c:v>
                      </c:pt>
                      <c:pt idx="3817">
                        <c:v>1.235435E-2</c:v>
                      </c:pt>
                      <c:pt idx="3818">
                        <c:v>1.235724E-2</c:v>
                      </c:pt>
                      <c:pt idx="3819">
                        <c:v>1.236012E-2</c:v>
                      </c:pt>
                      <c:pt idx="3820">
                        <c:v>1.2363010000000001E-2</c:v>
                      </c:pt>
                      <c:pt idx="3821">
                        <c:v>1.2365889999999999E-2</c:v>
                      </c:pt>
                      <c:pt idx="3822">
                        <c:v>1.2368779999999999E-2</c:v>
                      </c:pt>
                      <c:pt idx="3823">
                        <c:v>1.237166E-2</c:v>
                      </c:pt>
                      <c:pt idx="3824">
                        <c:v>1.237455E-2</c:v>
                      </c:pt>
                      <c:pt idx="3825">
                        <c:v>1.237743E-2</c:v>
                      </c:pt>
                      <c:pt idx="3826">
                        <c:v>1.238032E-2</c:v>
                      </c:pt>
                      <c:pt idx="3827">
                        <c:v>1.238321E-2</c:v>
                      </c:pt>
                      <c:pt idx="3828">
                        <c:v>1.2386090000000001E-2</c:v>
                      </c:pt>
                      <c:pt idx="3829">
                        <c:v>1.2388980000000001E-2</c:v>
                      </c:pt>
                      <c:pt idx="3830">
                        <c:v>1.2391859999999999E-2</c:v>
                      </c:pt>
                      <c:pt idx="3831">
                        <c:v>1.239475E-2</c:v>
                      </c:pt>
                      <c:pt idx="3832">
                        <c:v>1.239764E-2</c:v>
                      </c:pt>
                      <c:pt idx="3833">
                        <c:v>1.240052E-2</c:v>
                      </c:pt>
                      <c:pt idx="3834">
                        <c:v>1.240341E-2</c:v>
                      </c:pt>
                      <c:pt idx="3835">
                        <c:v>1.240629E-2</c:v>
                      </c:pt>
                      <c:pt idx="3836">
                        <c:v>1.2409180000000001E-2</c:v>
                      </c:pt>
                      <c:pt idx="3837">
                        <c:v>1.2412060000000001E-2</c:v>
                      </c:pt>
                      <c:pt idx="3838">
                        <c:v>1.2414949999999999E-2</c:v>
                      </c:pt>
                      <c:pt idx="3839">
                        <c:v>1.2417839999999999E-2</c:v>
                      </c:pt>
                      <c:pt idx="3840">
                        <c:v>1.242072E-2</c:v>
                      </c:pt>
                      <c:pt idx="3841">
                        <c:v>1.242361E-2</c:v>
                      </c:pt>
                      <c:pt idx="3842">
                        <c:v>1.24265E-2</c:v>
                      </c:pt>
                      <c:pt idx="3843">
                        <c:v>1.242938E-2</c:v>
                      </c:pt>
                      <c:pt idx="3844">
                        <c:v>1.243227E-2</c:v>
                      </c:pt>
                      <c:pt idx="3845">
                        <c:v>1.2435160000000001E-2</c:v>
                      </c:pt>
                      <c:pt idx="3846">
                        <c:v>1.2438039999999999E-2</c:v>
                      </c:pt>
                      <c:pt idx="3847">
                        <c:v>1.2440929999999999E-2</c:v>
                      </c:pt>
                      <c:pt idx="3848">
                        <c:v>1.244381E-2</c:v>
                      </c:pt>
                      <c:pt idx="3849">
                        <c:v>1.24467E-2</c:v>
                      </c:pt>
                      <c:pt idx="3850">
                        <c:v>1.244959E-2</c:v>
                      </c:pt>
                      <c:pt idx="3851">
                        <c:v>1.245247E-2</c:v>
                      </c:pt>
                      <c:pt idx="3852">
                        <c:v>1.245536E-2</c:v>
                      </c:pt>
                      <c:pt idx="3853">
                        <c:v>1.2458250000000001E-2</c:v>
                      </c:pt>
                      <c:pt idx="3854">
                        <c:v>1.2461140000000001E-2</c:v>
                      </c:pt>
                      <c:pt idx="3855">
                        <c:v>1.2464019999999999E-2</c:v>
                      </c:pt>
                      <c:pt idx="3856">
                        <c:v>1.2466909999999999E-2</c:v>
                      </c:pt>
                      <c:pt idx="3857">
                        <c:v>1.246979E-2</c:v>
                      </c:pt>
                      <c:pt idx="3858">
                        <c:v>1.247268E-2</c:v>
                      </c:pt>
                      <c:pt idx="3859">
                        <c:v>1.247557E-2</c:v>
                      </c:pt>
                      <c:pt idx="3860">
                        <c:v>1.247846E-2</c:v>
                      </c:pt>
                      <c:pt idx="3861">
                        <c:v>1.248134E-2</c:v>
                      </c:pt>
                      <c:pt idx="3862">
                        <c:v>1.2484230000000001E-2</c:v>
                      </c:pt>
                      <c:pt idx="3863">
                        <c:v>1.2487120000000001E-2</c:v>
                      </c:pt>
                      <c:pt idx="3864">
                        <c:v>1.2489999999999999E-2</c:v>
                      </c:pt>
                      <c:pt idx="3865">
                        <c:v>1.249289E-2</c:v>
                      </c:pt>
                      <c:pt idx="3866">
                        <c:v>1.249578E-2</c:v>
                      </c:pt>
                      <c:pt idx="3867">
                        <c:v>1.249867E-2</c:v>
                      </c:pt>
                      <c:pt idx="3868">
                        <c:v>1.250155E-2</c:v>
                      </c:pt>
                      <c:pt idx="3869">
                        <c:v>1.250444E-2</c:v>
                      </c:pt>
                      <c:pt idx="3870">
                        <c:v>1.2507330000000001E-2</c:v>
                      </c:pt>
                      <c:pt idx="3871">
                        <c:v>1.2510220000000001E-2</c:v>
                      </c:pt>
                      <c:pt idx="3872">
                        <c:v>1.2513099999999999E-2</c:v>
                      </c:pt>
                      <c:pt idx="3873">
                        <c:v>1.2515989999999999E-2</c:v>
                      </c:pt>
                      <c:pt idx="3874">
                        <c:v>1.251888E-2</c:v>
                      </c:pt>
                      <c:pt idx="3875">
                        <c:v>1.252176E-2</c:v>
                      </c:pt>
                      <c:pt idx="3876">
                        <c:v>1.252465E-2</c:v>
                      </c:pt>
                      <c:pt idx="3877">
                        <c:v>1.252754E-2</c:v>
                      </c:pt>
                      <c:pt idx="3878">
                        <c:v>1.253043E-2</c:v>
                      </c:pt>
                      <c:pt idx="3879">
                        <c:v>1.2533320000000001E-2</c:v>
                      </c:pt>
                      <c:pt idx="3880">
                        <c:v>1.2536200000000001E-2</c:v>
                      </c:pt>
                      <c:pt idx="3881">
                        <c:v>1.2539089999999999E-2</c:v>
                      </c:pt>
                      <c:pt idx="3882">
                        <c:v>1.2541979999999999E-2</c:v>
                      </c:pt>
                      <c:pt idx="3883">
                        <c:v>1.254486E-2</c:v>
                      </c:pt>
                      <c:pt idx="3884">
                        <c:v>1.254775E-2</c:v>
                      </c:pt>
                      <c:pt idx="3885">
                        <c:v>1.255064E-2</c:v>
                      </c:pt>
                      <c:pt idx="3886">
                        <c:v>1.255353E-2</c:v>
                      </c:pt>
                      <c:pt idx="3887">
                        <c:v>1.255642E-2</c:v>
                      </c:pt>
                      <c:pt idx="3888">
                        <c:v>1.2559300000000001E-2</c:v>
                      </c:pt>
                      <c:pt idx="3889">
                        <c:v>1.2562190000000001E-2</c:v>
                      </c:pt>
                      <c:pt idx="3890">
                        <c:v>1.2565079999999999E-2</c:v>
                      </c:pt>
                      <c:pt idx="3891">
                        <c:v>1.2567969999999999E-2</c:v>
                      </c:pt>
                      <c:pt idx="3892">
                        <c:v>1.257085E-2</c:v>
                      </c:pt>
                      <c:pt idx="3893">
                        <c:v>1.257374E-2</c:v>
                      </c:pt>
                      <c:pt idx="3894">
                        <c:v>1.257663E-2</c:v>
                      </c:pt>
                      <c:pt idx="3895">
                        <c:v>1.257952E-2</c:v>
                      </c:pt>
                      <c:pt idx="3896">
                        <c:v>1.2582400000000001E-2</c:v>
                      </c:pt>
                      <c:pt idx="3897">
                        <c:v>1.2585290000000001E-2</c:v>
                      </c:pt>
                      <c:pt idx="3898">
                        <c:v>1.2588179999999999E-2</c:v>
                      </c:pt>
                      <c:pt idx="3899">
                        <c:v>1.2591069999999999E-2</c:v>
                      </c:pt>
                      <c:pt idx="3900">
                        <c:v>1.259396E-2</c:v>
                      </c:pt>
                      <c:pt idx="3901">
                        <c:v>1.259684E-2</c:v>
                      </c:pt>
                      <c:pt idx="3902">
                        <c:v>1.259973E-2</c:v>
                      </c:pt>
                      <c:pt idx="3903">
                        <c:v>1.260262E-2</c:v>
                      </c:pt>
                      <c:pt idx="3904">
                        <c:v>1.260551E-2</c:v>
                      </c:pt>
                      <c:pt idx="3905">
                        <c:v>1.2608400000000001E-2</c:v>
                      </c:pt>
                      <c:pt idx="3906">
                        <c:v>1.2611280000000001E-2</c:v>
                      </c:pt>
                      <c:pt idx="3907">
                        <c:v>1.2614169999999999E-2</c:v>
                      </c:pt>
                      <c:pt idx="3908">
                        <c:v>1.2617059999999999E-2</c:v>
                      </c:pt>
                      <c:pt idx="3909">
                        <c:v>1.261995E-2</c:v>
                      </c:pt>
                      <c:pt idx="3910">
                        <c:v>1.262284E-2</c:v>
                      </c:pt>
                      <c:pt idx="3911">
                        <c:v>1.262572E-2</c:v>
                      </c:pt>
                      <c:pt idx="3912">
                        <c:v>1.262861E-2</c:v>
                      </c:pt>
                      <c:pt idx="3913">
                        <c:v>1.26315E-2</c:v>
                      </c:pt>
                      <c:pt idx="3914">
                        <c:v>1.2634390000000001E-2</c:v>
                      </c:pt>
                      <c:pt idx="3915">
                        <c:v>1.2637280000000001E-2</c:v>
                      </c:pt>
                      <c:pt idx="3916">
                        <c:v>1.2640159999999999E-2</c:v>
                      </c:pt>
                      <c:pt idx="3917">
                        <c:v>1.2643049999999999E-2</c:v>
                      </c:pt>
                      <c:pt idx="3918">
                        <c:v>1.264594E-2</c:v>
                      </c:pt>
                      <c:pt idx="3919">
                        <c:v>1.264883E-2</c:v>
                      </c:pt>
                      <c:pt idx="3920">
                        <c:v>1.265172E-2</c:v>
                      </c:pt>
                      <c:pt idx="3921">
                        <c:v>1.26546E-2</c:v>
                      </c:pt>
                      <c:pt idx="3922">
                        <c:v>1.265749E-2</c:v>
                      </c:pt>
                      <c:pt idx="3923">
                        <c:v>1.2660380000000001E-2</c:v>
                      </c:pt>
                      <c:pt idx="3924">
                        <c:v>1.2663270000000001E-2</c:v>
                      </c:pt>
                      <c:pt idx="3925">
                        <c:v>1.2666159999999999E-2</c:v>
                      </c:pt>
                      <c:pt idx="3926">
                        <c:v>1.2669039999999999E-2</c:v>
                      </c:pt>
                      <c:pt idx="3927">
                        <c:v>1.267193E-2</c:v>
                      </c:pt>
                      <c:pt idx="3928">
                        <c:v>1.267482E-2</c:v>
                      </c:pt>
                      <c:pt idx="3929">
                        <c:v>1.267771E-2</c:v>
                      </c:pt>
                      <c:pt idx="3930">
                        <c:v>1.26806E-2</c:v>
                      </c:pt>
                      <c:pt idx="3931">
                        <c:v>1.268348E-2</c:v>
                      </c:pt>
                      <c:pt idx="3932">
                        <c:v>1.2686370000000001E-2</c:v>
                      </c:pt>
                      <c:pt idx="3933">
                        <c:v>1.2689260000000001E-2</c:v>
                      </c:pt>
                      <c:pt idx="3934">
                        <c:v>1.2692149999999999E-2</c:v>
                      </c:pt>
                      <c:pt idx="3935">
                        <c:v>1.2695039999999999E-2</c:v>
                      </c:pt>
                      <c:pt idx="3936">
                        <c:v>1.269793E-2</c:v>
                      </c:pt>
                      <c:pt idx="3937">
                        <c:v>1.270081E-2</c:v>
                      </c:pt>
                      <c:pt idx="3938">
                        <c:v>1.27037E-2</c:v>
                      </c:pt>
                      <c:pt idx="3939">
                        <c:v>1.270659E-2</c:v>
                      </c:pt>
                      <c:pt idx="3940">
                        <c:v>1.270948E-2</c:v>
                      </c:pt>
                      <c:pt idx="3941">
                        <c:v>1.2712370000000001E-2</c:v>
                      </c:pt>
                      <c:pt idx="3942">
                        <c:v>1.2715260000000001E-2</c:v>
                      </c:pt>
                      <c:pt idx="3943">
                        <c:v>1.2718139999999999E-2</c:v>
                      </c:pt>
                      <c:pt idx="3944">
                        <c:v>1.2721029999999999E-2</c:v>
                      </c:pt>
                      <c:pt idx="3945">
                        <c:v>1.272392E-2</c:v>
                      </c:pt>
                      <c:pt idx="3946">
                        <c:v>1.272681E-2</c:v>
                      </c:pt>
                      <c:pt idx="3947">
                        <c:v>1.27297E-2</c:v>
                      </c:pt>
                      <c:pt idx="3948">
                        <c:v>1.273259E-2</c:v>
                      </c:pt>
                      <c:pt idx="3949">
                        <c:v>1.273547E-2</c:v>
                      </c:pt>
                      <c:pt idx="3950">
                        <c:v>1.2738360000000001E-2</c:v>
                      </c:pt>
                      <c:pt idx="3951">
                        <c:v>1.2741250000000001E-2</c:v>
                      </c:pt>
                      <c:pt idx="3952">
                        <c:v>1.2744139999999999E-2</c:v>
                      </c:pt>
                      <c:pt idx="3953">
                        <c:v>1.2747029999999999E-2</c:v>
                      </c:pt>
                      <c:pt idx="3954">
                        <c:v>1.274991E-2</c:v>
                      </c:pt>
                      <c:pt idx="3955">
                        <c:v>1.27528E-2</c:v>
                      </c:pt>
                      <c:pt idx="3956">
                        <c:v>1.275569E-2</c:v>
                      </c:pt>
                      <c:pt idx="3957">
                        <c:v>1.275858E-2</c:v>
                      </c:pt>
                      <c:pt idx="3958">
                        <c:v>1.276147E-2</c:v>
                      </c:pt>
                      <c:pt idx="3959">
                        <c:v>1.2764360000000001E-2</c:v>
                      </c:pt>
                      <c:pt idx="3960">
                        <c:v>1.2767239999999999E-2</c:v>
                      </c:pt>
                      <c:pt idx="3961">
                        <c:v>1.2770129999999999E-2</c:v>
                      </c:pt>
                      <c:pt idx="3962">
                        <c:v>1.277302E-2</c:v>
                      </c:pt>
                      <c:pt idx="3963">
                        <c:v>1.277591E-2</c:v>
                      </c:pt>
                      <c:pt idx="3964">
                        <c:v>1.27788E-2</c:v>
                      </c:pt>
                      <c:pt idx="3965">
                        <c:v>1.278169E-2</c:v>
                      </c:pt>
                      <c:pt idx="3966">
                        <c:v>1.278457E-2</c:v>
                      </c:pt>
                      <c:pt idx="3967">
                        <c:v>1.278746E-2</c:v>
                      </c:pt>
                      <c:pt idx="3968">
                        <c:v>1.2790350000000001E-2</c:v>
                      </c:pt>
                      <c:pt idx="3969">
                        <c:v>1.2793240000000001E-2</c:v>
                      </c:pt>
                      <c:pt idx="3970">
                        <c:v>1.2796129999999999E-2</c:v>
                      </c:pt>
                      <c:pt idx="3971">
                        <c:v>1.2799019999999999E-2</c:v>
                      </c:pt>
                      <c:pt idx="3972">
                        <c:v>1.280191E-2</c:v>
                      </c:pt>
                      <c:pt idx="3973">
                        <c:v>1.280479E-2</c:v>
                      </c:pt>
                      <c:pt idx="3974">
                        <c:v>1.280768E-2</c:v>
                      </c:pt>
                      <c:pt idx="3975">
                        <c:v>1.281057E-2</c:v>
                      </c:pt>
                      <c:pt idx="3976">
                        <c:v>1.281346E-2</c:v>
                      </c:pt>
                      <c:pt idx="3977">
                        <c:v>1.2816350000000001E-2</c:v>
                      </c:pt>
                      <c:pt idx="3978">
                        <c:v>1.2819229999999999E-2</c:v>
                      </c:pt>
                      <c:pt idx="3979">
                        <c:v>1.2822119999999999E-2</c:v>
                      </c:pt>
                      <c:pt idx="3980">
                        <c:v>1.282501E-2</c:v>
                      </c:pt>
                      <c:pt idx="3981">
                        <c:v>1.28279E-2</c:v>
                      </c:pt>
                      <c:pt idx="3982">
                        <c:v>1.283079E-2</c:v>
                      </c:pt>
                      <c:pt idx="3983">
                        <c:v>1.283368E-2</c:v>
                      </c:pt>
                      <c:pt idx="3984">
                        <c:v>1.283656E-2</c:v>
                      </c:pt>
                      <c:pt idx="3985">
                        <c:v>1.2839450000000001E-2</c:v>
                      </c:pt>
                      <c:pt idx="3986">
                        <c:v>1.2842340000000001E-2</c:v>
                      </c:pt>
                      <c:pt idx="3987">
                        <c:v>1.2845229999999999E-2</c:v>
                      </c:pt>
                      <c:pt idx="3988">
                        <c:v>1.2848119999999999E-2</c:v>
                      </c:pt>
                      <c:pt idx="3989">
                        <c:v>1.285101E-2</c:v>
                      </c:pt>
                      <c:pt idx="3990">
                        <c:v>1.28539E-2</c:v>
                      </c:pt>
                      <c:pt idx="3991">
                        <c:v>1.285678E-2</c:v>
                      </c:pt>
                      <c:pt idx="3992">
                        <c:v>1.285967E-2</c:v>
                      </c:pt>
                      <c:pt idx="3993">
                        <c:v>1.286256E-2</c:v>
                      </c:pt>
                      <c:pt idx="3994">
                        <c:v>1.286545E-2</c:v>
                      </c:pt>
                      <c:pt idx="3995">
                        <c:v>1.2868340000000001E-2</c:v>
                      </c:pt>
                      <c:pt idx="3996">
                        <c:v>1.2871230000000001E-2</c:v>
                      </c:pt>
                      <c:pt idx="3997">
                        <c:v>1.2874109999999999E-2</c:v>
                      </c:pt>
                      <c:pt idx="3998">
                        <c:v>1.2877E-2</c:v>
                      </c:pt>
                      <c:pt idx="3999">
                        <c:v>1.287989E-2</c:v>
                      </c:pt>
                      <c:pt idx="4000">
                        <c:v>1.288278E-2</c:v>
                      </c:pt>
                      <c:pt idx="4001">
                        <c:v>1.288567E-2</c:v>
                      </c:pt>
                      <c:pt idx="4002">
                        <c:v>1.288856E-2</c:v>
                      </c:pt>
                      <c:pt idx="4003">
                        <c:v>1.289145E-2</c:v>
                      </c:pt>
                      <c:pt idx="4004">
                        <c:v>1.2894330000000001E-2</c:v>
                      </c:pt>
                      <c:pt idx="4005">
                        <c:v>1.2897219999999999E-2</c:v>
                      </c:pt>
                      <c:pt idx="4006">
                        <c:v>1.2900109999999999E-2</c:v>
                      </c:pt>
                      <c:pt idx="4007">
                        <c:v>1.2903E-2</c:v>
                      </c:pt>
                      <c:pt idx="4008">
                        <c:v>1.290589E-2</c:v>
                      </c:pt>
                      <c:pt idx="4009">
                        <c:v>1.290878E-2</c:v>
                      </c:pt>
                      <c:pt idx="4010">
                        <c:v>1.291166E-2</c:v>
                      </c:pt>
                      <c:pt idx="4011">
                        <c:v>1.291455E-2</c:v>
                      </c:pt>
                      <c:pt idx="4012">
                        <c:v>1.2917440000000001E-2</c:v>
                      </c:pt>
                      <c:pt idx="4013">
                        <c:v>1.2920330000000001E-2</c:v>
                      </c:pt>
                      <c:pt idx="4014">
                        <c:v>1.2923219999999999E-2</c:v>
                      </c:pt>
                      <c:pt idx="4015">
                        <c:v>1.2926109999999999E-2</c:v>
                      </c:pt>
                      <c:pt idx="4016">
                        <c:v>1.2929E-2</c:v>
                      </c:pt>
                      <c:pt idx="4017">
                        <c:v>1.293188E-2</c:v>
                      </c:pt>
                      <c:pt idx="4018">
                        <c:v>1.293477E-2</c:v>
                      </c:pt>
                      <c:pt idx="4019">
                        <c:v>1.293766E-2</c:v>
                      </c:pt>
                      <c:pt idx="4020">
                        <c:v>1.294055E-2</c:v>
                      </c:pt>
                      <c:pt idx="4021">
                        <c:v>1.2943440000000001E-2</c:v>
                      </c:pt>
                      <c:pt idx="4022">
                        <c:v>1.2946330000000001E-2</c:v>
                      </c:pt>
                      <c:pt idx="4023">
                        <c:v>1.2949209999999999E-2</c:v>
                      </c:pt>
                      <c:pt idx="4024">
                        <c:v>1.2952099999999999E-2</c:v>
                      </c:pt>
                      <c:pt idx="4025">
                        <c:v>1.295499E-2</c:v>
                      </c:pt>
                      <c:pt idx="4026">
                        <c:v>1.295788E-2</c:v>
                      </c:pt>
                      <c:pt idx="4027">
                        <c:v>1.296077E-2</c:v>
                      </c:pt>
                      <c:pt idx="4028">
                        <c:v>1.296366E-2</c:v>
                      </c:pt>
                      <c:pt idx="4029">
                        <c:v>1.296655E-2</c:v>
                      </c:pt>
                      <c:pt idx="4030">
                        <c:v>1.2969430000000001E-2</c:v>
                      </c:pt>
                      <c:pt idx="4031">
                        <c:v>1.2972320000000001E-2</c:v>
                      </c:pt>
                      <c:pt idx="4032">
                        <c:v>1.2975209999999999E-2</c:v>
                      </c:pt>
                      <c:pt idx="4033">
                        <c:v>1.2978099999999999E-2</c:v>
                      </c:pt>
                      <c:pt idx="4034">
                        <c:v>1.298099E-2</c:v>
                      </c:pt>
                      <c:pt idx="4035">
                        <c:v>1.298388E-2</c:v>
                      </c:pt>
                      <c:pt idx="4036">
                        <c:v>1.298677E-2</c:v>
                      </c:pt>
                      <c:pt idx="4037">
                        <c:v>1.298965E-2</c:v>
                      </c:pt>
                      <c:pt idx="4038">
                        <c:v>1.299254E-2</c:v>
                      </c:pt>
                      <c:pt idx="4039">
                        <c:v>1.2995430000000001E-2</c:v>
                      </c:pt>
                      <c:pt idx="4040">
                        <c:v>1.2998320000000001E-2</c:v>
                      </c:pt>
                      <c:pt idx="4041">
                        <c:v>1.3001209999999999E-2</c:v>
                      </c:pt>
                      <c:pt idx="4042">
                        <c:v>1.3004099999999999E-2</c:v>
                      </c:pt>
                      <c:pt idx="4043">
                        <c:v>1.300698E-2</c:v>
                      </c:pt>
                      <c:pt idx="4044">
                        <c:v>1.300987E-2</c:v>
                      </c:pt>
                      <c:pt idx="4045">
                        <c:v>1.301276E-2</c:v>
                      </c:pt>
                      <c:pt idx="4046">
                        <c:v>1.301565E-2</c:v>
                      </c:pt>
                      <c:pt idx="4047">
                        <c:v>1.301854E-2</c:v>
                      </c:pt>
                      <c:pt idx="4048">
                        <c:v>1.3021430000000001E-2</c:v>
                      </c:pt>
                      <c:pt idx="4049">
                        <c:v>1.3024320000000001E-2</c:v>
                      </c:pt>
                      <c:pt idx="4050">
                        <c:v>1.3027199999999999E-2</c:v>
                      </c:pt>
                      <c:pt idx="4051">
                        <c:v>1.3030089999999999E-2</c:v>
                      </c:pt>
                      <c:pt idx="4052">
                        <c:v>1.303298E-2</c:v>
                      </c:pt>
                      <c:pt idx="4053">
                        <c:v>1.303587E-2</c:v>
                      </c:pt>
                      <c:pt idx="4054">
                        <c:v>1.303876E-2</c:v>
                      </c:pt>
                      <c:pt idx="4055">
                        <c:v>1.304165E-2</c:v>
                      </c:pt>
                      <c:pt idx="4056">
                        <c:v>1.304453E-2</c:v>
                      </c:pt>
                      <c:pt idx="4057">
                        <c:v>1.3047420000000001E-2</c:v>
                      </c:pt>
                      <c:pt idx="4058">
                        <c:v>1.3050310000000001E-2</c:v>
                      </c:pt>
                      <c:pt idx="4059">
                        <c:v>1.3053199999999999E-2</c:v>
                      </c:pt>
                      <c:pt idx="4060">
                        <c:v>1.3056089999999999E-2</c:v>
                      </c:pt>
                      <c:pt idx="4061">
                        <c:v>1.305898E-2</c:v>
                      </c:pt>
                      <c:pt idx="4062">
                        <c:v>1.306187E-2</c:v>
                      </c:pt>
                      <c:pt idx="4063">
                        <c:v>1.306475E-2</c:v>
                      </c:pt>
                      <c:pt idx="4064">
                        <c:v>1.306764E-2</c:v>
                      </c:pt>
                      <c:pt idx="4065">
                        <c:v>1.307053E-2</c:v>
                      </c:pt>
                      <c:pt idx="4066">
                        <c:v>1.3073420000000001E-2</c:v>
                      </c:pt>
                      <c:pt idx="4067">
                        <c:v>1.3076310000000001E-2</c:v>
                      </c:pt>
                      <c:pt idx="4068">
                        <c:v>1.3079199999999999E-2</c:v>
                      </c:pt>
                      <c:pt idx="4069">
                        <c:v>1.3082089999999999E-2</c:v>
                      </c:pt>
                      <c:pt idx="4070">
                        <c:v>1.308497E-2</c:v>
                      </c:pt>
                      <c:pt idx="4071">
                        <c:v>1.308786E-2</c:v>
                      </c:pt>
                      <c:pt idx="4072">
                        <c:v>1.309075E-2</c:v>
                      </c:pt>
                      <c:pt idx="4073">
                        <c:v>1.309364E-2</c:v>
                      </c:pt>
                      <c:pt idx="4074">
                        <c:v>1.309653E-2</c:v>
                      </c:pt>
                      <c:pt idx="4075">
                        <c:v>1.3099420000000001E-2</c:v>
                      </c:pt>
                      <c:pt idx="4076">
                        <c:v>1.3102300000000001E-2</c:v>
                      </c:pt>
                      <c:pt idx="4077">
                        <c:v>1.3105189999999999E-2</c:v>
                      </c:pt>
                      <c:pt idx="4078">
                        <c:v>1.3108079999999999E-2</c:v>
                      </c:pt>
                      <c:pt idx="4079">
                        <c:v>1.311097E-2</c:v>
                      </c:pt>
                      <c:pt idx="4080">
                        <c:v>1.311386E-2</c:v>
                      </c:pt>
                      <c:pt idx="4081">
                        <c:v>1.311675E-2</c:v>
                      </c:pt>
                      <c:pt idx="4082">
                        <c:v>1.311964E-2</c:v>
                      </c:pt>
                      <c:pt idx="4083">
                        <c:v>1.312252E-2</c:v>
                      </c:pt>
                      <c:pt idx="4084">
                        <c:v>1.3125410000000001E-2</c:v>
                      </c:pt>
                      <c:pt idx="4085">
                        <c:v>1.3128300000000001E-2</c:v>
                      </c:pt>
                      <c:pt idx="4086">
                        <c:v>1.3131189999999999E-2</c:v>
                      </c:pt>
                      <c:pt idx="4087">
                        <c:v>1.3134079999999999E-2</c:v>
                      </c:pt>
                      <c:pt idx="4088">
                        <c:v>1.313697E-2</c:v>
                      </c:pt>
                      <c:pt idx="4089">
                        <c:v>1.313985E-2</c:v>
                      </c:pt>
                      <c:pt idx="4090">
                        <c:v>1.314274E-2</c:v>
                      </c:pt>
                      <c:pt idx="4091">
                        <c:v>1.314563E-2</c:v>
                      </c:pt>
                      <c:pt idx="4092">
                        <c:v>1.314852E-2</c:v>
                      </c:pt>
                      <c:pt idx="4093">
                        <c:v>1.3151410000000001E-2</c:v>
                      </c:pt>
                      <c:pt idx="4094">
                        <c:v>1.3154300000000001E-2</c:v>
                      </c:pt>
                      <c:pt idx="4095">
                        <c:v>1.3157189999999999E-2</c:v>
                      </c:pt>
                      <c:pt idx="4096">
                        <c:v>1.3160069999999999E-2</c:v>
                      </c:pt>
                      <c:pt idx="4097">
                        <c:v>1.316296E-2</c:v>
                      </c:pt>
                      <c:pt idx="4098">
                        <c:v>1.316585E-2</c:v>
                      </c:pt>
                      <c:pt idx="4099">
                        <c:v>1.316874E-2</c:v>
                      </c:pt>
                      <c:pt idx="4100">
                        <c:v>1.317163E-2</c:v>
                      </c:pt>
                      <c:pt idx="4101">
                        <c:v>1.317452E-2</c:v>
                      </c:pt>
                      <c:pt idx="4102">
                        <c:v>1.3177410000000001E-2</c:v>
                      </c:pt>
                      <c:pt idx="4103">
                        <c:v>1.3180290000000001E-2</c:v>
                      </c:pt>
                      <c:pt idx="4104">
                        <c:v>1.3183179999999999E-2</c:v>
                      </c:pt>
                      <c:pt idx="4105">
                        <c:v>1.3186069999999999E-2</c:v>
                      </c:pt>
                      <c:pt idx="4106">
                        <c:v>1.318896E-2</c:v>
                      </c:pt>
                      <c:pt idx="4107">
                        <c:v>1.319185E-2</c:v>
                      </c:pt>
                      <c:pt idx="4108">
                        <c:v>1.319474E-2</c:v>
                      </c:pt>
                      <c:pt idx="4109">
                        <c:v>1.319762E-2</c:v>
                      </c:pt>
                      <c:pt idx="4110">
                        <c:v>1.320051E-2</c:v>
                      </c:pt>
                      <c:pt idx="4111">
                        <c:v>1.3203400000000001E-2</c:v>
                      </c:pt>
                      <c:pt idx="4112">
                        <c:v>1.3206290000000001E-2</c:v>
                      </c:pt>
                      <c:pt idx="4113">
                        <c:v>1.3209179999999999E-2</c:v>
                      </c:pt>
                      <c:pt idx="4114">
                        <c:v>1.3212069999999999E-2</c:v>
                      </c:pt>
                      <c:pt idx="4115">
                        <c:v>1.321496E-2</c:v>
                      </c:pt>
                      <c:pt idx="4116">
                        <c:v>1.321784E-2</c:v>
                      </c:pt>
                      <c:pt idx="4117">
                        <c:v>1.322073E-2</c:v>
                      </c:pt>
                      <c:pt idx="4118">
                        <c:v>1.322362E-2</c:v>
                      </c:pt>
                      <c:pt idx="4119">
                        <c:v>1.322651E-2</c:v>
                      </c:pt>
                      <c:pt idx="4120">
                        <c:v>1.3229400000000001E-2</c:v>
                      </c:pt>
                      <c:pt idx="4121">
                        <c:v>1.3232290000000001E-2</c:v>
                      </c:pt>
                      <c:pt idx="4122">
                        <c:v>1.3235179999999999E-2</c:v>
                      </c:pt>
                      <c:pt idx="4123">
                        <c:v>1.3238059999999999E-2</c:v>
                      </c:pt>
                      <c:pt idx="4124">
                        <c:v>1.324095E-2</c:v>
                      </c:pt>
                      <c:pt idx="4125">
                        <c:v>1.324384E-2</c:v>
                      </c:pt>
                      <c:pt idx="4126">
                        <c:v>1.324673E-2</c:v>
                      </c:pt>
                      <c:pt idx="4127">
                        <c:v>1.324962E-2</c:v>
                      </c:pt>
                      <c:pt idx="4128">
                        <c:v>1.325251E-2</c:v>
                      </c:pt>
                      <c:pt idx="4129">
                        <c:v>1.3255400000000001E-2</c:v>
                      </c:pt>
                      <c:pt idx="4130">
                        <c:v>1.3258280000000001E-2</c:v>
                      </c:pt>
                      <c:pt idx="4131">
                        <c:v>1.3261169999999999E-2</c:v>
                      </c:pt>
                      <c:pt idx="4132">
                        <c:v>1.3264059999999999E-2</c:v>
                      </c:pt>
                      <c:pt idx="4133">
                        <c:v>1.326695E-2</c:v>
                      </c:pt>
                      <c:pt idx="4134">
                        <c:v>1.326984E-2</c:v>
                      </c:pt>
                      <c:pt idx="4135">
                        <c:v>1.327273E-2</c:v>
                      </c:pt>
                      <c:pt idx="4136">
                        <c:v>1.327561E-2</c:v>
                      </c:pt>
                      <c:pt idx="4137">
                        <c:v>1.32785E-2</c:v>
                      </c:pt>
                      <c:pt idx="4138">
                        <c:v>1.3281390000000001E-2</c:v>
                      </c:pt>
                      <c:pt idx="4139">
                        <c:v>1.3284280000000001E-2</c:v>
                      </c:pt>
                      <c:pt idx="4140">
                        <c:v>1.3287169999999999E-2</c:v>
                      </c:pt>
                      <c:pt idx="4141">
                        <c:v>1.3290059999999999E-2</c:v>
                      </c:pt>
                      <c:pt idx="4142">
                        <c:v>1.329295E-2</c:v>
                      </c:pt>
                      <c:pt idx="4143">
                        <c:v>1.329583E-2</c:v>
                      </c:pt>
                      <c:pt idx="4144">
                        <c:v>1.329872E-2</c:v>
                      </c:pt>
                      <c:pt idx="4145">
                        <c:v>1.330161E-2</c:v>
                      </c:pt>
                      <c:pt idx="4146">
                        <c:v>1.33045E-2</c:v>
                      </c:pt>
                      <c:pt idx="4147">
                        <c:v>1.3307390000000001E-2</c:v>
                      </c:pt>
                      <c:pt idx="4148">
                        <c:v>1.3310280000000001E-2</c:v>
                      </c:pt>
                      <c:pt idx="4149">
                        <c:v>1.3313169999999999E-2</c:v>
                      </c:pt>
                      <c:pt idx="4150">
                        <c:v>1.3316049999999999E-2</c:v>
                      </c:pt>
                      <c:pt idx="4151">
                        <c:v>1.331894E-2</c:v>
                      </c:pt>
                      <c:pt idx="4152">
                        <c:v>1.332183E-2</c:v>
                      </c:pt>
                      <c:pt idx="4153">
                        <c:v>1.332472E-2</c:v>
                      </c:pt>
                      <c:pt idx="4154">
                        <c:v>1.332761E-2</c:v>
                      </c:pt>
                      <c:pt idx="4155">
                        <c:v>1.33305E-2</c:v>
                      </c:pt>
                      <c:pt idx="4156">
                        <c:v>1.3333390000000001E-2</c:v>
                      </c:pt>
                      <c:pt idx="4157">
                        <c:v>1.3336270000000001E-2</c:v>
                      </c:pt>
                      <c:pt idx="4158">
                        <c:v>1.3339159999999999E-2</c:v>
                      </c:pt>
                      <c:pt idx="4159">
                        <c:v>1.3342049999999999E-2</c:v>
                      </c:pt>
                      <c:pt idx="4160">
                        <c:v>1.334494E-2</c:v>
                      </c:pt>
                      <c:pt idx="4161">
                        <c:v>1.334783E-2</c:v>
                      </c:pt>
                      <c:pt idx="4162">
                        <c:v>1.335072E-2</c:v>
                      </c:pt>
                      <c:pt idx="4163">
                        <c:v>1.335361E-2</c:v>
                      </c:pt>
                      <c:pt idx="4164">
                        <c:v>1.335649E-2</c:v>
                      </c:pt>
                      <c:pt idx="4165">
                        <c:v>1.3359380000000001E-2</c:v>
                      </c:pt>
                      <c:pt idx="4166">
                        <c:v>1.3362270000000001E-2</c:v>
                      </c:pt>
                      <c:pt idx="4167">
                        <c:v>1.3365159999999999E-2</c:v>
                      </c:pt>
                      <c:pt idx="4168">
                        <c:v>1.3368049999999999E-2</c:v>
                      </c:pt>
                      <c:pt idx="4169">
                        <c:v>1.337094E-2</c:v>
                      </c:pt>
                      <c:pt idx="4170">
                        <c:v>1.337382E-2</c:v>
                      </c:pt>
                      <c:pt idx="4171">
                        <c:v>1.337671E-2</c:v>
                      </c:pt>
                      <c:pt idx="4172">
                        <c:v>1.33796E-2</c:v>
                      </c:pt>
                      <c:pt idx="4173">
                        <c:v>1.338249E-2</c:v>
                      </c:pt>
                      <c:pt idx="4174">
                        <c:v>1.3385380000000001E-2</c:v>
                      </c:pt>
                      <c:pt idx="4175">
                        <c:v>1.3388270000000001E-2</c:v>
                      </c:pt>
                      <c:pt idx="4176">
                        <c:v>1.3391159999999999E-2</c:v>
                      </c:pt>
                      <c:pt idx="4177">
                        <c:v>1.3394039999999999E-2</c:v>
                      </c:pt>
                      <c:pt idx="4178">
                        <c:v>1.339693E-2</c:v>
                      </c:pt>
                      <c:pt idx="4179">
                        <c:v>1.339982E-2</c:v>
                      </c:pt>
                      <c:pt idx="4180">
                        <c:v>1.340271E-2</c:v>
                      </c:pt>
                      <c:pt idx="4181">
                        <c:v>1.34056E-2</c:v>
                      </c:pt>
                      <c:pt idx="4182">
                        <c:v>1.340849E-2</c:v>
                      </c:pt>
                      <c:pt idx="4183">
                        <c:v>1.3411370000000001E-2</c:v>
                      </c:pt>
                      <c:pt idx="4184">
                        <c:v>1.3414260000000001E-2</c:v>
                      </c:pt>
                      <c:pt idx="4185">
                        <c:v>1.3417149999999999E-2</c:v>
                      </c:pt>
                      <c:pt idx="4186">
                        <c:v>1.3420039999999999E-2</c:v>
                      </c:pt>
                      <c:pt idx="4187">
                        <c:v>1.342293E-2</c:v>
                      </c:pt>
                      <c:pt idx="4188">
                        <c:v>1.342582E-2</c:v>
                      </c:pt>
                      <c:pt idx="4189">
                        <c:v>1.342871E-2</c:v>
                      </c:pt>
                      <c:pt idx="4190">
                        <c:v>1.343159E-2</c:v>
                      </c:pt>
                      <c:pt idx="4191">
                        <c:v>1.343448E-2</c:v>
                      </c:pt>
                      <c:pt idx="4192">
                        <c:v>1.3437370000000001E-2</c:v>
                      </c:pt>
                      <c:pt idx="4193">
                        <c:v>1.3440260000000001E-2</c:v>
                      </c:pt>
                      <c:pt idx="4194">
                        <c:v>1.3443149999999999E-2</c:v>
                      </c:pt>
                      <c:pt idx="4195">
                        <c:v>1.3446039999999999E-2</c:v>
                      </c:pt>
                      <c:pt idx="4196">
                        <c:v>1.344892E-2</c:v>
                      </c:pt>
                      <c:pt idx="4197">
                        <c:v>1.345181E-2</c:v>
                      </c:pt>
                      <c:pt idx="4198">
                        <c:v>1.34547E-2</c:v>
                      </c:pt>
                      <c:pt idx="4199">
                        <c:v>1.345759E-2</c:v>
                      </c:pt>
                      <c:pt idx="4200">
                        <c:v>1.346048E-2</c:v>
                      </c:pt>
                      <c:pt idx="4201">
                        <c:v>1.3463370000000001E-2</c:v>
                      </c:pt>
                      <c:pt idx="4202">
                        <c:v>1.3466260000000001E-2</c:v>
                      </c:pt>
                      <c:pt idx="4203">
                        <c:v>1.3469139999999999E-2</c:v>
                      </c:pt>
                      <c:pt idx="4204">
                        <c:v>1.3472029999999999E-2</c:v>
                      </c:pt>
                      <c:pt idx="4205">
                        <c:v>1.347492E-2</c:v>
                      </c:pt>
                      <c:pt idx="4206">
                        <c:v>1.347781E-2</c:v>
                      </c:pt>
                      <c:pt idx="4207">
                        <c:v>1.34807E-2</c:v>
                      </c:pt>
                      <c:pt idx="4208">
                        <c:v>1.348359E-2</c:v>
                      </c:pt>
                      <c:pt idx="4209">
                        <c:v>1.348648E-2</c:v>
                      </c:pt>
                      <c:pt idx="4210">
                        <c:v>1.3489370000000001E-2</c:v>
                      </c:pt>
                      <c:pt idx="4211">
                        <c:v>1.3492250000000001E-2</c:v>
                      </c:pt>
                      <c:pt idx="4212">
                        <c:v>1.3495139999999999E-2</c:v>
                      </c:pt>
                      <c:pt idx="4213">
                        <c:v>1.3498029999999999E-2</c:v>
                      </c:pt>
                      <c:pt idx="4214">
                        <c:v>1.350092E-2</c:v>
                      </c:pt>
                      <c:pt idx="4215">
                        <c:v>1.350381E-2</c:v>
                      </c:pt>
                      <c:pt idx="4216">
                        <c:v>1.35067E-2</c:v>
                      </c:pt>
                      <c:pt idx="4217">
                        <c:v>1.350958E-2</c:v>
                      </c:pt>
                      <c:pt idx="4218">
                        <c:v>1.351247E-2</c:v>
                      </c:pt>
                      <c:pt idx="4219">
                        <c:v>1.3515360000000001E-2</c:v>
                      </c:pt>
                      <c:pt idx="4220">
                        <c:v>1.3518250000000001E-2</c:v>
                      </c:pt>
                      <c:pt idx="4221">
                        <c:v>1.3521139999999999E-2</c:v>
                      </c:pt>
                      <c:pt idx="4222">
                        <c:v>1.3524029999999999E-2</c:v>
                      </c:pt>
                      <c:pt idx="4223">
                        <c:v>1.352691E-2</c:v>
                      </c:pt>
                      <c:pt idx="4224">
                        <c:v>1.35298E-2</c:v>
                      </c:pt>
                      <c:pt idx="4225">
                        <c:v>1.353269E-2</c:v>
                      </c:pt>
                      <c:pt idx="4226">
                        <c:v>1.353558E-2</c:v>
                      </c:pt>
                      <c:pt idx="4227">
                        <c:v>1.353847E-2</c:v>
                      </c:pt>
                      <c:pt idx="4228">
                        <c:v>1.3541360000000001E-2</c:v>
                      </c:pt>
                      <c:pt idx="4229">
                        <c:v>1.3544250000000001E-2</c:v>
                      </c:pt>
                      <c:pt idx="4230">
                        <c:v>1.3547139999999999E-2</c:v>
                      </c:pt>
                      <c:pt idx="4231">
                        <c:v>1.3550019999999999E-2</c:v>
                      </c:pt>
                      <c:pt idx="4232">
                        <c:v>1.355291E-2</c:v>
                      </c:pt>
                      <c:pt idx="4233">
                        <c:v>1.35558E-2</c:v>
                      </c:pt>
                      <c:pt idx="4234">
                        <c:v>1.355869E-2</c:v>
                      </c:pt>
                      <c:pt idx="4235">
                        <c:v>1.356158E-2</c:v>
                      </c:pt>
                      <c:pt idx="4236">
                        <c:v>1.356447E-2</c:v>
                      </c:pt>
                      <c:pt idx="4237">
                        <c:v>1.3567350000000001E-2</c:v>
                      </c:pt>
                      <c:pt idx="4238">
                        <c:v>1.3570240000000001E-2</c:v>
                      </c:pt>
                      <c:pt idx="4239">
                        <c:v>1.3573129999999999E-2</c:v>
                      </c:pt>
                      <c:pt idx="4240">
                        <c:v>1.3576019999999999E-2</c:v>
                      </c:pt>
                      <c:pt idx="4241">
                        <c:v>1.357891E-2</c:v>
                      </c:pt>
                      <c:pt idx="4242">
                        <c:v>1.35818E-2</c:v>
                      </c:pt>
                      <c:pt idx="4243">
                        <c:v>1.358469E-2</c:v>
                      </c:pt>
                      <c:pt idx="4244">
                        <c:v>1.358757E-2</c:v>
                      </c:pt>
                      <c:pt idx="4245">
                        <c:v>1.359046E-2</c:v>
                      </c:pt>
                      <c:pt idx="4246">
                        <c:v>1.3593350000000001E-2</c:v>
                      </c:pt>
                      <c:pt idx="4247">
                        <c:v>1.3596240000000001E-2</c:v>
                      </c:pt>
                      <c:pt idx="4248">
                        <c:v>1.3599129999999999E-2</c:v>
                      </c:pt>
                      <c:pt idx="4249">
                        <c:v>1.3602019999999999E-2</c:v>
                      </c:pt>
                      <c:pt idx="4250">
                        <c:v>1.360491E-2</c:v>
                      </c:pt>
                      <c:pt idx="4251">
                        <c:v>1.360779E-2</c:v>
                      </c:pt>
                      <c:pt idx="4252">
                        <c:v>1.361068E-2</c:v>
                      </c:pt>
                      <c:pt idx="4253">
                        <c:v>1.361357E-2</c:v>
                      </c:pt>
                      <c:pt idx="4254">
                        <c:v>1.361646E-2</c:v>
                      </c:pt>
                      <c:pt idx="4255">
                        <c:v>1.3619350000000001E-2</c:v>
                      </c:pt>
                      <c:pt idx="4256">
                        <c:v>1.3622240000000001E-2</c:v>
                      </c:pt>
                      <c:pt idx="4257">
                        <c:v>1.3625129999999999E-2</c:v>
                      </c:pt>
                      <c:pt idx="4258">
                        <c:v>1.3628009999999999E-2</c:v>
                      </c:pt>
                      <c:pt idx="4259">
                        <c:v>1.36309E-2</c:v>
                      </c:pt>
                      <c:pt idx="4260">
                        <c:v>1.363379E-2</c:v>
                      </c:pt>
                      <c:pt idx="4261">
                        <c:v>1.363668E-2</c:v>
                      </c:pt>
                      <c:pt idx="4262">
                        <c:v>1.363957E-2</c:v>
                      </c:pt>
                      <c:pt idx="4263">
                        <c:v>1.364246E-2</c:v>
                      </c:pt>
                      <c:pt idx="4264">
                        <c:v>1.3645340000000001E-2</c:v>
                      </c:pt>
                      <c:pt idx="4265">
                        <c:v>1.3648230000000001E-2</c:v>
                      </c:pt>
                      <c:pt idx="4266">
                        <c:v>1.3651119999999999E-2</c:v>
                      </c:pt>
                      <c:pt idx="4267">
                        <c:v>1.3654009999999999E-2</c:v>
                      </c:pt>
                      <c:pt idx="4268">
                        <c:v>1.36569E-2</c:v>
                      </c:pt>
                      <c:pt idx="4269">
                        <c:v>1.365979E-2</c:v>
                      </c:pt>
                      <c:pt idx="4270">
                        <c:v>1.366268E-2</c:v>
                      </c:pt>
                      <c:pt idx="4271">
                        <c:v>1.366556E-2</c:v>
                      </c:pt>
                      <c:pt idx="4272">
                        <c:v>1.366845E-2</c:v>
                      </c:pt>
                      <c:pt idx="4273">
                        <c:v>1.3671340000000001E-2</c:v>
                      </c:pt>
                      <c:pt idx="4274">
                        <c:v>1.3674230000000001E-2</c:v>
                      </c:pt>
                      <c:pt idx="4275">
                        <c:v>1.3677119999999999E-2</c:v>
                      </c:pt>
                      <c:pt idx="4276">
                        <c:v>1.3680009999999999E-2</c:v>
                      </c:pt>
                      <c:pt idx="4277">
                        <c:v>1.36829E-2</c:v>
                      </c:pt>
                      <c:pt idx="4278">
                        <c:v>1.368578E-2</c:v>
                      </c:pt>
                      <c:pt idx="4279">
                        <c:v>1.368867E-2</c:v>
                      </c:pt>
                      <c:pt idx="4280">
                        <c:v>1.369156E-2</c:v>
                      </c:pt>
                      <c:pt idx="4281">
                        <c:v>1.369445E-2</c:v>
                      </c:pt>
                      <c:pt idx="4282">
                        <c:v>1.3697340000000001E-2</c:v>
                      </c:pt>
                      <c:pt idx="4283">
                        <c:v>1.3700230000000001E-2</c:v>
                      </c:pt>
                      <c:pt idx="4284">
                        <c:v>1.3703109999999999E-2</c:v>
                      </c:pt>
                      <c:pt idx="4285">
                        <c:v>1.3705999999999999E-2</c:v>
                      </c:pt>
                      <c:pt idx="4286">
                        <c:v>1.370889E-2</c:v>
                      </c:pt>
                      <c:pt idx="4287">
                        <c:v>1.371178E-2</c:v>
                      </c:pt>
                      <c:pt idx="4288">
                        <c:v>1.371467E-2</c:v>
                      </c:pt>
                      <c:pt idx="4289">
                        <c:v>1.371756E-2</c:v>
                      </c:pt>
                      <c:pt idx="4290">
                        <c:v>1.372045E-2</c:v>
                      </c:pt>
                      <c:pt idx="4291">
                        <c:v>1.3723330000000001E-2</c:v>
                      </c:pt>
                      <c:pt idx="4292">
                        <c:v>1.3726220000000001E-2</c:v>
                      </c:pt>
                      <c:pt idx="4293">
                        <c:v>1.3729109999999999E-2</c:v>
                      </c:pt>
                      <c:pt idx="4294">
                        <c:v>1.3731999999999999E-2</c:v>
                      </c:pt>
                      <c:pt idx="4295">
                        <c:v>1.373489E-2</c:v>
                      </c:pt>
                      <c:pt idx="4296">
                        <c:v>1.373778E-2</c:v>
                      </c:pt>
                      <c:pt idx="4297">
                        <c:v>1.374067E-2</c:v>
                      </c:pt>
                      <c:pt idx="4298">
                        <c:v>1.374355E-2</c:v>
                      </c:pt>
                      <c:pt idx="4299">
                        <c:v>1.374644E-2</c:v>
                      </c:pt>
                      <c:pt idx="4300">
                        <c:v>1.3749330000000001E-2</c:v>
                      </c:pt>
                      <c:pt idx="4301">
                        <c:v>1.3752220000000001E-2</c:v>
                      </c:pt>
                      <c:pt idx="4302">
                        <c:v>1.3755109999999999E-2</c:v>
                      </c:pt>
                      <c:pt idx="4303">
                        <c:v>1.3757999999999999E-2</c:v>
                      </c:pt>
                      <c:pt idx="4304">
                        <c:v>1.376088E-2</c:v>
                      </c:pt>
                      <c:pt idx="4305">
                        <c:v>1.376377E-2</c:v>
                      </c:pt>
                      <c:pt idx="4306">
                        <c:v>1.376666E-2</c:v>
                      </c:pt>
                      <c:pt idx="4307">
                        <c:v>1.376955E-2</c:v>
                      </c:pt>
                      <c:pt idx="4308">
                        <c:v>1.377244E-2</c:v>
                      </c:pt>
                      <c:pt idx="4309">
                        <c:v>1.3775330000000001E-2</c:v>
                      </c:pt>
                      <c:pt idx="4310">
                        <c:v>1.3778220000000001E-2</c:v>
                      </c:pt>
                      <c:pt idx="4311">
                        <c:v>1.3781099999999999E-2</c:v>
                      </c:pt>
                      <c:pt idx="4312">
                        <c:v>1.3783989999999999E-2</c:v>
                      </c:pt>
                      <c:pt idx="4313">
                        <c:v>1.378688E-2</c:v>
                      </c:pt>
                      <c:pt idx="4314">
                        <c:v>1.378977E-2</c:v>
                      </c:pt>
                      <c:pt idx="4315">
                        <c:v>1.379266E-2</c:v>
                      </c:pt>
                      <c:pt idx="4316">
                        <c:v>1.379555E-2</c:v>
                      </c:pt>
                      <c:pt idx="4317">
                        <c:v>1.379844E-2</c:v>
                      </c:pt>
                      <c:pt idx="4318">
                        <c:v>1.3801320000000001E-2</c:v>
                      </c:pt>
                      <c:pt idx="4319">
                        <c:v>1.3804210000000001E-2</c:v>
                      </c:pt>
                      <c:pt idx="4320">
                        <c:v>1.3807099999999999E-2</c:v>
                      </c:pt>
                      <c:pt idx="4321">
                        <c:v>1.3809989999999999E-2</c:v>
                      </c:pt>
                      <c:pt idx="4322">
                        <c:v>1.381288E-2</c:v>
                      </c:pt>
                      <c:pt idx="4323">
                        <c:v>1.381577E-2</c:v>
                      </c:pt>
                      <c:pt idx="4324">
                        <c:v>1.381865E-2</c:v>
                      </c:pt>
                      <c:pt idx="4325">
                        <c:v>1.382154E-2</c:v>
                      </c:pt>
                      <c:pt idx="4326">
                        <c:v>1.382443E-2</c:v>
                      </c:pt>
                      <c:pt idx="4327">
                        <c:v>1.3827320000000001E-2</c:v>
                      </c:pt>
                      <c:pt idx="4328">
                        <c:v>1.3830210000000001E-2</c:v>
                      </c:pt>
                      <c:pt idx="4329">
                        <c:v>1.3833099999999999E-2</c:v>
                      </c:pt>
                      <c:pt idx="4330">
                        <c:v>1.3835989999999999E-2</c:v>
                      </c:pt>
                      <c:pt idx="4331">
                        <c:v>1.383888E-2</c:v>
                      </c:pt>
                      <c:pt idx="4332">
                        <c:v>1.384176E-2</c:v>
                      </c:pt>
                      <c:pt idx="4333">
                        <c:v>1.384465E-2</c:v>
                      </c:pt>
                      <c:pt idx="4334">
                        <c:v>1.384754E-2</c:v>
                      </c:pt>
                      <c:pt idx="4335">
                        <c:v>1.385043E-2</c:v>
                      </c:pt>
                      <c:pt idx="4336">
                        <c:v>1.3853320000000001E-2</c:v>
                      </c:pt>
                      <c:pt idx="4337">
                        <c:v>1.3856210000000001E-2</c:v>
                      </c:pt>
                      <c:pt idx="4338">
                        <c:v>1.3859089999999999E-2</c:v>
                      </c:pt>
                      <c:pt idx="4339">
                        <c:v>1.3861979999999999E-2</c:v>
                      </c:pt>
                      <c:pt idx="4340">
                        <c:v>1.386487E-2</c:v>
                      </c:pt>
                      <c:pt idx="4341">
                        <c:v>1.386776E-2</c:v>
                      </c:pt>
                      <c:pt idx="4342">
                        <c:v>1.387065E-2</c:v>
                      </c:pt>
                      <c:pt idx="4343">
                        <c:v>1.387354E-2</c:v>
                      </c:pt>
                      <c:pt idx="4344">
                        <c:v>1.387643E-2</c:v>
                      </c:pt>
                      <c:pt idx="4345">
                        <c:v>1.3879310000000001E-2</c:v>
                      </c:pt>
                      <c:pt idx="4346">
                        <c:v>1.3882200000000001E-2</c:v>
                      </c:pt>
                      <c:pt idx="4347">
                        <c:v>1.3885089999999999E-2</c:v>
                      </c:pt>
                      <c:pt idx="4348">
                        <c:v>1.3887979999999999E-2</c:v>
                      </c:pt>
                      <c:pt idx="4349">
                        <c:v>1.389087E-2</c:v>
                      </c:pt>
                      <c:pt idx="4350">
                        <c:v>1.389376E-2</c:v>
                      </c:pt>
                      <c:pt idx="4351">
                        <c:v>1.389665E-2</c:v>
                      </c:pt>
                      <c:pt idx="4352">
                        <c:v>1.389953E-2</c:v>
                      </c:pt>
                      <c:pt idx="4353">
                        <c:v>1.390242E-2</c:v>
                      </c:pt>
                      <c:pt idx="4354">
                        <c:v>1.3905310000000001E-2</c:v>
                      </c:pt>
                      <c:pt idx="4355">
                        <c:v>1.3908200000000001E-2</c:v>
                      </c:pt>
                      <c:pt idx="4356">
                        <c:v>1.3911089999999999E-2</c:v>
                      </c:pt>
                      <c:pt idx="4357">
                        <c:v>1.3913979999999999E-2</c:v>
                      </c:pt>
                      <c:pt idx="4358">
                        <c:v>1.391686E-2</c:v>
                      </c:pt>
                      <c:pt idx="4359">
                        <c:v>1.391975E-2</c:v>
                      </c:pt>
                      <c:pt idx="4360">
                        <c:v>1.392264E-2</c:v>
                      </c:pt>
                      <c:pt idx="4361">
                        <c:v>1.392553E-2</c:v>
                      </c:pt>
                      <c:pt idx="4362">
                        <c:v>1.392842E-2</c:v>
                      </c:pt>
                      <c:pt idx="4363">
                        <c:v>1.3931310000000001E-2</c:v>
                      </c:pt>
                      <c:pt idx="4364">
                        <c:v>1.3934200000000001E-2</c:v>
                      </c:pt>
                      <c:pt idx="4365">
                        <c:v>1.3937079999999999E-2</c:v>
                      </c:pt>
                      <c:pt idx="4366">
                        <c:v>1.3939969999999999E-2</c:v>
                      </c:pt>
                      <c:pt idx="4367">
                        <c:v>1.394286E-2</c:v>
                      </c:pt>
                      <c:pt idx="4368">
                        <c:v>1.394575E-2</c:v>
                      </c:pt>
                      <c:pt idx="4369">
                        <c:v>1.394864E-2</c:v>
                      </c:pt>
                      <c:pt idx="4370">
                        <c:v>1.395153E-2</c:v>
                      </c:pt>
                      <c:pt idx="4371">
                        <c:v>1.395442E-2</c:v>
                      </c:pt>
                      <c:pt idx="4372">
                        <c:v>1.3957300000000001E-2</c:v>
                      </c:pt>
                      <c:pt idx="4373">
                        <c:v>1.3960190000000001E-2</c:v>
                      </c:pt>
                      <c:pt idx="4374">
                        <c:v>1.3963079999999999E-2</c:v>
                      </c:pt>
                      <c:pt idx="4375">
                        <c:v>1.3965969999999999E-2</c:v>
                      </c:pt>
                      <c:pt idx="4376">
                        <c:v>1.396886E-2</c:v>
                      </c:pt>
                      <c:pt idx="4377">
                        <c:v>1.397175E-2</c:v>
                      </c:pt>
                      <c:pt idx="4378">
                        <c:v>1.397464E-2</c:v>
                      </c:pt>
                      <c:pt idx="4379">
                        <c:v>1.397752E-2</c:v>
                      </c:pt>
                      <c:pt idx="4380">
                        <c:v>1.398041E-2</c:v>
                      </c:pt>
                      <c:pt idx="4381">
                        <c:v>1.3983300000000001E-2</c:v>
                      </c:pt>
                      <c:pt idx="4382">
                        <c:v>1.3986190000000001E-2</c:v>
                      </c:pt>
                      <c:pt idx="4383">
                        <c:v>1.3989079999999999E-2</c:v>
                      </c:pt>
                      <c:pt idx="4384">
                        <c:v>1.3991969999999999E-2</c:v>
                      </c:pt>
                      <c:pt idx="4385">
                        <c:v>1.399485E-2</c:v>
                      </c:pt>
                      <c:pt idx="4386">
                        <c:v>1.399774E-2</c:v>
                      </c:pt>
                      <c:pt idx="4387">
                        <c:v>1.400063E-2</c:v>
                      </c:pt>
                      <c:pt idx="4388">
                        <c:v>1.400352E-2</c:v>
                      </c:pt>
                      <c:pt idx="4389">
                        <c:v>1.400641E-2</c:v>
                      </c:pt>
                      <c:pt idx="4390">
                        <c:v>1.4009300000000001E-2</c:v>
                      </c:pt>
                      <c:pt idx="4391">
                        <c:v>1.4012190000000001E-2</c:v>
                      </c:pt>
                      <c:pt idx="4392">
                        <c:v>1.4015069999999999E-2</c:v>
                      </c:pt>
                      <c:pt idx="4393">
                        <c:v>1.4017959999999999E-2</c:v>
                      </c:pt>
                      <c:pt idx="4394">
                        <c:v>1.402085E-2</c:v>
                      </c:pt>
                      <c:pt idx="4395">
                        <c:v>1.402374E-2</c:v>
                      </c:pt>
                      <c:pt idx="4396">
                        <c:v>1.402663E-2</c:v>
                      </c:pt>
                      <c:pt idx="4397">
                        <c:v>1.402952E-2</c:v>
                      </c:pt>
                      <c:pt idx="4398">
                        <c:v>1.403241E-2</c:v>
                      </c:pt>
                      <c:pt idx="4399">
                        <c:v>1.4035290000000001E-2</c:v>
                      </c:pt>
                      <c:pt idx="4400">
                        <c:v>1.4038180000000001E-2</c:v>
                      </c:pt>
                      <c:pt idx="4401">
                        <c:v>1.4041069999999999E-2</c:v>
                      </c:pt>
                      <c:pt idx="4402">
                        <c:v>1.4043959999999999E-2</c:v>
                      </c:pt>
                      <c:pt idx="4403">
                        <c:v>1.404685E-2</c:v>
                      </c:pt>
                      <c:pt idx="4404">
                        <c:v>1.404974E-2</c:v>
                      </c:pt>
                      <c:pt idx="4405">
                        <c:v>1.405262E-2</c:v>
                      </c:pt>
                      <c:pt idx="4406">
                        <c:v>1.405551E-2</c:v>
                      </c:pt>
                      <c:pt idx="4407">
                        <c:v>1.40584E-2</c:v>
                      </c:pt>
                      <c:pt idx="4408">
                        <c:v>1.4061290000000001E-2</c:v>
                      </c:pt>
                      <c:pt idx="4409">
                        <c:v>1.4064180000000001E-2</c:v>
                      </c:pt>
                      <c:pt idx="4410">
                        <c:v>1.4067069999999999E-2</c:v>
                      </c:pt>
                      <c:pt idx="4411">
                        <c:v>1.4069959999999999E-2</c:v>
                      </c:pt>
                      <c:pt idx="4412">
                        <c:v>1.407284E-2</c:v>
                      </c:pt>
                      <c:pt idx="4413">
                        <c:v>1.407573E-2</c:v>
                      </c:pt>
                      <c:pt idx="4414">
                        <c:v>1.407862E-2</c:v>
                      </c:pt>
                      <c:pt idx="4415">
                        <c:v>1.408151E-2</c:v>
                      </c:pt>
                      <c:pt idx="4416">
                        <c:v>1.40844E-2</c:v>
                      </c:pt>
                      <c:pt idx="4417">
                        <c:v>1.4087290000000001E-2</c:v>
                      </c:pt>
                      <c:pt idx="4418">
                        <c:v>1.4090180000000001E-2</c:v>
                      </c:pt>
                      <c:pt idx="4419">
                        <c:v>1.4093059999999999E-2</c:v>
                      </c:pt>
                      <c:pt idx="4420">
                        <c:v>1.4095949999999999E-2</c:v>
                      </c:pt>
                      <c:pt idx="4421">
                        <c:v>1.409884E-2</c:v>
                      </c:pt>
                      <c:pt idx="4422">
                        <c:v>1.410173E-2</c:v>
                      </c:pt>
                      <c:pt idx="4423">
                        <c:v>1.410462E-2</c:v>
                      </c:pt>
                      <c:pt idx="4424">
                        <c:v>1.410751E-2</c:v>
                      </c:pt>
                      <c:pt idx="4425">
                        <c:v>1.41104E-2</c:v>
                      </c:pt>
                      <c:pt idx="4426">
                        <c:v>1.4113280000000001E-2</c:v>
                      </c:pt>
                      <c:pt idx="4427">
                        <c:v>1.4116170000000001E-2</c:v>
                      </c:pt>
                      <c:pt idx="4428">
                        <c:v>1.4119059999999999E-2</c:v>
                      </c:pt>
                      <c:pt idx="4429">
                        <c:v>1.4121949999999999E-2</c:v>
                      </c:pt>
                      <c:pt idx="4430">
                        <c:v>1.412484E-2</c:v>
                      </c:pt>
                      <c:pt idx="4431">
                        <c:v>1.412773E-2</c:v>
                      </c:pt>
                      <c:pt idx="4432">
                        <c:v>1.413062E-2</c:v>
                      </c:pt>
                      <c:pt idx="4433">
                        <c:v>1.41335E-2</c:v>
                      </c:pt>
                      <c:pt idx="4434">
                        <c:v>1.413639E-2</c:v>
                      </c:pt>
                      <c:pt idx="4435">
                        <c:v>1.4139280000000001E-2</c:v>
                      </c:pt>
                      <c:pt idx="4436">
                        <c:v>1.4142170000000001E-2</c:v>
                      </c:pt>
                      <c:pt idx="4437">
                        <c:v>1.4145059999999999E-2</c:v>
                      </c:pt>
                      <c:pt idx="4438">
                        <c:v>1.4147949999999999E-2</c:v>
                      </c:pt>
                      <c:pt idx="4439">
                        <c:v>1.415083E-2</c:v>
                      </c:pt>
                      <c:pt idx="4440">
                        <c:v>1.415372E-2</c:v>
                      </c:pt>
                      <c:pt idx="4441">
                        <c:v>1.415661E-2</c:v>
                      </c:pt>
                      <c:pt idx="4442">
                        <c:v>1.41595E-2</c:v>
                      </c:pt>
                      <c:pt idx="4443">
                        <c:v>1.416239E-2</c:v>
                      </c:pt>
                      <c:pt idx="4444">
                        <c:v>1.4165280000000001E-2</c:v>
                      </c:pt>
                      <c:pt idx="4445">
                        <c:v>1.4168170000000001E-2</c:v>
                      </c:pt>
                      <c:pt idx="4446">
                        <c:v>1.4171049999999999E-2</c:v>
                      </c:pt>
                      <c:pt idx="4447">
                        <c:v>1.4173939999999999E-2</c:v>
                      </c:pt>
                      <c:pt idx="4448">
                        <c:v>1.417683E-2</c:v>
                      </c:pt>
                      <c:pt idx="4449">
                        <c:v>1.417972E-2</c:v>
                      </c:pt>
                      <c:pt idx="4450">
                        <c:v>1.418261E-2</c:v>
                      </c:pt>
                      <c:pt idx="4451">
                        <c:v>1.41855E-2</c:v>
                      </c:pt>
                      <c:pt idx="4452">
                        <c:v>1.418838E-2</c:v>
                      </c:pt>
                      <c:pt idx="4453">
                        <c:v>1.4191270000000001E-2</c:v>
                      </c:pt>
                      <c:pt idx="4454">
                        <c:v>1.4194160000000001E-2</c:v>
                      </c:pt>
                      <c:pt idx="4455">
                        <c:v>1.4197049999999999E-2</c:v>
                      </c:pt>
                      <c:pt idx="4456">
                        <c:v>1.4199939999999999E-2</c:v>
                      </c:pt>
                      <c:pt idx="4457">
                        <c:v>1.420283E-2</c:v>
                      </c:pt>
                      <c:pt idx="4458">
                        <c:v>1.420572E-2</c:v>
                      </c:pt>
                      <c:pt idx="4459">
                        <c:v>1.42086E-2</c:v>
                      </c:pt>
                      <c:pt idx="4460">
                        <c:v>1.421149E-2</c:v>
                      </c:pt>
                      <c:pt idx="4461">
                        <c:v>1.421438E-2</c:v>
                      </c:pt>
                      <c:pt idx="4462">
                        <c:v>1.4217270000000001E-2</c:v>
                      </c:pt>
                      <c:pt idx="4463">
                        <c:v>1.4220160000000001E-2</c:v>
                      </c:pt>
                      <c:pt idx="4464">
                        <c:v>1.4223049999999999E-2</c:v>
                      </c:pt>
                      <c:pt idx="4465">
                        <c:v>1.4225939999999999E-2</c:v>
                      </c:pt>
                      <c:pt idx="4466">
                        <c:v>1.422883E-2</c:v>
                      </c:pt>
                      <c:pt idx="4467">
                        <c:v>1.423171E-2</c:v>
                      </c:pt>
                      <c:pt idx="4468">
                        <c:v>1.42346E-2</c:v>
                      </c:pt>
                      <c:pt idx="4469">
                        <c:v>1.423749E-2</c:v>
                      </c:pt>
                      <c:pt idx="4470">
                        <c:v>1.424038E-2</c:v>
                      </c:pt>
                      <c:pt idx="4471">
                        <c:v>1.4243270000000001E-2</c:v>
                      </c:pt>
                      <c:pt idx="4472">
                        <c:v>1.4246160000000001E-2</c:v>
                      </c:pt>
                      <c:pt idx="4473">
                        <c:v>1.4249039999999999E-2</c:v>
                      </c:pt>
                      <c:pt idx="4474">
                        <c:v>1.4251929999999999E-2</c:v>
                      </c:pt>
                      <c:pt idx="4475">
                        <c:v>1.425482E-2</c:v>
                      </c:pt>
                      <c:pt idx="4476">
                        <c:v>1.425771E-2</c:v>
                      </c:pt>
                      <c:pt idx="4477">
                        <c:v>1.42606E-2</c:v>
                      </c:pt>
                      <c:pt idx="4478">
                        <c:v>1.426349E-2</c:v>
                      </c:pt>
                      <c:pt idx="4479">
                        <c:v>1.426638E-2</c:v>
                      </c:pt>
                      <c:pt idx="4480">
                        <c:v>1.4269260000000001E-2</c:v>
                      </c:pt>
                      <c:pt idx="4481">
                        <c:v>1.4272150000000001E-2</c:v>
                      </c:pt>
                      <c:pt idx="4482">
                        <c:v>1.4275039999999999E-2</c:v>
                      </c:pt>
                      <c:pt idx="4483">
                        <c:v>1.4277929999999999E-2</c:v>
                      </c:pt>
                      <c:pt idx="4484">
                        <c:v>1.428082E-2</c:v>
                      </c:pt>
                      <c:pt idx="4485">
                        <c:v>1.428371E-2</c:v>
                      </c:pt>
                      <c:pt idx="4486">
                        <c:v>1.428659E-2</c:v>
                      </c:pt>
                      <c:pt idx="4487">
                        <c:v>1.428948E-2</c:v>
                      </c:pt>
                      <c:pt idx="4488">
                        <c:v>1.429237E-2</c:v>
                      </c:pt>
                      <c:pt idx="4489">
                        <c:v>1.4295260000000001E-2</c:v>
                      </c:pt>
                      <c:pt idx="4490">
                        <c:v>1.4298150000000001E-2</c:v>
                      </c:pt>
                      <c:pt idx="4491">
                        <c:v>1.4301039999999999E-2</c:v>
                      </c:pt>
                      <c:pt idx="4492">
                        <c:v>1.4303929999999999E-2</c:v>
                      </c:pt>
                      <c:pt idx="4493">
                        <c:v>1.430681E-2</c:v>
                      </c:pt>
                      <c:pt idx="4494">
                        <c:v>1.43097E-2</c:v>
                      </c:pt>
                      <c:pt idx="4495">
                        <c:v>1.431259E-2</c:v>
                      </c:pt>
                      <c:pt idx="4496">
                        <c:v>1.431548E-2</c:v>
                      </c:pt>
                      <c:pt idx="4497">
                        <c:v>1.431837E-2</c:v>
                      </c:pt>
                      <c:pt idx="4498">
                        <c:v>1.4321260000000001E-2</c:v>
                      </c:pt>
                      <c:pt idx="4499">
                        <c:v>1.4324150000000001E-2</c:v>
                      </c:pt>
                      <c:pt idx="4500">
                        <c:v>1.4327029999999999E-2</c:v>
                      </c:pt>
                      <c:pt idx="4501">
                        <c:v>1.4329919999999999E-2</c:v>
                      </c:pt>
                      <c:pt idx="4502">
                        <c:v>1.433281E-2</c:v>
                      </c:pt>
                      <c:pt idx="4503">
                        <c:v>1.43357E-2</c:v>
                      </c:pt>
                      <c:pt idx="4504">
                        <c:v>1.433859E-2</c:v>
                      </c:pt>
                      <c:pt idx="4505">
                        <c:v>1.434148E-2</c:v>
                      </c:pt>
                      <c:pt idx="4506">
                        <c:v>1.434437E-2</c:v>
                      </c:pt>
                      <c:pt idx="4507">
                        <c:v>1.4347250000000001E-2</c:v>
                      </c:pt>
                      <c:pt idx="4508">
                        <c:v>1.4350140000000001E-2</c:v>
                      </c:pt>
                      <c:pt idx="4509">
                        <c:v>1.4353029999999999E-2</c:v>
                      </c:pt>
                      <c:pt idx="4510">
                        <c:v>1.4355919999999999E-2</c:v>
                      </c:pt>
                      <c:pt idx="4511">
                        <c:v>1.435881E-2</c:v>
                      </c:pt>
                      <c:pt idx="4512">
                        <c:v>1.43617E-2</c:v>
                      </c:pt>
                      <c:pt idx="4513">
                        <c:v>1.436458E-2</c:v>
                      </c:pt>
                      <c:pt idx="4514">
                        <c:v>1.436747E-2</c:v>
                      </c:pt>
                      <c:pt idx="4515">
                        <c:v>1.437036E-2</c:v>
                      </c:pt>
                      <c:pt idx="4516">
                        <c:v>1.4373250000000001E-2</c:v>
                      </c:pt>
                      <c:pt idx="4517">
                        <c:v>1.4376140000000001E-2</c:v>
                      </c:pt>
                      <c:pt idx="4518">
                        <c:v>1.4379029999999999E-2</c:v>
                      </c:pt>
                      <c:pt idx="4519">
                        <c:v>1.4381919999999999E-2</c:v>
                      </c:pt>
                      <c:pt idx="4520">
                        <c:v>1.43848E-2</c:v>
                      </c:pt>
                      <c:pt idx="4521">
                        <c:v>1.438769E-2</c:v>
                      </c:pt>
                      <c:pt idx="4522">
                        <c:v>1.439058E-2</c:v>
                      </c:pt>
                      <c:pt idx="4523">
                        <c:v>1.439347E-2</c:v>
                      </c:pt>
                      <c:pt idx="4524">
                        <c:v>1.439636E-2</c:v>
                      </c:pt>
                      <c:pt idx="4525">
                        <c:v>1.4399250000000001E-2</c:v>
                      </c:pt>
                      <c:pt idx="4526">
                        <c:v>1.4402140000000001E-2</c:v>
                      </c:pt>
                      <c:pt idx="4527">
                        <c:v>1.4405019999999999E-2</c:v>
                      </c:pt>
                      <c:pt idx="4528">
                        <c:v>1.4407909999999999E-2</c:v>
                      </c:pt>
                      <c:pt idx="4529">
                        <c:v>1.44108E-2</c:v>
                      </c:pt>
                      <c:pt idx="4530">
                        <c:v>1.441369E-2</c:v>
                      </c:pt>
                      <c:pt idx="4531">
                        <c:v>1.441658E-2</c:v>
                      </c:pt>
                      <c:pt idx="4532">
                        <c:v>1.441947E-2</c:v>
                      </c:pt>
                      <c:pt idx="4533">
                        <c:v>1.442235E-2</c:v>
                      </c:pt>
                      <c:pt idx="4534">
                        <c:v>1.4425240000000001E-2</c:v>
                      </c:pt>
                      <c:pt idx="4535">
                        <c:v>1.4428130000000001E-2</c:v>
                      </c:pt>
                      <c:pt idx="4536">
                        <c:v>1.4431019999999999E-2</c:v>
                      </c:pt>
                      <c:pt idx="4537">
                        <c:v>1.4433909999999999E-2</c:v>
                      </c:pt>
                      <c:pt idx="4538">
                        <c:v>1.44368E-2</c:v>
                      </c:pt>
                      <c:pt idx="4539">
                        <c:v>1.443969E-2</c:v>
                      </c:pt>
                      <c:pt idx="4540">
                        <c:v>1.444257E-2</c:v>
                      </c:pt>
                      <c:pt idx="4541">
                        <c:v>1.444546E-2</c:v>
                      </c:pt>
                      <c:pt idx="4542">
                        <c:v>1.444835E-2</c:v>
                      </c:pt>
                      <c:pt idx="4543">
                        <c:v>1.4451240000000001E-2</c:v>
                      </c:pt>
                      <c:pt idx="4544">
                        <c:v>1.4454130000000001E-2</c:v>
                      </c:pt>
                      <c:pt idx="4545">
                        <c:v>1.4457019999999999E-2</c:v>
                      </c:pt>
                      <c:pt idx="4546">
                        <c:v>1.4459909999999999E-2</c:v>
                      </c:pt>
                      <c:pt idx="4547">
                        <c:v>1.446279E-2</c:v>
                      </c:pt>
                      <c:pt idx="4548">
                        <c:v>1.446568E-2</c:v>
                      </c:pt>
                      <c:pt idx="4549">
                        <c:v>1.446857E-2</c:v>
                      </c:pt>
                      <c:pt idx="4550">
                        <c:v>1.447146E-2</c:v>
                      </c:pt>
                      <c:pt idx="4551">
                        <c:v>1.447435E-2</c:v>
                      </c:pt>
                      <c:pt idx="4552">
                        <c:v>1.4477240000000001E-2</c:v>
                      </c:pt>
                      <c:pt idx="4553">
                        <c:v>1.4480130000000001E-2</c:v>
                      </c:pt>
                      <c:pt idx="4554">
                        <c:v>1.4483009999999999E-2</c:v>
                      </c:pt>
                      <c:pt idx="4555">
                        <c:v>1.4485899999999999E-2</c:v>
                      </c:pt>
                      <c:pt idx="4556">
                        <c:v>1.448879E-2</c:v>
                      </c:pt>
                      <c:pt idx="4557">
                        <c:v>1.449168E-2</c:v>
                      </c:pt>
                      <c:pt idx="4558">
                        <c:v>1.449457E-2</c:v>
                      </c:pt>
                      <c:pt idx="4559">
                        <c:v>1.449746E-2</c:v>
                      </c:pt>
                      <c:pt idx="4560">
                        <c:v>1.450035E-2</c:v>
                      </c:pt>
                      <c:pt idx="4561">
                        <c:v>1.4503230000000001E-2</c:v>
                      </c:pt>
                      <c:pt idx="4562">
                        <c:v>1.4506120000000001E-2</c:v>
                      </c:pt>
                      <c:pt idx="4563">
                        <c:v>1.4509009999999999E-2</c:v>
                      </c:pt>
                      <c:pt idx="4564">
                        <c:v>1.4511899999999999E-2</c:v>
                      </c:pt>
                      <c:pt idx="4565">
                        <c:v>1.451479E-2</c:v>
                      </c:pt>
                      <c:pt idx="4566">
                        <c:v>1.451768E-2</c:v>
                      </c:pt>
                      <c:pt idx="4567">
                        <c:v>1.452056E-2</c:v>
                      </c:pt>
                      <c:pt idx="4568">
                        <c:v>1.452345E-2</c:v>
                      </c:pt>
                      <c:pt idx="4569">
                        <c:v>1.452634E-2</c:v>
                      </c:pt>
                      <c:pt idx="4570">
                        <c:v>1.4529230000000001E-2</c:v>
                      </c:pt>
                      <c:pt idx="4571">
                        <c:v>1.4532120000000001E-2</c:v>
                      </c:pt>
                      <c:pt idx="4572">
                        <c:v>1.4535009999999999E-2</c:v>
                      </c:pt>
                      <c:pt idx="4573">
                        <c:v>1.4537899999999999E-2</c:v>
                      </c:pt>
                      <c:pt idx="4574">
                        <c:v>1.454078E-2</c:v>
                      </c:pt>
                      <c:pt idx="4575">
                        <c:v>1.454367E-2</c:v>
                      </c:pt>
                      <c:pt idx="4576">
                        <c:v>1.454656E-2</c:v>
                      </c:pt>
                      <c:pt idx="4577">
                        <c:v>1.454945E-2</c:v>
                      </c:pt>
                      <c:pt idx="4578">
                        <c:v>1.455234E-2</c:v>
                      </c:pt>
                      <c:pt idx="4579">
                        <c:v>1.4555230000000001E-2</c:v>
                      </c:pt>
                      <c:pt idx="4580">
                        <c:v>1.4558110000000001E-2</c:v>
                      </c:pt>
                      <c:pt idx="4581">
                        <c:v>1.4560999999999999E-2</c:v>
                      </c:pt>
                      <c:pt idx="4582">
                        <c:v>1.4563889999999999E-2</c:v>
                      </c:pt>
                      <c:pt idx="4583">
                        <c:v>1.456678E-2</c:v>
                      </c:pt>
                      <c:pt idx="4584">
                        <c:v>1.456967E-2</c:v>
                      </c:pt>
                      <c:pt idx="4585">
                        <c:v>1.457256E-2</c:v>
                      </c:pt>
                      <c:pt idx="4586">
                        <c:v>1.457545E-2</c:v>
                      </c:pt>
                      <c:pt idx="4587">
                        <c:v>1.457833E-2</c:v>
                      </c:pt>
                      <c:pt idx="4588">
                        <c:v>1.4581220000000001E-2</c:v>
                      </c:pt>
                      <c:pt idx="4589">
                        <c:v>1.4584110000000001E-2</c:v>
                      </c:pt>
                      <c:pt idx="4590">
                        <c:v>1.4586999999999999E-2</c:v>
                      </c:pt>
                      <c:pt idx="4591">
                        <c:v>1.4589889999999999E-2</c:v>
                      </c:pt>
                      <c:pt idx="4592">
                        <c:v>1.459278E-2</c:v>
                      </c:pt>
                      <c:pt idx="4593">
                        <c:v>1.459567E-2</c:v>
                      </c:pt>
                      <c:pt idx="4594">
                        <c:v>1.459855E-2</c:v>
                      </c:pt>
                      <c:pt idx="4595">
                        <c:v>1.460144E-2</c:v>
                      </c:pt>
                      <c:pt idx="4596">
                        <c:v>1.460433E-2</c:v>
                      </c:pt>
                      <c:pt idx="4597">
                        <c:v>1.4607220000000001E-2</c:v>
                      </c:pt>
                      <c:pt idx="4598">
                        <c:v>1.4610110000000001E-2</c:v>
                      </c:pt>
                      <c:pt idx="4599">
                        <c:v>1.4612999999999999E-2</c:v>
                      </c:pt>
                      <c:pt idx="4600">
                        <c:v>1.4615879999999999E-2</c:v>
                      </c:pt>
                      <c:pt idx="4601">
                        <c:v>1.461877E-2</c:v>
                      </c:pt>
                      <c:pt idx="4602">
                        <c:v>1.462166E-2</c:v>
                      </c:pt>
                      <c:pt idx="4603">
                        <c:v>1.462455E-2</c:v>
                      </c:pt>
                      <c:pt idx="4604">
                        <c:v>1.462744E-2</c:v>
                      </c:pt>
                      <c:pt idx="4605">
                        <c:v>1.463033E-2</c:v>
                      </c:pt>
                      <c:pt idx="4606">
                        <c:v>1.4633220000000001E-2</c:v>
                      </c:pt>
                      <c:pt idx="4607">
                        <c:v>1.4636110000000001E-2</c:v>
                      </c:pt>
                      <c:pt idx="4608">
                        <c:v>1.4638989999999999E-2</c:v>
                      </c:pt>
                      <c:pt idx="4609">
                        <c:v>1.4641879999999999E-2</c:v>
                      </c:pt>
                      <c:pt idx="4610">
                        <c:v>1.464477E-2</c:v>
                      </c:pt>
                      <c:pt idx="4611">
                        <c:v>1.464766E-2</c:v>
                      </c:pt>
                      <c:pt idx="4612">
                        <c:v>1.465055E-2</c:v>
                      </c:pt>
                      <c:pt idx="4613">
                        <c:v>1.465344E-2</c:v>
                      </c:pt>
                      <c:pt idx="4614">
                        <c:v>1.465632E-2</c:v>
                      </c:pt>
                      <c:pt idx="4615">
                        <c:v>1.4659210000000001E-2</c:v>
                      </c:pt>
                      <c:pt idx="4616">
                        <c:v>1.4662100000000001E-2</c:v>
                      </c:pt>
                      <c:pt idx="4617">
                        <c:v>1.4664989999999999E-2</c:v>
                      </c:pt>
                      <c:pt idx="4618">
                        <c:v>1.4667879999999999E-2</c:v>
                      </c:pt>
                      <c:pt idx="4619">
                        <c:v>1.467077E-2</c:v>
                      </c:pt>
                      <c:pt idx="4620">
                        <c:v>1.467366E-2</c:v>
                      </c:pt>
                      <c:pt idx="4621">
                        <c:v>1.467654E-2</c:v>
                      </c:pt>
                      <c:pt idx="4622">
                        <c:v>1.467943E-2</c:v>
                      </c:pt>
                      <c:pt idx="4623">
                        <c:v>1.468232E-2</c:v>
                      </c:pt>
                      <c:pt idx="4624">
                        <c:v>1.4685210000000001E-2</c:v>
                      </c:pt>
                      <c:pt idx="4625">
                        <c:v>1.4688100000000001E-2</c:v>
                      </c:pt>
                      <c:pt idx="4626">
                        <c:v>1.4690989999999999E-2</c:v>
                      </c:pt>
                      <c:pt idx="4627">
                        <c:v>1.469387E-2</c:v>
                      </c:pt>
                      <c:pt idx="4628">
                        <c:v>1.469676E-2</c:v>
                      </c:pt>
                      <c:pt idx="4629">
                        <c:v>1.469965E-2</c:v>
                      </c:pt>
                      <c:pt idx="4630">
                        <c:v>1.470254E-2</c:v>
                      </c:pt>
                      <c:pt idx="4631">
                        <c:v>1.470543E-2</c:v>
                      </c:pt>
                      <c:pt idx="4632">
                        <c:v>1.470832E-2</c:v>
                      </c:pt>
                      <c:pt idx="4633">
                        <c:v>1.4711210000000001E-2</c:v>
                      </c:pt>
                      <c:pt idx="4634">
                        <c:v>1.4714090000000001E-2</c:v>
                      </c:pt>
                      <c:pt idx="4635">
                        <c:v>1.4716979999999999E-2</c:v>
                      </c:pt>
                      <c:pt idx="4636">
                        <c:v>1.4719869999999999E-2</c:v>
                      </c:pt>
                      <c:pt idx="4637">
                        <c:v>1.472276E-2</c:v>
                      </c:pt>
                      <c:pt idx="4638">
                        <c:v>1.472565E-2</c:v>
                      </c:pt>
                      <c:pt idx="4639">
                        <c:v>1.472854E-2</c:v>
                      </c:pt>
                      <c:pt idx="4640">
                        <c:v>1.473143E-2</c:v>
                      </c:pt>
                      <c:pt idx="4641">
                        <c:v>1.473431E-2</c:v>
                      </c:pt>
                      <c:pt idx="4642">
                        <c:v>1.4737200000000001E-2</c:v>
                      </c:pt>
                      <c:pt idx="4643">
                        <c:v>1.4740090000000001E-2</c:v>
                      </c:pt>
                      <c:pt idx="4644">
                        <c:v>1.4742979999999999E-2</c:v>
                      </c:pt>
                      <c:pt idx="4645">
                        <c:v>1.4745869999999999E-2</c:v>
                      </c:pt>
                      <c:pt idx="4646">
                        <c:v>1.474876E-2</c:v>
                      </c:pt>
                      <c:pt idx="4647">
                        <c:v>1.475165E-2</c:v>
                      </c:pt>
                      <c:pt idx="4648">
                        <c:v>1.475453E-2</c:v>
                      </c:pt>
                      <c:pt idx="4649">
                        <c:v>1.475742E-2</c:v>
                      </c:pt>
                      <c:pt idx="4650">
                        <c:v>1.476031E-2</c:v>
                      </c:pt>
                      <c:pt idx="4651">
                        <c:v>1.4763200000000001E-2</c:v>
                      </c:pt>
                      <c:pt idx="4652">
                        <c:v>1.4766090000000001E-2</c:v>
                      </c:pt>
                      <c:pt idx="4653">
                        <c:v>1.4768979999999999E-2</c:v>
                      </c:pt>
                      <c:pt idx="4654">
                        <c:v>1.4771869999999999E-2</c:v>
                      </c:pt>
                      <c:pt idx="4655">
                        <c:v>1.477475E-2</c:v>
                      </c:pt>
                      <c:pt idx="4656">
                        <c:v>1.477764E-2</c:v>
                      </c:pt>
                      <c:pt idx="4657">
                        <c:v>1.478053E-2</c:v>
                      </c:pt>
                      <c:pt idx="4658">
                        <c:v>1.478342E-2</c:v>
                      </c:pt>
                      <c:pt idx="4659">
                        <c:v>1.478631E-2</c:v>
                      </c:pt>
                      <c:pt idx="4660">
                        <c:v>1.4789200000000001E-2</c:v>
                      </c:pt>
                      <c:pt idx="4661">
                        <c:v>1.4792080000000001E-2</c:v>
                      </c:pt>
                      <c:pt idx="4662">
                        <c:v>1.4794969999999999E-2</c:v>
                      </c:pt>
                      <c:pt idx="4663">
                        <c:v>1.4797859999999999E-2</c:v>
                      </c:pt>
                      <c:pt idx="4664">
                        <c:v>1.480075E-2</c:v>
                      </c:pt>
                      <c:pt idx="4665">
                        <c:v>1.480364E-2</c:v>
                      </c:pt>
                      <c:pt idx="4666">
                        <c:v>1.480653E-2</c:v>
                      </c:pt>
                      <c:pt idx="4667">
                        <c:v>1.480942E-2</c:v>
                      </c:pt>
                      <c:pt idx="4668">
                        <c:v>1.48123E-2</c:v>
                      </c:pt>
                      <c:pt idx="4669">
                        <c:v>1.4815190000000001E-2</c:v>
                      </c:pt>
                      <c:pt idx="4670">
                        <c:v>1.4818080000000001E-2</c:v>
                      </c:pt>
                      <c:pt idx="4671">
                        <c:v>1.4820969999999999E-2</c:v>
                      </c:pt>
                      <c:pt idx="4672">
                        <c:v>1.4823859999999999E-2</c:v>
                      </c:pt>
                      <c:pt idx="4673">
                        <c:v>1.482675E-2</c:v>
                      </c:pt>
                      <c:pt idx="4674">
                        <c:v>1.482964E-2</c:v>
                      </c:pt>
                      <c:pt idx="4675">
                        <c:v>1.483252E-2</c:v>
                      </c:pt>
                      <c:pt idx="4676">
                        <c:v>1.483541E-2</c:v>
                      </c:pt>
                      <c:pt idx="4677">
                        <c:v>1.48383E-2</c:v>
                      </c:pt>
                      <c:pt idx="4678">
                        <c:v>1.4841190000000001E-2</c:v>
                      </c:pt>
                      <c:pt idx="4679">
                        <c:v>1.4844080000000001E-2</c:v>
                      </c:pt>
                      <c:pt idx="4680">
                        <c:v>1.4846969999999999E-2</c:v>
                      </c:pt>
                      <c:pt idx="4681">
                        <c:v>1.4849859999999999E-2</c:v>
                      </c:pt>
                      <c:pt idx="4682">
                        <c:v>1.485274E-2</c:v>
                      </c:pt>
                      <c:pt idx="4683">
                        <c:v>1.485563E-2</c:v>
                      </c:pt>
                      <c:pt idx="4684">
                        <c:v>1.485852E-2</c:v>
                      </c:pt>
                      <c:pt idx="4685">
                        <c:v>1.486141E-2</c:v>
                      </c:pt>
                      <c:pt idx="4686">
                        <c:v>1.48643E-2</c:v>
                      </c:pt>
                      <c:pt idx="4687">
                        <c:v>1.4867190000000001E-2</c:v>
                      </c:pt>
                      <c:pt idx="4688">
                        <c:v>1.4870070000000001E-2</c:v>
                      </c:pt>
                      <c:pt idx="4689">
                        <c:v>1.4872959999999999E-2</c:v>
                      </c:pt>
                      <c:pt idx="4690">
                        <c:v>1.4875849999999999E-2</c:v>
                      </c:pt>
                      <c:pt idx="4691">
                        <c:v>1.487874E-2</c:v>
                      </c:pt>
                      <c:pt idx="4692">
                        <c:v>1.488163E-2</c:v>
                      </c:pt>
                      <c:pt idx="4693">
                        <c:v>1.488452E-2</c:v>
                      </c:pt>
                      <c:pt idx="4694">
                        <c:v>1.488741E-2</c:v>
                      </c:pt>
                      <c:pt idx="4695">
                        <c:v>1.489029E-2</c:v>
                      </c:pt>
                      <c:pt idx="4696">
                        <c:v>1.4893180000000001E-2</c:v>
                      </c:pt>
                      <c:pt idx="4697">
                        <c:v>1.4896070000000001E-2</c:v>
                      </c:pt>
                      <c:pt idx="4698">
                        <c:v>1.4898959999999999E-2</c:v>
                      </c:pt>
                      <c:pt idx="4699">
                        <c:v>1.4901849999999999E-2</c:v>
                      </c:pt>
                      <c:pt idx="4700">
                        <c:v>1.490474E-2</c:v>
                      </c:pt>
                      <c:pt idx="4701">
                        <c:v>1.490762E-2</c:v>
                      </c:pt>
                      <c:pt idx="4702">
                        <c:v>1.491051E-2</c:v>
                      </c:pt>
                      <c:pt idx="4703">
                        <c:v>1.49134E-2</c:v>
                      </c:pt>
                      <c:pt idx="4704">
                        <c:v>1.491629E-2</c:v>
                      </c:pt>
                      <c:pt idx="4705">
                        <c:v>1.4919180000000001E-2</c:v>
                      </c:pt>
                      <c:pt idx="4706">
                        <c:v>1.4922070000000001E-2</c:v>
                      </c:pt>
                      <c:pt idx="4707">
                        <c:v>1.4924959999999999E-2</c:v>
                      </c:pt>
                      <c:pt idx="4708">
                        <c:v>1.492784E-2</c:v>
                      </c:pt>
                      <c:pt idx="4709">
                        <c:v>1.493073E-2</c:v>
                      </c:pt>
                      <c:pt idx="4710">
                        <c:v>1.493362E-2</c:v>
                      </c:pt>
                      <c:pt idx="4711">
                        <c:v>1.493651E-2</c:v>
                      </c:pt>
                      <c:pt idx="4712">
                        <c:v>1.49394E-2</c:v>
                      </c:pt>
                      <c:pt idx="4713">
                        <c:v>1.494229E-2</c:v>
                      </c:pt>
                      <c:pt idx="4714">
                        <c:v>1.4945180000000001E-2</c:v>
                      </c:pt>
                      <c:pt idx="4715">
                        <c:v>1.4948060000000001E-2</c:v>
                      </c:pt>
                      <c:pt idx="4716">
                        <c:v>1.4950949999999999E-2</c:v>
                      </c:pt>
                      <c:pt idx="4717">
                        <c:v>1.4953839999999999E-2</c:v>
                      </c:pt>
                      <c:pt idx="4718">
                        <c:v>1.495673E-2</c:v>
                      </c:pt>
                      <c:pt idx="4719">
                        <c:v>1.495962E-2</c:v>
                      </c:pt>
                      <c:pt idx="4720">
                        <c:v>1.496251E-2</c:v>
                      </c:pt>
                      <c:pt idx="4721">
                        <c:v>1.49654E-2</c:v>
                      </c:pt>
                      <c:pt idx="4722">
                        <c:v>1.496828E-2</c:v>
                      </c:pt>
                      <c:pt idx="4723">
                        <c:v>1.4971170000000001E-2</c:v>
                      </c:pt>
                      <c:pt idx="4724">
                        <c:v>1.4974060000000001E-2</c:v>
                      </c:pt>
                      <c:pt idx="4725">
                        <c:v>1.4976949999999999E-2</c:v>
                      </c:pt>
                      <c:pt idx="4726">
                        <c:v>1.4979839999999999E-2</c:v>
                      </c:pt>
                      <c:pt idx="4727">
                        <c:v>1.498273E-2</c:v>
                      </c:pt>
                      <c:pt idx="4728">
                        <c:v>1.498562E-2</c:v>
                      </c:pt>
                      <c:pt idx="4729">
                        <c:v>1.49885E-2</c:v>
                      </c:pt>
                      <c:pt idx="4730">
                        <c:v>1.499139E-2</c:v>
                      </c:pt>
                      <c:pt idx="4731">
                        <c:v>1.499428E-2</c:v>
                      </c:pt>
                      <c:pt idx="4732">
                        <c:v>1.4997170000000001E-2</c:v>
                      </c:pt>
                      <c:pt idx="4733">
                        <c:v>1.5000060000000001E-2</c:v>
                      </c:pt>
                      <c:pt idx="4734">
                        <c:v>1.5002949999999999E-2</c:v>
                      </c:pt>
                      <c:pt idx="4735">
                        <c:v>1.5005839999999999E-2</c:v>
                      </c:pt>
                      <c:pt idx="4736">
                        <c:v>1.500872E-2</c:v>
                      </c:pt>
                      <c:pt idx="4737">
                        <c:v>1.501161E-2</c:v>
                      </c:pt>
                      <c:pt idx="4738">
                        <c:v>1.50145E-2</c:v>
                      </c:pt>
                      <c:pt idx="4739">
                        <c:v>1.501739E-2</c:v>
                      </c:pt>
                      <c:pt idx="4740">
                        <c:v>1.502028E-2</c:v>
                      </c:pt>
                      <c:pt idx="4741">
                        <c:v>1.5023170000000001E-2</c:v>
                      </c:pt>
                      <c:pt idx="4742">
                        <c:v>1.5026050000000001E-2</c:v>
                      </c:pt>
                      <c:pt idx="4743">
                        <c:v>1.5028939999999999E-2</c:v>
                      </c:pt>
                      <c:pt idx="4744">
                        <c:v>1.5031829999999999E-2</c:v>
                      </c:pt>
                      <c:pt idx="4745">
                        <c:v>1.503472E-2</c:v>
                      </c:pt>
                      <c:pt idx="4746">
                        <c:v>1.503761E-2</c:v>
                      </c:pt>
                      <c:pt idx="4747">
                        <c:v>1.50405E-2</c:v>
                      </c:pt>
                      <c:pt idx="4748">
                        <c:v>1.504339E-2</c:v>
                      </c:pt>
                      <c:pt idx="4749">
                        <c:v>1.504627E-2</c:v>
                      </c:pt>
                      <c:pt idx="4750">
                        <c:v>1.5049160000000001E-2</c:v>
                      </c:pt>
                      <c:pt idx="4751">
                        <c:v>1.5052050000000001E-2</c:v>
                      </c:pt>
                      <c:pt idx="4752">
                        <c:v>1.5054939999999999E-2</c:v>
                      </c:pt>
                      <c:pt idx="4753">
                        <c:v>1.5057829999999999E-2</c:v>
                      </c:pt>
                      <c:pt idx="4754">
                        <c:v>1.506072E-2</c:v>
                      </c:pt>
                      <c:pt idx="4755">
                        <c:v>1.50636E-2</c:v>
                      </c:pt>
                      <c:pt idx="4756">
                        <c:v>1.506649E-2</c:v>
                      </c:pt>
                      <c:pt idx="4757">
                        <c:v>1.506938E-2</c:v>
                      </c:pt>
                      <c:pt idx="4758">
                        <c:v>1.507227E-2</c:v>
                      </c:pt>
                      <c:pt idx="4759">
                        <c:v>1.5075160000000001E-2</c:v>
                      </c:pt>
                      <c:pt idx="4760">
                        <c:v>1.5078050000000001E-2</c:v>
                      </c:pt>
                      <c:pt idx="4761">
                        <c:v>1.5080939999999999E-2</c:v>
                      </c:pt>
                      <c:pt idx="4762">
                        <c:v>1.5083829999999999E-2</c:v>
                      </c:pt>
                      <c:pt idx="4763">
                        <c:v>1.508671E-2</c:v>
                      </c:pt>
                      <c:pt idx="4764">
                        <c:v>1.50896E-2</c:v>
                      </c:pt>
                      <c:pt idx="4765">
                        <c:v>1.509249E-2</c:v>
                      </c:pt>
                      <c:pt idx="4766">
                        <c:v>1.509538E-2</c:v>
                      </c:pt>
                      <c:pt idx="4767">
                        <c:v>1.509827E-2</c:v>
                      </c:pt>
                      <c:pt idx="4768">
                        <c:v>1.5101160000000001E-2</c:v>
                      </c:pt>
                      <c:pt idx="4769">
                        <c:v>1.5104039999999999E-2</c:v>
                      </c:pt>
                      <c:pt idx="4770">
                        <c:v>1.5106929999999999E-2</c:v>
                      </c:pt>
                      <c:pt idx="4771">
                        <c:v>1.510982E-2</c:v>
                      </c:pt>
                      <c:pt idx="4772">
                        <c:v>1.511271E-2</c:v>
                      </c:pt>
                      <c:pt idx="4773">
                        <c:v>1.51156E-2</c:v>
                      </c:pt>
                      <c:pt idx="4774">
                        <c:v>1.511849E-2</c:v>
                      </c:pt>
                      <c:pt idx="4775">
                        <c:v>1.512138E-2</c:v>
                      </c:pt>
                      <c:pt idx="4776">
                        <c:v>1.512426E-2</c:v>
                      </c:pt>
                      <c:pt idx="4777">
                        <c:v>1.5127150000000001E-2</c:v>
                      </c:pt>
                      <c:pt idx="4778">
                        <c:v>1.5130040000000001E-2</c:v>
                      </c:pt>
                      <c:pt idx="4779">
                        <c:v>1.5132929999999999E-2</c:v>
                      </c:pt>
                      <c:pt idx="4780">
                        <c:v>1.5135819999999999E-2</c:v>
                      </c:pt>
                      <c:pt idx="4781">
                        <c:v>1.513871E-2</c:v>
                      </c:pt>
                      <c:pt idx="4782">
                        <c:v>1.51416E-2</c:v>
                      </c:pt>
                      <c:pt idx="4783">
                        <c:v>1.514448E-2</c:v>
                      </c:pt>
                      <c:pt idx="4784">
                        <c:v>1.514737E-2</c:v>
                      </c:pt>
                      <c:pt idx="4785">
                        <c:v>1.515026E-2</c:v>
                      </c:pt>
                      <c:pt idx="4786">
                        <c:v>1.5153150000000001E-2</c:v>
                      </c:pt>
                      <c:pt idx="4787">
                        <c:v>1.5156040000000001E-2</c:v>
                      </c:pt>
                      <c:pt idx="4788">
                        <c:v>1.5158929999999999E-2</c:v>
                      </c:pt>
                      <c:pt idx="4789">
                        <c:v>1.516181E-2</c:v>
                      </c:pt>
                      <c:pt idx="4790">
                        <c:v>1.51647E-2</c:v>
                      </c:pt>
                      <c:pt idx="4791">
                        <c:v>1.516759E-2</c:v>
                      </c:pt>
                      <c:pt idx="4792">
                        <c:v>1.517048E-2</c:v>
                      </c:pt>
                      <c:pt idx="4793">
                        <c:v>1.517337E-2</c:v>
                      </c:pt>
                      <c:pt idx="4794">
                        <c:v>1.517626E-2</c:v>
                      </c:pt>
                      <c:pt idx="4795">
                        <c:v>1.5179150000000001E-2</c:v>
                      </c:pt>
                      <c:pt idx="4796">
                        <c:v>1.5182029999999999E-2</c:v>
                      </c:pt>
                      <c:pt idx="4797">
                        <c:v>1.5184919999999999E-2</c:v>
                      </c:pt>
                      <c:pt idx="4798">
                        <c:v>1.518781E-2</c:v>
                      </c:pt>
                      <c:pt idx="4799">
                        <c:v>1.51907E-2</c:v>
                      </c:pt>
                      <c:pt idx="4800">
                        <c:v>1.519359E-2</c:v>
                      </c:pt>
                      <c:pt idx="4801">
                        <c:v>1.519648E-2</c:v>
                      </c:pt>
                      <c:pt idx="4802">
                        <c:v>1.519936E-2</c:v>
                      </c:pt>
                      <c:pt idx="4803">
                        <c:v>1.520225E-2</c:v>
                      </c:pt>
                      <c:pt idx="4804">
                        <c:v>1.5205140000000001E-2</c:v>
                      </c:pt>
                      <c:pt idx="4805">
                        <c:v>1.5208030000000001E-2</c:v>
                      </c:pt>
                      <c:pt idx="4806">
                        <c:v>1.5210919999999999E-2</c:v>
                      </c:pt>
                      <c:pt idx="4807">
                        <c:v>1.5213809999999999E-2</c:v>
                      </c:pt>
                      <c:pt idx="4808">
                        <c:v>1.52167E-2</c:v>
                      </c:pt>
                      <c:pt idx="4809">
                        <c:v>1.521959E-2</c:v>
                      </c:pt>
                      <c:pt idx="4810">
                        <c:v>1.522247E-2</c:v>
                      </c:pt>
                      <c:pt idx="4811">
                        <c:v>1.522536E-2</c:v>
                      </c:pt>
                      <c:pt idx="4812">
                        <c:v>1.522825E-2</c:v>
                      </c:pt>
                      <c:pt idx="4813">
                        <c:v>1.5231140000000001E-2</c:v>
                      </c:pt>
                      <c:pt idx="4814">
                        <c:v>1.5234030000000001E-2</c:v>
                      </c:pt>
                      <c:pt idx="4815">
                        <c:v>1.5236919999999999E-2</c:v>
                      </c:pt>
                      <c:pt idx="4816">
                        <c:v>1.5239809999999999E-2</c:v>
                      </c:pt>
                      <c:pt idx="4817">
                        <c:v>1.524269E-2</c:v>
                      </c:pt>
                      <c:pt idx="4818">
                        <c:v>1.524558E-2</c:v>
                      </c:pt>
                      <c:pt idx="4819">
                        <c:v>1.524847E-2</c:v>
                      </c:pt>
                      <c:pt idx="4820">
                        <c:v>1.525136E-2</c:v>
                      </c:pt>
                      <c:pt idx="4821">
                        <c:v>1.525425E-2</c:v>
                      </c:pt>
                      <c:pt idx="4822">
                        <c:v>1.5257140000000001E-2</c:v>
                      </c:pt>
                      <c:pt idx="4823">
                        <c:v>1.5260019999999999E-2</c:v>
                      </c:pt>
                      <c:pt idx="4824">
                        <c:v>1.5262909999999999E-2</c:v>
                      </c:pt>
                      <c:pt idx="4825">
                        <c:v>1.52658E-2</c:v>
                      </c:pt>
                      <c:pt idx="4826">
                        <c:v>1.526869E-2</c:v>
                      </c:pt>
                      <c:pt idx="4827">
                        <c:v>1.527158E-2</c:v>
                      </c:pt>
                      <c:pt idx="4828">
                        <c:v>1.527447E-2</c:v>
                      </c:pt>
                      <c:pt idx="4829">
                        <c:v>1.527736E-2</c:v>
                      </c:pt>
                      <c:pt idx="4830">
                        <c:v>1.528024E-2</c:v>
                      </c:pt>
                      <c:pt idx="4831">
                        <c:v>1.5283130000000001E-2</c:v>
                      </c:pt>
                      <c:pt idx="4832">
                        <c:v>1.5286020000000001E-2</c:v>
                      </c:pt>
                      <c:pt idx="4833">
                        <c:v>1.5288909999999999E-2</c:v>
                      </c:pt>
                      <c:pt idx="4834">
                        <c:v>1.5291799999999999E-2</c:v>
                      </c:pt>
                      <c:pt idx="4835">
                        <c:v>1.529469E-2</c:v>
                      </c:pt>
                      <c:pt idx="4836">
                        <c:v>1.529757E-2</c:v>
                      </c:pt>
                      <c:pt idx="4837">
                        <c:v>1.530046E-2</c:v>
                      </c:pt>
                      <c:pt idx="4838">
                        <c:v>1.530335E-2</c:v>
                      </c:pt>
                      <c:pt idx="4839">
                        <c:v>1.530624E-2</c:v>
                      </c:pt>
                      <c:pt idx="4840">
                        <c:v>1.5309130000000001E-2</c:v>
                      </c:pt>
                      <c:pt idx="4841">
                        <c:v>1.5312020000000001E-2</c:v>
                      </c:pt>
                      <c:pt idx="4842">
                        <c:v>1.5314909999999999E-2</c:v>
                      </c:pt>
                      <c:pt idx="4843">
                        <c:v>1.531779E-2</c:v>
                      </c:pt>
                      <c:pt idx="4844">
                        <c:v>1.532068E-2</c:v>
                      </c:pt>
                      <c:pt idx="4845">
                        <c:v>1.532357E-2</c:v>
                      </c:pt>
                      <c:pt idx="4846">
                        <c:v>1.532646E-2</c:v>
                      </c:pt>
                      <c:pt idx="4847">
                        <c:v>1.532935E-2</c:v>
                      </c:pt>
                      <c:pt idx="4848">
                        <c:v>1.533224E-2</c:v>
                      </c:pt>
                      <c:pt idx="4849">
                        <c:v>1.5335130000000001E-2</c:v>
                      </c:pt>
                      <c:pt idx="4850">
                        <c:v>1.5338009999999999E-2</c:v>
                      </c:pt>
                      <c:pt idx="4851">
                        <c:v>1.5340899999999999E-2</c:v>
                      </c:pt>
                      <c:pt idx="4852">
                        <c:v>1.534379E-2</c:v>
                      </c:pt>
                      <c:pt idx="4853">
                        <c:v>1.534668E-2</c:v>
                      </c:pt>
                      <c:pt idx="4854">
                        <c:v>1.534957E-2</c:v>
                      </c:pt>
                      <c:pt idx="4855">
                        <c:v>1.535246E-2</c:v>
                      </c:pt>
                      <c:pt idx="4856">
                        <c:v>1.535535E-2</c:v>
                      </c:pt>
                      <c:pt idx="4857">
                        <c:v>1.535823E-2</c:v>
                      </c:pt>
                      <c:pt idx="4858">
                        <c:v>1.5361120000000001E-2</c:v>
                      </c:pt>
                      <c:pt idx="4859">
                        <c:v>1.5364010000000001E-2</c:v>
                      </c:pt>
                      <c:pt idx="4860">
                        <c:v>1.5366899999999999E-2</c:v>
                      </c:pt>
                      <c:pt idx="4861">
                        <c:v>1.5369789999999999E-2</c:v>
                      </c:pt>
                      <c:pt idx="4862">
                        <c:v>1.537268E-2</c:v>
                      </c:pt>
                      <c:pt idx="4863">
                        <c:v>1.537557E-2</c:v>
                      </c:pt>
                      <c:pt idx="4864">
                        <c:v>1.537845E-2</c:v>
                      </c:pt>
                      <c:pt idx="4865">
                        <c:v>1.538134E-2</c:v>
                      </c:pt>
                      <c:pt idx="4866">
                        <c:v>1.538423E-2</c:v>
                      </c:pt>
                      <c:pt idx="4867">
                        <c:v>1.5387120000000001E-2</c:v>
                      </c:pt>
                      <c:pt idx="4868">
                        <c:v>1.5390010000000001E-2</c:v>
                      </c:pt>
                      <c:pt idx="4869">
                        <c:v>1.5392899999999999E-2</c:v>
                      </c:pt>
                      <c:pt idx="4870">
                        <c:v>1.539578E-2</c:v>
                      </c:pt>
                      <c:pt idx="4871">
                        <c:v>1.539867E-2</c:v>
                      </c:pt>
                      <c:pt idx="4872">
                        <c:v>1.540156E-2</c:v>
                      </c:pt>
                      <c:pt idx="4873">
                        <c:v>1.540445E-2</c:v>
                      </c:pt>
                      <c:pt idx="4874">
                        <c:v>1.540734E-2</c:v>
                      </c:pt>
                      <c:pt idx="4875">
                        <c:v>1.541023E-2</c:v>
                      </c:pt>
                      <c:pt idx="4876">
                        <c:v>1.5413120000000001E-2</c:v>
                      </c:pt>
                      <c:pt idx="4877">
                        <c:v>1.5415999999999999E-2</c:v>
                      </c:pt>
                      <c:pt idx="4878">
                        <c:v>1.5418889999999999E-2</c:v>
                      </c:pt>
                      <c:pt idx="4879">
                        <c:v>1.542178E-2</c:v>
                      </c:pt>
                      <c:pt idx="4880">
                        <c:v>1.542467E-2</c:v>
                      </c:pt>
                      <c:pt idx="4881">
                        <c:v>1.542756E-2</c:v>
                      </c:pt>
                      <c:pt idx="4882">
                        <c:v>1.543045E-2</c:v>
                      </c:pt>
                      <c:pt idx="4883">
                        <c:v>1.543333E-2</c:v>
                      </c:pt>
                      <c:pt idx="4884">
                        <c:v>1.543622E-2</c:v>
                      </c:pt>
                      <c:pt idx="4885">
                        <c:v>1.5439110000000001E-2</c:v>
                      </c:pt>
                      <c:pt idx="4886">
                        <c:v>1.5442000000000001E-2</c:v>
                      </c:pt>
                      <c:pt idx="4887">
                        <c:v>1.5444889999999999E-2</c:v>
                      </c:pt>
                      <c:pt idx="4888">
                        <c:v>1.5447779999999999E-2</c:v>
                      </c:pt>
                      <c:pt idx="4889">
                        <c:v>1.545067E-2</c:v>
                      </c:pt>
                      <c:pt idx="4890">
                        <c:v>1.545355E-2</c:v>
                      </c:pt>
                      <c:pt idx="4891">
                        <c:v>1.545644E-2</c:v>
                      </c:pt>
                      <c:pt idx="4892">
                        <c:v>1.545933E-2</c:v>
                      </c:pt>
                      <c:pt idx="4893">
                        <c:v>1.546222E-2</c:v>
                      </c:pt>
                      <c:pt idx="4894">
                        <c:v>1.5465110000000001E-2</c:v>
                      </c:pt>
                      <c:pt idx="4895">
                        <c:v>1.5468000000000001E-2</c:v>
                      </c:pt>
                      <c:pt idx="4896">
                        <c:v>1.5470889999999999E-2</c:v>
                      </c:pt>
                      <c:pt idx="4897">
                        <c:v>1.5473779999999999E-2</c:v>
                      </c:pt>
                      <c:pt idx="4898">
                        <c:v>1.547666E-2</c:v>
                      </c:pt>
                      <c:pt idx="4899">
                        <c:v>1.547955E-2</c:v>
                      </c:pt>
                      <c:pt idx="4900">
                        <c:v>1.548244E-2</c:v>
                      </c:pt>
                      <c:pt idx="4901">
                        <c:v>1.548533E-2</c:v>
                      </c:pt>
                      <c:pt idx="4902">
                        <c:v>1.548822E-2</c:v>
                      </c:pt>
                      <c:pt idx="4903">
                        <c:v>1.5491110000000001E-2</c:v>
                      </c:pt>
                      <c:pt idx="4904">
                        <c:v>1.5493989999999999E-2</c:v>
                      </c:pt>
                      <c:pt idx="4905">
                        <c:v>1.5496879999999999E-2</c:v>
                      </c:pt>
                      <c:pt idx="4906">
                        <c:v>1.549977E-2</c:v>
                      </c:pt>
                      <c:pt idx="4907">
                        <c:v>1.550266E-2</c:v>
                      </c:pt>
                      <c:pt idx="4908">
                        <c:v>1.550555E-2</c:v>
                      </c:pt>
                      <c:pt idx="4909">
                        <c:v>1.550844E-2</c:v>
                      </c:pt>
                      <c:pt idx="4910">
                        <c:v>1.551133E-2</c:v>
                      </c:pt>
                      <c:pt idx="4911">
                        <c:v>1.5514210000000001E-2</c:v>
                      </c:pt>
                      <c:pt idx="4912">
                        <c:v>1.5517100000000001E-2</c:v>
                      </c:pt>
                      <c:pt idx="4913">
                        <c:v>1.5519989999999999E-2</c:v>
                      </c:pt>
                      <c:pt idx="4914">
                        <c:v>1.5522879999999999E-2</c:v>
                      </c:pt>
                      <c:pt idx="4915">
                        <c:v>1.552577E-2</c:v>
                      </c:pt>
                      <c:pt idx="4916">
                        <c:v>1.552866E-2</c:v>
                      </c:pt>
                      <c:pt idx="4917">
                        <c:v>1.553155E-2</c:v>
                      </c:pt>
                      <c:pt idx="4918">
                        <c:v>1.553443E-2</c:v>
                      </c:pt>
                      <c:pt idx="4919">
                        <c:v>1.553732E-2</c:v>
                      </c:pt>
                      <c:pt idx="4920">
                        <c:v>1.554021E-2</c:v>
                      </c:pt>
                      <c:pt idx="4921">
                        <c:v>1.5543100000000001E-2</c:v>
                      </c:pt>
                      <c:pt idx="4922">
                        <c:v>1.5545990000000001E-2</c:v>
                      </c:pt>
                      <c:pt idx="4923">
                        <c:v>1.5548879999999999E-2</c:v>
                      </c:pt>
                      <c:pt idx="4924">
                        <c:v>1.555176E-2</c:v>
                      </c:pt>
                      <c:pt idx="4925">
                        <c:v>1.555465E-2</c:v>
                      </c:pt>
                      <c:pt idx="4926">
                        <c:v>1.555754E-2</c:v>
                      </c:pt>
                      <c:pt idx="4927">
                        <c:v>1.556043E-2</c:v>
                      </c:pt>
                      <c:pt idx="4928">
                        <c:v>1.556332E-2</c:v>
                      </c:pt>
                      <c:pt idx="4929">
                        <c:v>1.556621E-2</c:v>
                      </c:pt>
                      <c:pt idx="4930">
                        <c:v>1.5569090000000001E-2</c:v>
                      </c:pt>
                      <c:pt idx="4931">
                        <c:v>1.5571979999999999E-2</c:v>
                      </c:pt>
                      <c:pt idx="4932">
                        <c:v>1.5574869999999999E-2</c:v>
                      </c:pt>
                      <c:pt idx="4933">
                        <c:v>1.557776E-2</c:v>
                      </c:pt>
                      <c:pt idx="4934">
                        <c:v>1.558065E-2</c:v>
                      </c:pt>
                      <c:pt idx="4935">
                        <c:v>1.558354E-2</c:v>
                      </c:pt>
                      <c:pt idx="4936">
                        <c:v>1.558643E-2</c:v>
                      </c:pt>
                      <c:pt idx="4937">
                        <c:v>1.558932E-2</c:v>
                      </c:pt>
                      <c:pt idx="4938">
                        <c:v>1.5592200000000001E-2</c:v>
                      </c:pt>
                      <c:pt idx="4939">
                        <c:v>1.5595090000000001E-2</c:v>
                      </c:pt>
                      <c:pt idx="4940">
                        <c:v>1.5597979999999999E-2</c:v>
                      </c:pt>
                      <c:pt idx="4941">
                        <c:v>1.5600869999999999E-2</c:v>
                      </c:pt>
                      <c:pt idx="4942">
                        <c:v>1.560376E-2</c:v>
                      </c:pt>
                      <c:pt idx="4943">
                        <c:v>1.560665E-2</c:v>
                      </c:pt>
                      <c:pt idx="4944">
                        <c:v>1.560954E-2</c:v>
                      </c:pt>
                      <c:pt idx="4945">
                        <c:v>1.561242E-2</c:v>
                      </c:pt>
                      <c:pt idx="4946">
                        <c:v>1.561531E-2</c:v>
                      </c:pt>
                      <c:pt idx="4947">
                        <c:v>1.56182E-2</c:v>
                      </c:pt>
                      <c:pt idx="4948">
                        <c:v>1.5621090000000001E-2</c:v>
                      </c:pt>
                      <c:pt idx="4949">
                        <c:v>1.5623980000000001E-2</c:v>
                      </c:pt>
                      <c:pt idx="4950">
                        <c:v>1.5626870000000001E-2</c:v>
                      </c:pt>
                      <c:pt idx="4951">
                        <c:v>1.5629750000000001E-2</c:v>
                      </c:pt>
                      <c:pt idx="4952">
                        <c:v>1.563264E-2</c:v>
                      </c:pt>
                      <c:pt idx="4953">
                        <c:v>1.5635530000000002E-2</c:v>
                      </c:pt>
                      <c:pt idx="4954">
                        <c:v>1.563842E-2</c:v>
                      </c:pt>
                      <c:pt idx="4955">
                        <c:v>1.5641309999999999E-2</c:v>
                      </c:pt>
                      <c:pt idx="4956">
                        <c:v>1.56442E-2</c:v>
                      </c:pt>
                      <c:pt idx="4957">
                        <c:v>1.5647080000000001E-2</c:v>
                      </c:pt>
                      <c:pt idx="4958">
                        <c:v>1.5649969999999999E-2</c:v>
                      </c:pt>
                      <c:pt idx="4959">
                        <c:v>1.5652860000000001E-2</c:v>
                      </c:pt>
                      <c:pt idx="4960">
                        <c:v>1.565575E-2</c:v>
                      </c:pt>
                      <c:pt idx="4961">
                        <c:v>1.5658640000000001E-2</c:v>
                      </c:pt>
                      <c:pt idx="4962">
                        <c:v>1.566153E-2</c:v>
                      </c:pt>
                      <c:pt idx="4963">
                        <c:v>1.5664419999999998E-2</c:v>
                      </c:pt>
                      <c:pt idx="4964">
                        <c:v>1.566731E-2</c:v>
                      </c:pt>
                      <c:pt idx="4965">
                        <c:v>1.5670190000000001E-2</c:v>
                      </c:pt>
                      <c:pt idx="4966">
                        <c:v>1.5673079999999999E-2</c:v>
                      </c:pt>
                      <c:pt idx="4967">
                        <c:v>1.5675970000000001E-2</c:v>
                      </c:pt>
                      <c:pt idx="4968">
                        <c:v>1.5678859999999999E-2</c:v>
                      </c:pt>
                      <c:pt idx="4969">
                        <c:v>1.5681750000000001E-2</c:v>
                      </c:pt>
                      <c:pt idx="4970">
                        <c:v>1.568464E-2</c:v>
                      </c:pt>
                      <c:pt idx="4971">
                        <c:v>1.568752E-2</c:v>
                      </c:pt>
                      <c:pt idx="4972">
                        <c:v>1.5690409999999998E-2</c:v>
                      </c:pt>
                      <c:pt idx="4973">
                        <c:v>1.56933E-2</c:v>
                      </c:pt>
                      <c:pt idx="4974">
                        <c:v>1.5696189999999999E-2</c:v>
                      </c:pt>
                      <c:pt idx="4975">
                        <c:v>1.5699080000000001E-2</c:v>
                      </c:pt>
                      <c:pt idx="4976">
                        <c:v>1.5701969999999999E-2</c:v>
                      </c:pt>
                      <c:pt idx="4977">
                        <c:v>1.5704860000000001E-2</c:v>
                      </c:pt>
                      <c:pt idx="4978">
                        <c:v>1.5707740000000001E-2</c:v>
                      </c:pt>
                      <c:pt idx="4979">
                        <c:v>1.571063E-2</c:v>
                      </c:pt>
                      <c:pt idx="4980">
                        <c:v>1.5713520000000002E-2</c:v>
                      </c:pt>
                      <c:pt idx="4981">
                        <c:v>1.571641E-2</c:v>
                      </c:pt>
                      <c:pt idx="4982">
                        <c:v>1.5719299999999999E-2</c:v>
                      </c:pt>
                      <c:pt idx="4983">
                        <c:v>1.572219E-2</c:v>
                      </c:pt>
                      <c:pt idx="4984">
                        <c:v>1.5725079999999999E-2</c:v>
                      </c:pt>
                      <c:pt idx="4985">
                        <c:v>1.5727959999999999E-2</c:v>
                      </c:pt>
                      <c:pt idx="4986">
                        <c:v>1.5730850000000001E-2</c:v>
                      </c:pt>
                      <c:pt idx="4987">
                        <c:v>1.573374E-2</c:v>
                      </c:pt>
                      <c:pt idx="4988">
                        <c:v>1.5736630000000001E-2</c:v>
                      </c:pt>
                      <c:pt idx="4989">
                        <c:v>1.573952E-2</c:v>
                      </c:pt>
                      <c:pt idx="4990">
                        <c:v>1.5742409999999998E-2</c:v>
                      </c:pt>
                      <c:pt idx="4991">
                        <c:v>1.5745289999999999E-2</c:v>
                      </c:pt>
                      <c:pt idx="4992">
                        <c:v>1.5748180000000001E-2</c:v>
                      </c:pt>
                      <c:pt idx="4993">
                        <c:v>1.5751069999999999E-2</c:v>
                      </c:pt>
                      <c:pt idx="4994">
                        <c:v>1.5753960000000001E-2</c:v>
                      </c:pt>
                      <c:pt idx="4995">
                        <c:v>1.5756849999999999E-2</c:v>
                      </c:pt>
                      <c:pt idx="4996">
                        <c:v>1.5759740000000001E-2</c:v>
                      </c:pt>
                      <c:pt idx="4997">
                        <c:v>1.5762620000000001E-2</c:v>
                      </c:pt>
                      <c:pt idx="4998">
                        <c:v>1.576551E-2</c:v>
                      </c:pt>
                      <c:pt idx="4999">
                        <c:v>1.5768399999999998E-2</c:v>
                      </c:pt>
                      <c:pt idx="5000">
                        <c:v>1.577129E-2</c:v>
                      </c:pt>
                      <c:pt idx="5001">
                        <c:v>1.5774179999999999E-2</c:v>
                      </c:pt>
                      <c:pt idx="5002">
                        <c:v>1.5777070000000001E-2</c:v>
                      </c:pt>
                      <c:pt idx="5003">
                        <c:v>1.5779959999999999E-2</c:v>
                      </c:pt>
                      <c:pt idx="5004">
                        <c:v>1.5782850000000001E-2</c:v>
                      </c:pt>
                      <c:pt idx="5005">
                        <c:v>1.5785730000000001E-2</c:v>
                      </c:pt>
                      <c:pt idx="5006">
                        <c:v>1.578862E-2</c:v>
                      </c:pt>
                      <c:pt idx="5007">
                        <c:v>1.5791510000000002E-2</c:v>
                      </c:pt>
                      <c:pt idx="5008">
                        <c:v>1.57944E-2</c:v>
                      </c:pt>
                      <c:pt idx="5009">
                        <c:v>1.5797289999999999E-2</c:v>
                      </c:pt>
                      <c:pt idx="5010">
                        <c:v>1.580018E-2</c:v>
                      </c:pt>
                      <c:pt idx="5011">
                        <c:v>1.5803060000000001E-2</c:v>
                      </c:pt>
                      <c:pt idx="5012">
                        <c:v>1.5805949999999999E-2</c:v>
                      </c:pt>
                      <c:pt idx="5013">
                        <c:v>1.5808840000000001E-2</c:v>
                      </c:pt>
                      <c:pt idx="5014">
                        <c:v>1.581173E-2</c:v>
                      </c:pt>
                      <c:pt idx="5015">
                        <c:v>1.5814620000000001E-2</c:v>
                      </c:pt>
                      <c:pt idx="5016">
                        <c:v>1.581751E-2</c:v>
                      </c:pt>
                      <c:pt idx="5017">
                        <c:v>1.5820399999999998E-2</c:v>
                      </c:pt>
                      <c:pt idx="5018">
                        <c:v>1.5823279999999999E-2</c:v>
                      </c:pt>
                      <c:pt idx="5019">
                        <c:v>1.5826170000000001E-2</c:v>
                      </c:pt>
                      <c:pt idx="5020">
                        <c:v>1.5829059999999999E-2</c:v>
                      </c:pt>
                      <c:pt idx="5021">
                        <c:v>1.5831950000000001E-2</c:v>
                      </c:pt>
                      <c:pt idx="5022">
                        <c:v>1.5834839999999999E-2</c:v>
                      </c:pt>
                      <c:pt idx="5023">
                        <c:v>1.5837730000000001E-2</c:v>
                      </c:pt>
                      <c:pt idx="5024">
                        <c:v>1.584062E-2</c:v>
                      </c:pt>
                      <c:pt idx="5025">
                        <c:v>1.5843510000000002E-2</c:v>
                      </c:pt>
                      <c:pt idx="5026">
                        <c:v>1.5846389999999998E-2</c:v>
                      </c:pt>
                      <c:pt idx="5027">
                        <c:v>1.584928E-2</c:v>
                      </c:pt>
                      <c:pt idx="5028">
                        <c:v>1.5852169999999999E-2</c:v>
                      </c:pt>
                      <c:pt idx="5029">
                        <c:v>1.5855060000000001E-2</c:v>
                      </c:pt>
                      <c:pt idx="5030">
                        <c:v>1.5857949999999999E-2</c:v>
                      </c:pt>
                      <c:pt idx="5031">
                        <c:v>1.5860840000000001E-2</c:v>
                      </c:pt>
                      <c:pt idx="5032">
                        <c:v>1.5863720000000001E-2</c:v>
                      </c:pt>
                      <c:pt idx="5033">
                        <c:v>1.586661E-2</c:v>
                      </c:pt>
                      <c:pt idx="5034">
                        <c:v>1.5869500000000002E-2</c:v>
                      </c:pt>
                      <c:pt idx="5035">
                        <c:v>1.587239E-2</c:v>
                      </c:pt>
                      <c:pt idx="5036">
                        <c:v>1.5875279999999999E-2</c:v>
                      </c:pt>
                      <c:pt idx="5037">
                        <c:v>1.587817E-2</c:v>
                      </c:pt>
                      <c:pt idx="5038">
                        <c:v>1.5881050000000001E-2</c:v>
                      </c:pt>
                      <c:pt idx="5039">
                        <c:v>1.5883939999999999E-2</c:v>
                      </c:pt>
                      <c:pt idx="5040">
                        <c:v>1.5886830000000001E-2</c:v>
                      </c:pt>
                      <c:pt idx="5041">
                        <c:v>1.588972E-2</c:v>
                      </c:pt>
                      <c:pt idx="5042">
                        <c:v>1.5892610000000001E-2</c:v>
                      </c:pt>
                      <c:pt idx="5043">
                        <c:v>1.58955E-2</c:v>
                      </c:pt>
                      <c:pt idx="5044">
                        <c:v>1.5898389999999998E-2</c:v>
                      </c:pt>
                      <c:pt idx="5045">
                        <c:v>1.5901269999999999E-2</c:v>
                      </c:pt>
                      <c:pt idx="5046">
                        <c:v>1.5904160000000001E-2</c:v>
                      </c:pt>
                      <c:pt idx="5047">
                        <c:v>1.5907049999999999E-2</c:v>
                      </c:pt>
                      <c:pt idx="5048">
                        <c:v>1.5909940000000001E-2</c:v>
                      </c:pt>
                      <c:pt idx="5049">
                        <c:v>1.5912829999999999E-2</c:v>
                      </c:pt>
                      <c:pt idx="5050">
                        <c:v>1.5915720000000001E-2</c:v>
                      </c:pt>
                      <c:pt idx="5051">
                        <c:v>1.591861E-2</c:v>
                      </c:pt>
                      <c:pt idx="5052">
                        <c:v>1.592149E-2</c:v>
                      </c:pt>
                      <c:pt idx="5053">
                        <c:v>1.5924379999999998E-2</c:v>
                      </c:pt>
                      <c:pt idx="5054">
                        <c:v>1.592727E-2</c:v>
                      </c:pt>
                      <c:pt idx="5055">
                        <c:v>1.5930159999999999E-2</c:v>
                      </c:pt>
                      <c:pt idx="5056">
                        <c:v>1.5933050000000001E-2</c:v>
                      </c:pt>
                      <c:pt idx="5057">
                        <c:v>1.5935939999999999E-2</c:v>
                      </c:pt>
                      <c:pt idx="5058">
                        <c:v>1.5938830000000001E-2</c:v>
                      </c:pt>
                      <c:pt idx="5059">
                        <c:v>1.5941710000000001E-2</c:v>
                      </c:pt>
                      <c:pt idx="5060">
                        <c:v>1.59446E-2</c:v>
                      </c:pt>
                      <c:pt idx="5061">
                        <c:v>1.5947490000000002E-2</c:v>
                      </c:pt>
                      <c:pt idx="5062">
                        <c:v>1.595038E-2</c:v>
                      </c:pt>
                      <c:pt idx="5063">
                        <c:v>1.5953269999999999E-2</c:v>
                      </c:pt>
                      <c:pt idx="5064">
                        <c:v>1.595616E-2</c:v>
                      </c:pt>
                      <c:pt idx="5065">
                        <c:v>1.5959040000000001E-2</c:v>
                      </c:pt>
                      <c:pt idx="5066">
                        <c:v>1.5961929999999999E-2</c:v>
                      </c:pt>
                      <c:pt idx="5067">
                        <c:v>1.5964820000000001E-2</c:v>
                      </c:pt>
                      <c:pt idx="5068">
                        <c:v>1.596771E-2</c:v>
                      </c:pt>
                      <c:pt idx="5069">
                        <c:v>1.5970600000000001E-2</c:v>
                      </c:pt>
                      <c:pt idx="5070">
                        <c:v>1.597349E-2</c:v>
                      </c:pt>
                      <c:pt idx="5071">
                        <c:v>1.5976379999999998E-2</c:v>
                      </c:pt>
                      <c:pt idx="5072">
                        <c:v>1.5979259999999999E-2</c:v>
                      </c:pt>
                      <c:pt idx="5073">
                        <c:v>1.5982150000000001E-2</c:v>
                      </c:pt>
                      <c:pt idx="5074">
                        <c:v>1.5985039999999999E-2</c:v>
                      </c:pt>
                      <c:pt idx="5075">
                        <c:v>1.5987930000000001E-2</c:v>
                      </c:pt>
                      <c:pt idx="5076">
                        <c:v>1.5990819999999999E-2</c:v>
                      </c:pt>
                      <c:pt idx="5077">
                        <c:v>1.5993710000000001E-2</c:v>
                      </c:pt>
                      <c:pt idx="5078">
                        <c:v>1.59966E-2</c:v>
                      </c:pt>
                      <c:pt idx="5079">
                        <c:v>1.599948E-2</c:v>
                      </c:pt>
                      <c:pt idx="5080">
                        <c:v>1.6002369999999998E-2</c:v>
                      </c:pt>
                      <c:pt idx="5081">
                        <c:v>1.600526E-2</c:v>
                      </c:pt>
                      <c:pt idx="5082">
                        <c:v>1.6008149999999999E-2</c:v>
                      </c:pt>
                      <c:pt idx="5083">
                        <c:v>1.6011040000000001E-2</c:v>
                      </c:pt>
                      <c:pt idx="5084">
                        <c:v>1.6013929999999999E-2</c:v>
                      </c:pt>
                      <c:pt idx="5085">
                        <c:v>1.6016820000000001E-2</c:v>
                      </c:pt>
                      <c:pt idx="5086">
                        <c:v>1.6019700000000001E-2</c:v>
                      </c:pt>
                      <c:pt idx="5087">
                        <c:v>1.602259E-2</c:v>
                      </c:pt>
                      <c:pt idx="5088">
                        <c:v>1.6025480000000002E-2</c:v>
                      </c:pt>
                      <c:pt idx="5089">
                        <c:v>1.602837E-2</c:v>
                      </c:pt>
                      <c:pt idx="5090">
                        <c:v>1.6031259999999999E-2</c:v>
                      </c:pt>
                      <c:pt idx="5091">
                        <c:v>1.603415E-2</c:v>
                      </c:pt>
                      <c:pt idx="5092">
                        <c:v>1.6037030000000001E-2</c:v>
                      </c:pt>
                      <c:pt idx="5093">
                        <c:v>1.6039919999999999E-2</c:v>
                      </c:pt>
                      <c:pt idx="5094">
                        <c:v>1.6042810000000001E-2</c:v>
                      </c:pt>
                      <c:pt idx="5095">
                        <c:v>1.60457E-2</c:v>
                      </c:pt>
                      <c:pt idx="5096">
                        <c:v>1.6048590000000001E-2</c:v>
                      </c:pt>
                      <c:pt idx="5097">
                        <c:v>1.605148E-2</c:v>
                      </c:pt>
                      <c:pt idx="5098">
                        <c:v>1.6054369999999998E-2</c:v>
                      </c:pt>
                      <c:pt idx="5099">
                        <c:v>1.6057249999999999E-2</c:v>
                      </c:pt>
                      <c:pt idx="5100">
                        <c:v>1.6060140000000001E-2</c:v>
                      </c:pt>
                      <c:pt idx="5101">
                        <c:v>1.6063029999999999E-2</c:v>
                      </c:pt>
                      <c:pt idx="5102">
                        <c:v>1.6065920000000001E-2</c:v>
                      </c:pt>
                      <c:pt idx="5103">
                        <c:v>1.6068809999999999E-2</c:v>
                      </c:pt>
                      <c:pt idx="5104">
                        <c:v>1.6071700000000001E-2</c:v>
                      </c:pt>
                      <c:pt idx="5105">
                        <c:v>1.607459E-2</c:v>
                      </c:pt>
                      <c:pt idx="5106">
                        <c:v>1.607747E-2</c:v>
                      </c:pt>
                      <c:pt idx="5107">
                        <c:v>1.6080359999999998E-2</c:v>
                      </c:pt>
                      <c:pt idx="5108">
                        <c:v>1.608325E-2</c:v>
                      </c:pt>
                      <c:pt idx="5109">
                        <c:v>1.6086139999999999E-2</c:v>
                      </c:pt>
                      <c:pt idx="5110">
                        <c:v>1.6089030000000001E-2</c:v>
                      </c:pt>
                      <c:pt idx="5111">
                        <c:v>1.6091919999999999E-2</c:v>
                      </c:pt>
                      <c:pt idx="5112">
                        <c:v>1.6094810000000001E-2</c:v>
                      </c:pt>
                      <c:pt idx="5113">
                        <c:v>1.6097690000000001E-2</c:v>
                      </c:pt>
                      <c:pt idx="5114">
                        <c:v>1.610058E-2</c:v>
                      </c:pt>
                      <c:pt idx="5115">
                        <c:v>1.6103470000000002E-2</c:v>
                      </c:pt>
                      <c:pt idx="5116">
                        <c:v>1.610636E-2</c:v>
                      </c:pt>
                      <c:pt idx="5117">
                        <c:v>1.6109249999999999E-2</c:v>
                      </c:pt>
                      <c:pt idx="5118">
                        <c:v>1.611214E-2</c:v>
                      </c:pt>
                      <c:pt idx="5119">
                        <c:v>1.6115029999999999E-2</c:v>
                      </c:pt>
                      <c:pt idx="5120">
                        <c:v>1.6117909999999999E-2</c:v>
                      </c:pt>
                      <c:pt idx="5121">
                        <c:v>1.6120800000000001E-2</c:v>
                      </c:pt>
                      <c:pt idx="5122">
                        <c:v>1.612369E-2</c:v>
                      </c:pt>
                      <c:pt idx="5123">
                        <c:v>1.6126580000000001E-2</c:v>
                      </c:pt>
                      <c:pt idx="5124">
                        <c:v>1.612947E-2</c:v>
                      </c:pt>
                      <c:pt idx="5125">
                        <c:v>1.6132359999999998E-2</c:v>
                      </c:pt>
                      <c:pt idx="5126">
                        <c:v>1.6135239999999999E-2</c:v>
                      </c:pt>
                      <c:pt idx="5127">
                        <c:v>1.6138130000000001E-2</c:v>
                      </c:pt>
                      <c:pt idx="5128">
                        <c:v>1.6141019999999999E-2</c:v>
                      </c:pt>
                      <c:pt idx="5129">
                        <c:v>1.6143910000000001E-2</c:v>
                      </c:pt>
                      <c:pt idx="5130">
                        <c:v>1.6146799999999999E-2</c:v>
                      </c:pt>
                      <c:pt idx="5131">
                        <c:v>1.6149690000000001E-2</c:v>
                      </c:pt>
                      <c:pt idx="5132">
                        <c:v>1.615258E-2</c:v>
                      </c:pt>
                      <c:pt idx="5133">
                        <c:v>1.615546E-2</c:v>
                      </c:pt>
                      <c:pt idx="5134">
                        <c:v>1.6158349999999998E-2</c:v>
                      </c:pt>
                      <c:pt idx="5135">
                        <c:v>1.616124E-2</c:v>
                      </c:pt>
                      <c:pt idx="5136">
                        <c:v>1.6164129999999999E-2</c:v>
                      </c:pt>
                      <c:pt idx="5137">
                        <c:v>1.6167020000000001E-2</c:v>
                      </c:pt>
                      <c:pt idx="5138">
                        <c:v>1.6169909999999999E-2</c:v>
                      </c:pt>
                      <c:pt idx="5139">
                        <c:v>1.6172800000000001E-2</c:v>
                      </c:pt>
                      <c:pt idx="5140">
                        <c:v>1.6175680000000001E-2</c:v>
                      </c:pt>
                      <c:pt idx="5141">
                        <c:v>1.617857E-2</c:v>
                      </c:pt>
                      <c:pt idx="5142">
                        <c:v>1.6181460000000002E-2</c:v>
                      </c:pt>
                      <c:pt idx="5143">
                        <c:v>1.618435E-2</c:v>
                      </c:pt>
                      <c:pt idx="5144">
                        <c:v>1.6187239999999999E-2</c:v>
                      </c:pt>
                      <c:pt idx="5145">
                        <c:v>1.619013E-2</c:v>
                      </c:pt>
                      <c:pt idx="5146">
                        <c:v>1.6193010000000001E-2</c:v>
                      </c:pt>
                      <c:pt idx="5147">
                        <c:v>1.6195899999999999E-2</c:v>
                      </c:pt>
                      <c:pt idx="5148">
                        <c:v>1.6198790000000001E-2</c:v>
                      </c:pt>
                      <c:pt idx="5149">
                        <c:v>1.620168E-2</c:v>
                      </c:pt>
                      <c:pt idx="5150">
                        <c:v>1.6204570000000001E-2</c:v>
                      </c:pt>
                      <c:pt idx="5151">
                        <c:v>1.620746E-2</c:v>
                      </c:pt>
                      <c:pt idx="5152">
                        <c:v>1.6210349999999998E-2</c:v>
                      </c:pt>
                      <c:pt idx="5153">
                        <c:v>1.6213229999999999E-2</c:v>
                      </c:pt>
                      <c:pt idx="5154">
                        <c:v>1.6216120000000001E-2</c:v>
                      </c:pt>
                      <c:pt idx="5155">
                        <c:v>1.6219009999999999E-2</c:v>
                      </c:pt>
                      <c:pt idx="5156">
                        <c:v>1.6221900000000001E-2</c:v>
                      </c:pt>
                      <c:pt idx="5157">
                        <c:v>1.6224789999999999E-2</c:v>
                      </c:pt>
                      <c:pt idx="5158">
                        <c:v>1.6227680000000001E-2</c:v>
                      </c:pt>
                      <c:pt idx="5159">
                        <c:v>1.623057E-2</c:v>
                      </c:pt>
                      <c:pt idx="5160">
                        <c:v>1.623345E-2</c:v>
                      </c:pt>
                      <c:pt idx="5161">
                        <c:v>1.6236339999999998E-2</c:v>
                      </c:pt>
                      <c:pt idx="5162">
                        <c:v>1.623923E-2</c:v>
                      </c:pt>
                      <c:pt idx="5163">
                        <c:v>1.6242119999999999E-2</c:v>
                      </c:pt>
                      <c:pt idx="5164">
                        <c:v>1.6245010000000001E-2</c:v>
                      </c:pt>
                      <c:pt idx="5165">
                        <c:v>1.6247899999999999E-2</c:v>
                      </c:pt>
                      <c:pt idx="5166">
                        <c:v>1.6250779999999999E-2</c:v>
                      </c:pt>
                      <c:pt idx="5167">
                        <c:v>1.6253670000000001E-2</c:v>
                      </c:pt>
                      <c:pt idx="5168">
                        <c:v>1.625656E-2</c:v>
                      </c:pt>
                      <c:pt idx="5169">
                        <c:v>1.6259450000000002E-2</c:v>
                      </c:pt>
                      <c:pt idx="5170">
                        <c:v>1.626234E-2</c:v>
                      </c:pt>
                      <c:pt idx="5171">
                        <c:v>1.6265229999999999E-2</c:v>
                      </c:pt>
                      <c:pt idx="5172">
                        <c:v>1.626812E-2</c:v>
                      </c:pt>
                      <c:pt idx="5173">
                        <c:v>1.6271000000000001E-2</c:v>
                      </c:pt>
                      <c:pt idx="5174">
                        <c:v>1.6273889999999999E-2</c:v>
                      </c:pt>
                      <c:pt idx="5175">
                        <c:v>1.6276780000000001E-2</c:v>
                      </c:pt>
                      <c:pt idx="5176">
                        <c:v>1.627967E-2</c:v>
                      </c:pt>
                      <c:pt idx="5177">
                        <c:v>1.6282560000000001E-2</c:v>
                      </c:pt>
                      <c:pt idx="5178">
                        <c:v>1.628545E-2</c:v>
                      </c:pt>
                      <c:pt idx="5179">
                        <c:v>1.6288339999999998E-2</c:v>
                      </c:pt>
                      <c:pt idx="5180">
                        <c:v>1.6291219999999999E-2</c:v>
                      </c:pt>
                      <c:pt idx="5181">
                        <c:v>1.6294110000000001E-2</c:v>
                      </c:pt>
                      <c:pt idx="5182">
                        <c:v>1.6296999999999999E-2</c:v>
                      </c:pt>
                      <c:pt idx="5183">
                        <c:v>1.6299890000000001E-2</c:v>
                      </c:pt>
                      <c:pt idx="5184">
                        <c:v>1.6302779999999999E-2</c:v>
                      </c:pt>
                      <c:pt idx="5185">
                        <c:v>1.6305670000000001E-2</c:v>
                      </c:pt>
                      <c:pt idx="5186">
                        <c:v>1.6308550000000002E-2</c:v>
                      </c:pt>
                      <c:pt idx="5187">
                        <c:v>1.631144E-2</c:v>
                      </c:pt>
                      <c:pt idx="5188">
                        <c:v>1.6314329999999998E-2</c:v>
                      </c:pt>
                      <c:pt idx="5189">
                        <c:v>1.631722E-2</c:v>
                      </c:pt>
                      <c:pt idx="5190">
                        <c:v>1.6320109999999999E-2</c:v>
                      </c:pt>
                      <c:pt idx="5191">
                        <c:v>1.6323000000000001E-2</c:v>
                      </c:pt>
                      <c:pt idx="5192">
                        <c:v>1.6325889999999999E-2</c:v>
                      </c:pt>
                      <c:pt idx="5193">
                        <c:v>1.6328769999999999E-2</c:v>
                      </c:pt>
                      <c:pt idx="5194">
                        <c:v>1.6331660000000001E-2</c:v>
                      </c:pt>
                      <c:pt idx="5195">
                        <c:v>1.633455E-2</c:v>
                      </c:pt>
                      <c:pt idx="5196">
                        <c:v>1.6337440000000002E-2</c:v>
                      </c:pt>
                      <c:pt idx="5197">
                        <c:v>1.634033E-2</c:v>
                      </c:pt>
                      <c:pt idx="5198">
                        <c:v>1.6343219999999999E-2</c:v>
                      </c:pt>
                      <c:pt idx="5199">
                        <c:v>1.6346110000000001E-2</c:v>
                      </c:pt>
                      <c:pt idx="5200">
                        <c:v>1.6348990000000001E-2</c:v>
                      </c:pt>
                      <c:pt idx="5201">
                        <c:v>1.6351879999999999E-2</c:v>
                      </c:pt>
                      <c:pt idx="5202">
                        <c:v>1.6354770000000001E-2</c:v>
                      </c:pt>
                      <c:pt idx="5203">
                        <c:v>1.635766E-2</c:v>
                      </c:pt>
                      <c:pt idx="5204">
                        <c:v>1.6360550000000001E-2</c:v>
                      </c:pt>
                      <c:pt idx="5205">
                        <c:v>1.636344E-2</c:v>
                      </c:pt>
                      <c:pt idx="5206">
                        <c:v>1.6366329999999998E-2</c:v>
                      </c:pt>
                      <c:pt idx="5207">
                        <c:v>1.636922E-2</c:v>
                      </c:pt>
                      <c:pt idx="5208">
                        <c:v>1.6372100000000001E-2</c:v>
                      </c:pt>
                      <c:pt idx="5209">
                        <c:v>1.6374989999999999E-2</c:v>
                      </c:pt>
                      <c:pt idx="5210">
                        <c:v>1.6377880000000001E-2</c:v>
                      </c:pt>
                      <c:pt idx="5211">
                        <c:v>1.6380769999999999E-2</c:v>
                      </c:pt>
                      <c:pt idx="5212">
                        <c:v>1.6383660000000001E-2</c:v>
                      </c:pt>
                      <c:pt idx="5213">
                        <c:v>1.638655E-2</c:v>
                      </c:pt>
                      <c:pt idx="5214">
                        <c:v>1.638943E-2</c:v>
                      </c:pt>
                      <c:pt idx="5215">
                        <c:v>1.6392319999999998E-2</c:v>
                      </c:pt>
                      <c:pt idx="5216">
                        <c:v>1.639521E-2</c:v>
                      </c:pt>
                      <c:pt idx="5217">
                        <c:v>1.6398099999999999E-2</c:v>
                      </c:pt>
                      <c:pt idx="5218">
                        <c:v>1.6400990000000001E-2</c:v>
                      </c:pt>
                      <c:pt idx="5219">
                        <c:v>1.6403879999999999E-2</c:v>
                      </c:pt>
                      <c:pt idx="5220">
                        <c:v>1.6406759999999999E-2</c:v>
                      </c:pt>
                      <c:pt idx="5221">
                        <c:v>1.6409650000000001E-2</c:v>
                      </c:pt>
                      <c:pt idx="5222">
                        <c:v>1.641254E-2</c:v>
                      </c:pt>
                      <c:pt idx="5223">
                        <c:v>1.6415430000000002E-2</c:v>
                      </c:pt>
                      <c:pt idx="5224">
                        <c:v>1.641832E-2</c:v>
                      </c:pt>
                      <c:pt idx="5225">
                        <c:v>1.6421209999999999E-2</c:v>
                      </c:pt>
                      <c:pt idx="5226">
                        <c:v>1.6424100000000001E-2</c:v>
                      </c:pt>
                      <c:pt idx="5227">
                        <c:v>1.6426980000000001E-2</c:v>
                      </c:pt>
                      <c:pt idx="5228">
                        <c:v>1.6429869999999999E-2</c:v>
                      </c:pt>
                      <c:pt idx="5229">
                        <c:v>1.6432760000000001E-2</c:v>
                      </c:pt>
                      <c:pt idx="5230">
                        <c:v>1.643565E-2</c:v>
                      </c:pt>
                      <c:pt idx="5231">
                        <c:v>1.6438540000000001E-2</c:v>
                      </c:pt>
                      <c:pt idx="5232">
                        <c:v>1.644143E-2</c:v>
                      </c:pt>
                      <c:pt idx="5233">
                        <c:v>1.6444319999999998E-2</c:v>
                      </c:pt>
                      <c:pt idx="5234">
                        <c:v>1.6447199999999999E-2</c:v>
                      </c:pt>
                      <c:pt idx="5235">
                        <c:v>1.6450090000000001E-2</c:v>
                      </c:pt>
                      <c:pt idx="5236">
                        <c:v>1.6452979999999999E-2</c:v>
                      </c:pt>
                      <c:pt idx="5237">
                        <c:v>1.6455870000000001E-2</c:v>
                      </c:pt>
                      <c:pt idx="5238">
                        <c:v>1.6458759999999999E-2</c:v>
                      </c:pt>
                      <c:pt idx="5239">
                        <c:v>1.6461650000000001E-2</c:v>
                      </c:pt>
                      <c:pt idx="5240">
                        <c:v>1.646454E-2</c:v>
                      </c:pt>
                      <c:pt idx="5241">
                        <c:v>1.646742E-2</c:v>
                      </c:pt>
                      <c:pt idx="5242">
                        <c:v>1.6470309999999998E-2</c:v>
                      </c:pt>
                      <c:pt idx="5243">
                        <c:v>1.64732E-2</c:v>
                      </c:pt>
                      <c:pt idx="5244">
                        <c:v>1.6476089999999999E-2</c:v>
                      </c:pt>
                      <c:pt idx="5245">
                        <c:v>1.6478980000000001E-2</c:v>
                      </c:pt>
                      <c:pt idx="5246">
                        <c:v>1.6481869999999999E-2</c:v>
                      </c:pt>
                      <c:pt idx="5247">
                        <c:v>1.6484760000000001E-2</c:v>
                      </c:pt>
                      <c:pt idx="5248">
                        <c:v>1.6487640000000001E-2</c:v>
                      </c:pt>
                      <c:pt idx="5249">
                        <c:v>1.649053E-2</c:v>
                      </c:pt>
                      <c:pt idx="5250">
                        <c:v>1.6493420000000002E-2</c:v>
                      </c:pt>
                      <c:pt idx="5251">
                        <c:v>1.649631E-2</c:v>
                      </c:pt>
                      <c:pt idx="5252">
                        <c:v>1.6499199999999999E-2</c:v>
                      </c:pt>
                      <c:pt idx="5253">
                        <c:v>1.6502090000000001E-2</c:v>
                      </c:pt>
                      <c:pt idx="5254">
                        <c:v>1.6504970000000001E-2</c:v>
                      </c:pt>
                      <c:pt idx="5255">
                        <c:v>1.6507859999999999E-2</c:v>
                      </c:pt>
                      <c:pt idx="5256">
                        <c:v>1.6510750000000001E-2</c:v>
                      </c:pt>
                      <c:pt idx="5257">
                        <c:v>1.651364E-2</c:v>
                      </c:pt>
                      <c:pt idx="5258">
                        <c:v>1.6516530000000001E-2</c:v>
                      </c:pt>
                      <c:pt idx="5259">
                        <c:v>1.651942E-2</c:v>
                      </c:pt>
                      <c:pt idx="5260">
                        <c:v>1.6522309999999998E-2</c:v>
                      </c:pt>
                      <c:pt idx="5261">
                        <c:v>1.6525189999999999E-2</c:v>
                      </c:pt>
                      <c:pt idx="5262">
                        <c:v>1.6528080000000001E-2</c:v>
                      </c:pt>
                      <c:pt idx="5263">
                        <c:v>1.6530969999999999E-2</c:v>
                      </c:pt>
                      <c:pt idx="5264">
                        <c:v>1.6533860000000001E-2</c:v>
                      </c:pt>
                      <c:pt idx="5265">
                        <c:v>1.6536749999999999E-2</c:v>
                      </c:pt>
                      <c:pt idx="5266">
                        <c:v>1.6539640000000001E-2</c:v>
                      </c:pt>
                      <c:pt idx="5267">
                        <c:v>1.6542520000000002E-2</c:v>
                      </c:pt>
                      <c:pt idx="5268">
                        <c:v>1.654541E-2</c:v>
                      </c:pt>
                      <c:pt idx="5269">
                        <c:v>1.6548299999999998E-2</c:v>
                      </c:pt>
                      <c:pt idx="5270">
                        <c:v>1.655119E-2</c:v>
                      </c:pt>
                      <c:pt idx="5271">
                        <c:v>1.6554079999999999E-2</c:v>
                      </c:pt>
                      <c:pt idx="5272">
                        <c:v>1.6556970000000001E-2</c:v>
                      </c:pt>
                      <c:pt idx="5273">
                        <c:v>1.6559859999999999E-2</c:v>
                      </c:pt>
                      <c:pt idx="5274">
                        <c:v>1.6562739999999999E-2</c:v>
                      </c:pt>
                      <c:pt idx="5275">
                        <c:v>1.6565630000000001E-2</c:v>
                      </c:pt>
                      <c:pt idx="5276">
                        <c:v>1.656852E-2</c:v>
                      </c:pt>
                      <c:pt idx="5277">
                        <c:v>1.6571410000000002E-2</c:v>
                      </c:pt>
                      <c:pt idx="5278">
                        <c:v>1.65743E-2</c:v>
                      </c:pt>
                      <c:pt idx="5279">
                        <c:v>1.6577189999999999E-2</c:v>
                      </c:pt>
                      <c:pt idx="5280">
                        <c:v>1.6580080000000001E-2</c:v>
                      </c:pt>
                      <c:pt idx="5281">
                        <c:v>1.6582960000000001E-2</c:v>
                      </c:pt>
                      <c:pt idx="5282">
                        <c:v>1.6585849999999999E-2</c:v>
                      </c:pt>
                      <c:pt idx="5283">
                        <c:v>1.6588740000000001E-2</c:v>
                      </c:pt>
                      <c:pt idx="5284">
                        <c:v>1.659163E-2</c:v>
                      </c:pt>
                      <c:pt idx="5285">
                        <c:v>1.6594520000000001E-2</c:v>
                      </c:pt>
                      <c:pt idx="5286">
                        <c:v>1.659741E-2</c:v>
                      </c:pt>
                      <c:pt idx="5287">
                        <c:v>1.660029E-2</c:v>
                      </c:pt>
                      <c:pt idx="5288">
                        <c:v>1.6603179999999999E-2</c:v>
                      </c:pt>
                      <c:pt idx="5289">
                        <c:v>1.6606070000000001E-2</c:v>
                      </c:pt>
                      <c:pt idx="5290">
                        <c:v>1.6608959999999999E-2</c:v>
                      </c:pt>
                      <c:pt idx="5291">
                        <c:v>1.6611850000000001E-2</c:v>
                      </c:pt>
                      <c:pt idx="5292">
                        <c:v>1.6614739999999999E-2</c:v>
                      </c:pt>
                      <c:pt idx="5293">
                        <c:v>1.6617630000000001E-2</c:v>
                      </c:pt>
                      <c:pt idx="5294">
                        <c:v>1.662052E-2</c:v>
                      </c:pt>
                      <c:pt idx="5295">
                        <c:v>1.66234E-2</c:v>
                      </c:pt>
                      <c:pt idx="5296">
                        <c:v>1.6626289999999998E-2</c:v>
                      </c:pt>
                      <c:pt idx="5297">
                        <c:v>1.662918E-2</c:v>
                      </c:pt>
                      <c:pt idx="5298">
                        <c:v>1.6632069999999999E-2</c:v>
                      </c:pt>
                      <c:pt idx="5299">
                        <c:v>1.6634960000000001E-2</c:v>
                      </c:pt>
                      <c:pt idx="5300">
                        <c:v>1.6637849999999999E-2</c:v>
                      </c:pt>
                      <c:pt idx="5301">
                        <c:v>1.6640729999999999E-2</c:v>
                      </c:pt>
                      <c:pt idx="5302">
                        <c:v>1.6643620000000001E-2</c:v>
                      </c:pt>
                      <c:pt idx="5303">
                        <c:v>1.664651E-2</c:v>
                      </c:pt>
                      <c:pt idx="5304">
                        <c:v>1.6649400000000002E-2</c:v>
                      </c:pt>
                      <c:pt idx="5305">
                        <c:v>1.665229E-2</c:v>
                      </c:pt>
                      <c:pt idx="5306">
                        <c:v>1.6655179999999999E-2</c:v>
                      </c:pt>
                      <c:pt idx="5307">
                        <c:v>1.6658059999999999E-2</c:v>
                      </c:pt>
                      <c:pt idx="5308">
                        <c:v>1.6660950000000001E-2</c:v>
                      </c:pt>
                      <c:pt idx="5309">
                        <c:v>1.6663839999999999E-2</c:v>
                      </c:pt>
                      <c:pt idx="5310">
                        <c:v>1.6666730000000001E-2</c:v>
                      </c:pt>
                      <c:pt idx="5311">
                        <c:v>1.666962E-2</c:v>
                      </c:pt>
                      <c:pt idx="5312">
                        <c:v>1.6672510000000001E-2</c:v>
                      </c:pt>
                      <c:pt idx="5313">
                        <c:v>1.66754E-2</c:v>
                      </c:pt>
                      <c:pt idx="5314">
                        <c:v>1.6678289999999998E-2</c:v>
                      </c:pt>
                      <c:pt idx="5315">
                        <c:v>1.6681169999999999E-2</c:v>
                      </c:pt>
                      <c:pt idx="5316">
                        <c:v>1.6684060000000001E-2</c:v>
                      </c:pt>
                      <c:pt idx="5317">
                        <c:v>1.6686949999999999E-2</c:v>
                      </c:pt>
                      <c:pt idx="5318">
                        <c:v>1.6689840000000001E-2</c:v>
                      </c:pt>
                      <c:pt idx="5319">
                        <c:v>1.6692729999999999E-2</c:v>
                      </c:pt>
                      <c:pt idx="5320">
                        <c:v>1.6695620000000001E-2</c:v>
                      </c:pt>
                      <c:pt idx="5321">
                        <c:v>1.6698500000000002E-2</c:v>
                      </c:pt>
                      <c:pt idx="5322">
                        <c:v>1.670139E-2</c:v>
                      </c:pt>
                      <c:pt idx="5323">
                        <c:v>1.6704279999999998E-2</c:v>
                      </c:pt>
                      <c:pt idx="5324">
                        <c:v>1.670717E-2</c:v>
                      </c:pt>
                      <c:pt idx="5325">
                        <c:v>1.6710059999999999E-2</c:v>
                      </c:pt>
                      <c:pt idx="5326">
                        <c:v>1.6712950000000001E-2</c:v>
                      </c:pt>
                      <c:pt idx="5327">
                        <c:v>1.6715839999999999E-2</c:v>
                      </c:pt>
                      <c:pt idx="5328">
                        <c:v>1.6718730000000001E-2</c:v>
                      </c:pt>
                      <c:pt idx="5329">
                        <c:v>1.6721610000000001E-2</c:v>
                      </c:pt>
                      <c:pt idx="5330">
                        <c:v>1.67245E-2</c:v>
                      </c:pt>
                      <c:pt idx="5331">
                        <c:v>1.6727390000000002E-2</c:v>
                      </c:pt>
                      <c:pt idx="5332">
                        <c:v>1.673028E-2</c:v>
                      </c:pt>
                      <c:pt idx="5333">
                        <c:v>1.6733169999999999E-2</c:v>
                      </c:pt>
                      <c:pt idx="5334">
                        <c:v>1.6736049999999999E-2</c:v>
                      </c:pt>
                      <c:pt idx="5335">
                        <c:v>1.6738940000000001E-2</c:v>
                      </c:pt>
                      <c:pt idx="5336">
                        <c:v>1.6741829999999999E-2</c:v>
                      </c:pt>
                      <c:pt idx="5337">
                        <c:v>1.6744720000000001E-2</c:v>
                      </c:pt>
                      <c:pt idx="5338">
                        <c:v>1.674761E-2</c:v>
                      </c:pt>
                      <c:pt idx="5339">
                        <c:v>1.6750500000000001E-2</c:v>
                      </c:pt>
                      <c:pt idx="5340">
                        <c:v>1.675339E-2</c:v>
                      </c:pt>
                      <c:pt idx="5341">
                        <c:v>1.675627E-2</c:v>
                      </c:pt>
                      <c:pt idx="5342">
                        <c:v>1.6759159999999999E-2</c:v>
                      </c:pt>
                      <c:pt idx="5343">
                        <c:v>1.6762050000000001E-2</c:v>
                      </c:pt>
                      <c:pt idx="5344">
                        <c:v>1.6764939999999999E-2</c:v>
                      </c:pt>
                      <c:pt idx="5345">
                        <c:v>1.6767830000000001E-2</c:v>
                      </c:pt>
                      <c:pt idx="5346">
                        <c:v>1.6770719999999999E-2</c:v>
                      </c:pt>
                      <c:pt idx="5347">
                        <c:v>1.6773610000000001E-2</c:v>
                      </c:pt>
                      <c:pt idx="5348">
                        <c:v>1.6776490000000002E-2</c:v>
                      </c:pt>
                      <c:pt idx="5349">
                        <c:v>1.677938E-2</c:v>
                      </c:pt>
                      <c:pt idx="5350">
                        <c:v>1.6782269999999998E-2</c:v>
                      </c:pt>
                      <c:pt idx="5351">
                        <c:v>1.678516E-2</c:v>
                      </c:pt>
                      <c:pt idx="5352">
                        <c:v>1.6788049999999999E-2</c:v>
                      </c:pt>
                      <c:pt idx="5353">
                        <c:v>1.6790940000000001E-2</c:v>
                      </c:pt>
                      <c:pt idx="5354">
                        <c:v>1.6793829999999999E-2</c:v>
                      </c:pt>
                      <c:pt idx="5355">
                        <c:v>1.6796709999999999E-2</c:v>
                      </c:pt>
                      <c:pt idx="5356">
                        <c:v>1.6799600000000001E-2</c:v>
                      </c:pt>
                      <c:pt idx="5357">
                        <c:v>1.680249E-2</c:v>
                      </c:pt>
                      <c:pt idx="5358">
                        <c:v>1.6805380000000002E-2</c:v>
                      </c:pt>
                      <c:pt idx="5359">
                        <c:v>1.680827E-2</c:v>
                      </c:pt>
                      <c:pt idx="5360">
                        <c:v>1.6811159999999999E-2</c:v>
                      </c:pt>
                      <c:pt idx="5361">
                        <c:v>1.6814050000000001E-2</c:v>
                      </c:pt>
                      <c:pt idx="5362">
                        <c:v>1.6816930000000001E-2</c:v>
                      </c:pt>
                      <c:pt idx="5363">
                        <c:v>1.6819819999999999E-2</c:v>
                      </c:pt>
                      <c:pt idx="5364">
                        <c:v>1.6822710000000001E-2</c:v>
                      </c:pt>
                      <c:pt idx="5365">
                        <c:v>1.68256E-2</c:v>
                      </c:pt>
                      <c:pt idx="5366">
                        <c:v>1.6828490000000002E-2</c:v>
                      </c:pt>
                      <c:pt idx="5367">
                        <c:v>1.683138E-2</c:v>
                      </c:pt>
                      <c:pt idx="5368">
                        <c:v>1.683426E-2</c:v>
                      </c:pt>
                      <c:pt idx="5369">
                        <c:v>1.6837149999999999E-2</c:v>
                      </c:pt>
                      <c:pt idx="5370">
                        <c:v>1.6840040000000001E-2</c:v>
                      </c:pt>
                      <c:pt idx="5371">
                        <c:v>1.6842929999999999E-2</c:v>
                      </c:pt>
                      <c:pt idx="5372">
                        <c:v>1.6845820000000001E-2</c:v>
                      </c:pt>
                      <c:pt idx="5373">
                        <c:v>1.6848709999999999E-2</c:v>
                      </c:pt>
                      <c:pt idx="5374">
                        <c:v>1.6851600000000001E-2</c:v>
                      </c:pt>
                      <c:pt idx="5375">
                        <c:v>1.6854480000000002E-2</c:v>
                      </c:pt>
                      <c:pt idx="5376">
                        <c:v>1.685737E-2</c:v>
                      </c:pt>
                      <c:pt idx="5377">
                        <c:v>1.6860259999999998E-2</c:v>
                      </c:pt>
                      <c:pt idx="5378">
                        <c:v>1.686315E-2</c:v>
                      </c:pt>
                      <c:pt idx="5379">
                        <c:v>1.6866039999999999E-2</c:v>
                      </c:pt>
                      <c:pt idx="5380">
                        <c:v>1.6868930000000001E-2</c:v>
                      </c:pt>
                      <c:pt idx="5381">
                        <c:v>1.6871819999999999E-2</c:v>
                      </c:pt>
                      <c:pt idx="5382">
                        <c:v>1.6874699999999999E-2</c:v>
                      </c:pt>
                      <c:pt idx="5383">
                        <c:v>1.6877590000000001E-2</c:v>
                      </c:pt>
                      <c:pt idx="5384">
                        <c:v>1.688048E-2</c:v>
                      </c:pt>
                      <c:pt idx="5385">
                        <c:v>1.6883370000000002E-2</c:v>
                      </c:pt>
                      <c:pt idx="5386">
                        <c:v>1.688626E-2</c:v>
                      </c:pt>
                      <c:pt idx="5387">
                        <c:v>1.6889149999999999E-2</c:v>
                      </c:pt>
                      <c:pt idx="5388">
                        <c:v>1.6892029999999999E-2</c:v>
                      </c:pt>
                      <c:pt idx="5389">
                        <c:v>1.6894920000000001E-2</c:v>
                      </c:pt>
                      <c:pt idx="5390">
                        <c:v>1.6897809999999999E-2</c:v>
                      </c:pt>
                      <c:pt idx="5391">
                        <c:v>1.6900700000000001E-2</c:v>
                      </c:pt>
                      <c:pt idx="5392">
                        <c:v>1.690359E-2</c:v>
                      </c:pt>
                      <c:pt idx="5393">
                        <c:v>1.6906480000000002E-2</c:v>
                      </c:pt>
                      <c:pt idx="5394">
                        <c:v>1.690937E-2</c:v>
                      </c:pt>
                      <c:pt idx="5395">
                        <c:v>1.691225E-2</c:v>
                      </c:pt>
                      <c:pt idx="5396">
                        <c:v>1.6915139999999999E-2</c:v>
                      </c:pt>
                      <c:pt idx="5397">
                        <c:v>1.6918030000000001E-2</c:v>
                      </c:pt>
                      <c:pt idx="5398">
                        <c:v>1.6920919999999999E-2</c:v>
                      </c:pt>
                      <c:pt idx="5399">
                        <c:v>1.6923810000000001E-2</c:v>
                      </c:pt>
                      <c:pt idx="5400">
                        <c:v>1.6926699999999999E-2</c:v>
                      </c:pt>
                      <c:pt idx="5401">
                        <c:v>1.6929590000000001E-2</c:v>
                      </c:pt>
                      <c:pt idx="5402">
                        <c:v>1.6932470000000002E-2</c:v>
                      </c:pt>
                      <c:pt idx="5403">
                        <c:v>1.693536E-2</c:v>
                      </c:pt>
                      <c:pt idx="5404">
                        <c:v>1.6938249999999998E-2</c:v>
                      </c:pt>
                      <c:pt idx="5405">
                        <c:v>1.694114E-2</c:v>
                      </c:pt>
                      <c:pt idx="5406">
                        <c:v>1.6944029999999999E-2</c:v>
                      </c:pt>
                      <c:pt idx="5407">
                        <c:v>1.6946920000000001E-2</c:v>
                      </c:pt>
                      <c:pt idx="5408">
                        <c:v>1.6949809999999999E-2</c:v>
                      </c:pt>
                      <c:pt idx="5409">
                        <c:v>1.6952689999999999E-2</c:v>
                      </c:pt>
                      <c:pt idx="5410">
                        <c:v>1.6955580000000001E-2</c:v>
                      </c:pt>
                      <c:pt idx="5411">
                        <c:v>1.695847E-2</c:v>
                      </c:pt>
                      <c:pt idx="5412">
                        <c:v>1.6961360000000002E-2</c:v>
                      </c:pt>
                      <c:pt idx="5413">
                        <c:v>1.696425E-2</c:v>
                      </c:pt>
                      <c:pt idx="5414">
                        <c:v>1.6967139999999999E-2</c:v>
                      </c:pt>
                      <c:pt idx="5415">
                        <c:v>1.6970019999999999E-2</c:v>
                      </c:pt>
                      <c:pt idx="5416">
                        <c:v>1.6972910000000001E-2</c:v>
                      </c:pt>
                      <c:pt idx="5417">
                        <c:v>1.6975799999999999E-2</c:v>
                      </c:pt>
                      <c:pt idx="5418">
                        <c:v>1.6978690000000001E-2</c:v>
                      </c:pt>
                      <c:pt idx="5419">
                        <c:v>1.698158E-2</c:v>
                      </c:pt>
                      <c:pt idx="5420">
                        <c:v>1.6984470000000002E-2</c:v>
                      </c:pt>
                      <c:pt idx="5421">
                        <c:v>1.698736E-2</c:v>
                      </c:pt>
                      <c:pt idx="5422">
                        <c:v>1.699024E-2</c:v>
                      </c:pt>
                      <c:pt idx="5423">
                        <c:v>1.6993129999999999E-2</c:v>
                      </c:pt>
                      <c:pt idx="5424">
                        <c:v>1.6996020000000001E-2</c:v>
                      </c:pt>
                      <c:pt idx="5425">
                        <c:v>1.6998909999999999E-2</c:v>
                      </c:pt>
                      <c:pt idx="5426">
                        <c:v>1.7001800000000001E-2</c:v>
                      </c:pt>
                      <c:pt idx="5427">
                        <c:v>1.7004689999999999E-2</c:v>
                      </c:pt>
                      <c:pt idx="5428">
                        <c:v>1.7007580000000001E-2</c:v>
                      </c:pt>
                      <c:pt idx="5429">
                        <c:v>1.7010460000000002E-2</c:v>
                      </c:pt>
                      <c:pt idx="5430">
                        <c:v>1.701335E-2</c:v>
                      </c:pt>
                      <c:pt idx="5431">
                        <c:v>1.7016239999999998E-2</c:v>
                      </c:pt>
                      <c:pt idx="5432">
                        <c:v>1.701913E-2</c:v>
                      </c:pt>
                      <c:pt idx="5433">
                        <c:v>1.7022019999999999E-2</c:v>
                      </c:pt>
                      <c:pt idx="5434">
                        <c:v>1.7024910000000001E-2</c:v>
                      </c:pt>
                      <c:pt idx="5435">
                        <c:v>1.7027799999999999E-2</c:v>
                      </c:pt>
                      <c:pt idx="5436">
                        <c:v>1.7030679999999999E-2</c:v>
                      </c:pt>
                      <c:pt idx="5437">
                        <c:v>1.7033570000000001E-2</c:v>
                      </c:pt>
                      <c:pt idx="5438">
                        <c:v>1.703646E-2</c:v>
                      </c:pt>
                      <c:pt idx="5439">
                        <c:v>1.7039350000000002E-2</c:v>
                      </c:pt>
                      <c:pt idx="5440">
                        <c:v>1.704224E-2</c:v>
                      </c:pt>
                      <c:pt idx="5441">
                        <c:v>1.7045129999999999E-2</c:v>
                      </c:pt>
                      <c:pt idx="5442">
                        <c:v>1.7048020000000001E-2</c:v>
                      </c:pt>
                      <c:pt idx="5443">
                        <c:v>1.7050900000000001E-2</c:v>
                      </c:pt>
                      <c:pt idx="5444">
                        <c:v>1.7053789999999999E-2</c:v>
                      </c:pt>
                      <c:pt idx="5445">
                        <c:v>1.7056680000000001E-2</c:v>
                      </c:pt>
                      <c:pt idx="5446">
                        <c:v>1.705957E-2</c:v>
                      </c:pt>
                      <c:pt idx="5447">
                        <c:v>1.7062460000000002E-2</c:v>
                      </c:pt>
                      <c:pt idx="5448">
                        <c:v>1.706535E-2</c:v>
                      </c:pt>
                      <c:pt idx="5449">
                        <c:v>1.706823E-2</c:v>
                      </c:pt>
                      <c:pt idx="5450">
                        <c:v>1.7071119999999999E-2</c:v>
                      </c:pt>
                      <c:pt idx="5451">
                        <c:v>1.7074010000000001E-2</c:v>
                      </c:pt>
                      <c:pt idx="5452">
                        <c:v>1.7076899999999999E-2</c:v>
                      </c:pt>
                      <c:pt idx="5453">
                        <c:v>1.7079790000000001E-2</c:v>
                      </c:pt>
                      <c:pt idx="5454">
                        <c:v>1.7082679999999999E-2</c:v>
                      </c:pt>
                      <c:pt idx="5455">
                        <c:v>1.7085570000000001E-2</c:v>
                      </c:pt>
                      <c:pt idx="5456">
                        <c:v>1.7088450000000002E-2</c:v>
                      </c:pt>
                      <c:pt idx="5457">
                        <c:v>1.709134E-2</c:v>
                      </c:pt>
                      <c:pt idx="5458">
                        <c:v>1.7094229999999998E-2</c:v>
                      </c:pt>
                      <c:pt idx="5459">
                        <c:v>1.709712E-2</c:v>
                      </c:pt>
                      <c:pt idx="5460">
                        <c:v>1.7100009999999999E-2</c:v>
                      </c:pt>
                      <c:pt idx="5461">
                        <c:v>1.7102900000000001E-2</c:v>
                      </c:pt>
                      <c:pt idx="5462">
                        <c:v>1.7105789999999999E-2</c:v>
                      </c:pt>
                      <c:pt idx="5463">
                        <c:v>1.7108669999999999E-2</c:v>
                      </c:pt>
                      <c:pt idx="5464">
                        <c:v>1.7111560000000001E-2</c:v>
                      </c:pt>
                      <c:pt idx="5465">
                        <c:v>1.711445E-2</c:v>
                      </c:pt>
                      <c:pt idx="5466">
                        <c:v>1.7117340000000002E-2</c:v>
                      </c:pt>
                      <c:pt idx="5467">
                        <c:v>1.712023E-2</c:v>
                      </c:pt>
                      <c:pt idx="5468">
                        <c:v>1.7123119999999999E-2</c:v>
                      </c:pt>
                      <c:pt idx="5469">
                        <c:v>1.7125999999999999E-2</c:v>
                      </c:pt>
                      <c:pt idx="5470">
                        <c:v>1.7128890000000001E-2</c:v>
                      </c:pt>
                      <c:pt idx="5471">
                        <c:v>1.7131779999999999E-2</c:v>
                      </c:pt>
                      <c:pt idx="5472">
                        <c:v>1.7134670000000001E-2</c:v>
                      </c:pt>
                      <c:pt idx="5473">
                        <c:v>1.713756E-2</c:v>
                      </c:pt>
                      <c:pt idx="5474">
                        <c:v>1.7140450000000002E-2</c:v>
                      </c:pt>
                      <c:pt idx="5475">
                        <c:v>1.714334E-2</c:v>
                      </c:pt>
                      <c:pt idx="5476">
                        <c:v>1.714622E-2</c:v>
                      </c:pt>
                      <c:pt idx="5477">
                        <c:v>1.7149109999999999E-2</c:v>
                      </c:pt>
                      <c:pt idx="5478">
                        <c:v>1.7152000000000001E-2</c:v>
                      </c:pt>
                      <c:pt idx="5479">
                        <c:v>1.7154889999999999E-2</c:v>
                      </c:pt>
                      <c:pt idx="5480">
                        <c:v>1.7157780000000001E-2</c:v>
                      </c:pt>
                      <c:pt idx="5481">
                        <c:v>1.7160669999999999E-2</c:v>
                      </c:pt>
                      <c:pt idx="5482">
                        <c:v>1.7163560000000001E-2</c:v>
                      </c:pt>
                      <c:pt idx="5483">
                        <c:v>1.7166440000000002E-2</c:v>
                      </c:pt>
                      <c:pt idx="5484">
                        <c:v>1.716933E-2</c:v>
                      </c:pt>
                      <c:pt idx="5485">
                        <c:v>1.7172219999999998E-2</c:v>
                      </c:pt>
                      <c:pt idx="5486">
                        <c:v>1.717511E-2</c:v>
                      </c:pt>
                      <c:pt idx="5487">
                        <c:v>1.7177999999999999E-2</c:v>
                      </c:pt>
                      <c:pt idx="5488">
                        <c:v>1.7180890000000001E-2</c:v>
                      </c:pt>
                      <c:pt idx="5489">
                        <c:v>1.7183779999999999E-2</c:v>
                      </c:pt>
                      <c:pt idx="5490">
                        <c:v>1.7186659999999999E-2</c:v>
                      </c:pt>
                      <c:pt idx="5491">
                        <c:v>1.7189550000000001E-2</c:v>
                      </c:pt>
                      <c:pt idx="5492">
                        <c:v>1.719244E-2</c:v>
                      </c:pt>
                      <c:pt idx="5493">
                        <c:v>1.7195330000000002E-2</c:v>
                      </c:pt>
                      <c:pt idx="5494">
                        <c:v>1.719822E-2</c:v>
                      </c:pt>
                      <c:pt idx="5495">
                        <c:v>1.7201109999999999E-2</c:v>
                      </c:pt>
                      <c:pt idx="5496">
                        <c:v>1.7203989999999999E-2</c:v>
                      </c:pt>
                      <c:pt idx="5497">
                        <c:v>1.7206880000000001E-2</c:v>
                      </c:pt>
                      <c:pt idx="5498">
                        <c:v>1.7209769999999999E-2</c:v>
                      </c:pt>
                      <c:pt idx="5499">
                        <c:v>1.7212660000000001E-2</c:v>
                      </c:pt>
                      <c:pt idx="5500">
                        <c:v>1.721555E-2</c:v>
                      </c:pt>
                      <c:pt idx="5501">
                        <c:v>1.7218440000000002E-2</c:v>
                      </c:pt>
                      <c:pt idx="5502">
                        <c:v>1.722133E-2</c:v>
                      </c:pt>
                      <c:pt idx="5503">
                        <c:v>1.722421E-2</c:v>
                      </c:pt>
                      <c:pt idx="5504">
                        <c:v>1.7227099999999999E-2</c:v>
                      </c:pt>
                      <c:pt idx="5505">
                        <c:v>1.7229990000000001E-2</c:v>
                      </c:pt>
                      <c:pt idx="5506">
                        <c:v>1.7232879999999999E-2</c:v>
                      </c:pt>
                      <c:pt idx="5507">
                        <c:v>1.7235770000000001E-2</c:v>
                      </c:pt>
                      <c:pt idx="5508">
                        <c:v>1.7238659999999999E-2</c:v>
                      </c:pt>
                      <c:pt idx="5509">
                        <c:v>1.7241550000000001E-2</c:v>
                      </c:pt>
                      <c:pt idx="5510">
                        <c:v>1.7244430000000002E-2</c:v>
                      </c:pt>
                      <c:pt idx="5511">
                        <c:v>1.724732E-2</c:v>
                      </c:pt>
                      <c:pt idx="5512">
                        <c:v>1.7250209999999998E-2</c:v>
                      </c:pt>
                      <c:pt idx="5513">
                        <c:v>1.72531E-2</c:v>
                      </c:pt>
                      <c:pt idx="5514">
                        <c:v>1.7255989999999999E-2</c:v>
                      </c:pt>
                      <c:pt idx="5515">
                        <c:v>1.7258880000000001E-2</c:v>
                      </c:pt>
                      <c:pt idx="5516">
                        <c:v>1.7261769999999999E-2</c:v>
                      </c:pt>
                      <c:pt idx="5517">
                        <c:v>1.7264649999999999E-2</c:v>
                      </c:pt>
                      <c:pt idx="5518">
                        <c:v>1.7267540000000001E-2</c:v>
                      </c:pt>
                      <c:pt idx="5519">
                        <c:v>1.727043E-2</c:v>
                      </c:pt>
                      <c:pt idx="5520">
                        <c:v>1.7273320000000002E-2</c:v>
                      </c:pt>
                      <c:pt idx="5521">
                        <c:v>1.727621E-2</c:v>
                      </c:pt>
                      <c:pt idx="5522">
                        <c:v>1.7279099999999999E-2</c:v>
                      </c:pt>
                      <c:pt idx="5523">
                        <c:v>1.7281990000000001E-2</c:v>
                      </c:pt>
                      <c:pt idx="5524">
                        <c:v>1.7284870000000001E-2</c:v>
                      </c:pt>
                      <c:pt idx="5525">
                        <c:v>1.7287759999999999E-2</c:v>
                      </c:pt>
                      <c:pt idx="5526">
                        <c:v>1.7290650000000001E-2</c:v>
                      </c:pt>
                      <c:pt idx="5527">
                        <c:v>1.729354E-2</c:v>
                      </c:pt>
                      <c:pt idx="5528">
                        <c:v>1.7296430000000002E-2</c:v>
                      </c:pt>
                      <c:pt idx="5529">
                        <c:v>1.729932E-2</c:v>
                      </c:pt>
                      <c:pt idx="5530">
                        <c:v>1.73022E-2</c:v>
                      </c:pt>
                      <c:pt idx="5531">
                        <c:v>1.7305089999999999E-2</c:v>
                      </c:pt>
                      <c:pt idx="5532">
                        <c:v>1.7307980000000001E-2</c:v>
                      </c:pt>
                      <c:pt idx="5533">
                        <c:v>1.7310869999999999E-2</c:v>
                      </c:pt>
                      <c:pt idx="5534">
                        <c:v>1.7313760000000001E-2</c:v>
                      </c:pt>
                      <c:pt idx="5535">
                        <c:v>1.7316649999999999E-2</c:v>
                      </c:pt>
                      <c:pt idx="5536">
                        <c:v>1.7319540000000001E-2</c:v>
                      </c:pt>
                      <c:pt idx="5537">
                        <c:v>1.7322420000000002E-2</c:v>
                      </c:pt>
                      <c:pt idx="5538">
                        <c:v>1.732531E-2</c:v>
                      </c:pt>
                      <c:pt idx="5539">
                        <c:v>1.7328199999999998E-2</c:v>
                      </c:pt>
                      <c:pt idx="5540">
                        <c:v>1.733109E-2</c:v>
                      </c:pt>
                      <c:pt idx="5541">
                        <c:v>1.7333979999999999E-2</c:v>
                      </c:pt>
                      <c:pt idx="5542">
                        <c:v>1.7336870000000001E-2</c:v>
                      </c:pt>
                      <c:pt idx="5543">
                        <c:v>1.7339750000000001E-2</c:v>
                      </c:pt>
                      <c:pt idx="5544">
                        <c:v>1.7342639999999999E-2</c:v>
                      </c:pt>
                      <c:pt idx="5545">
                        <c:v>1.7345530000000001E-2</c:v>
                      </c:pt>
                      <c:pt idx="5546">
                        <c:v>1.734842E-2</c:v>
                      </c:pt>
                      <c:pt idx="5547">
                        <c:v>1.7351310000000002E-2</c:v>
                      </c:pt>
                      <c:pt idx="5548">
                        <c:v>1.73542E-2</c:v>
                      </c:pt>
                      <c:pt idx="5549">
                        <c:v>1.7357089999999999E-2</c:v>
                      </c:pt>
                      <c:pt idx="5550">
                        <c:v>1.7359969999999999E-2</c:v>
                      </c:pt>
                      <c:pt idx="5551">
                        <c:v>1.7362860000000001E-2</c:v>
                      </c:pt>
                      <c:pt idx="5552">
                        <c:v>1.7365749999999999E-2</c:v>
                      </c:pt>
                      <c:pt idx="5553">
                        <c:v>1.7368640000000001E-2</c:v>
                      </c:pt>
                      <c:pt idx="5554">
                        <c:v>1.737153E-2</c:v>
                      </c:pt>
                      <c:pt idx="5555">
                        <c:v>1.7374420000000002E-2</c:v>
                      </c:pt>
                      <c:pt idx="5556">
                        <c:v>1.737731E-2</c:v>
                      </c:pt>
                      <c:pt idx="5557">
                        <c:v>1.738019E-2</c:v>
                      </c:pt>
                      <c:pt idx="5558">
                        <c:v>1.7383079999999999E-2</c:v>
                      </c:pt>
                      <c:pt idx="5559">
                        <c:v>1.7385970000000001E-2</c:v>
                      </c:pt>
                      <c:pt idx="5560">
                        <c:v>1.7388859999999999E-2</c:v>
                      </c:pt>
                      <c:pt idx="5561">
                        <c:v>1.7391750000000001E-2</c:v>
                      </c:pt>
                      <c:pt idx="5562">
                        <c:v>1.7394639999999999E-2</c:v>
                      </c:pt>
                      <c:pt idx="5563">
                        <c:v>1.739752E-2</c:v>
                      </c:pt>
                      <c:pt idx="5564">
                        <c:v>1.7400410000000002E-2</c:v>
                      </c:pt>
                      <c:pt idx="5565">
                        <c:v>1.74033E-2</c:v>
                      </c:pt>
                      <c:pt idx="5566">
                        <c:v>1.7406189999999998E-2</c:v>
                      </c:pt>
                      <c:pt idx="5567">
                        <c:v>1.740908E-2</c:v>
                      </c:pt>
                      <c:pt idx="5568">
                        <c:v>1.7411969999999999E-2</c:v>
                      </c:pt>
                      <c:pt idx="5569">
                        <c:v>1.7414860000000001E-2</c:v>
                      </c:pt>
                      <c:pt idx="5570">
                        <c:v>1.7417749999999999E-2</c:v>
                      </c:pt>
                      <c:pt idx="5571">
                        <c:v>1.7420629999999999E-2</c:v>
                      </c:pt>
                      <c:pt idx="5572">
                        <c:v>1.7423520000000001E-2</c:v>
                      </c:pt>
                      <c:pt idx="5573">
                        <c:v>1.742641E-2</c:v>
                      </c:pt>
                      <c:pt idx="5574">
                        <c:v>1.7429299999999998E-2</c:v>
                      </c:pt>
                      <c:pt idx="5575">
                        <c:v>1.743219E-2</c:v>
                      </c:pt>
                      <c:pt idx="5576">
                        <c:v>1.7435079999999999E-2</c:v>
                      </c:pt>
                      <c:pt idx="5577">
                        <c:v>1.7437959999999999E-2</c:v>
                      </c:pt>
                      <c:pt idx="5578">
                        <c:v>1.7440850000000001E-2</c:v>
                      </c:pt>
                      <c:pt idx="5579">
                        <c:v>1.7443739999999999E-2</c:v>
                      </c:pt>
                      <c:pt idx="5580">
                        <c:v>1.7446630000000001E-2</c:v>
                      </c:pt>
                      <c:pt idx="5581">
                        <c:v>1.744952E-2</c:v>
                      </c:pt>
                      <c:pt idx="5582">
                        <c:v>1.7452410000000002E-2</c:v>
                      </c:pt>
                      <c:pt idx="5583">
                        <c:v>1.74553E-2</c:v>
                      </c:pt>
                      <c:pt idx="5584">
                        <c:v>1.745818E-2</c:v>
                      </c:pt>
                      <c:pt idx="5585">
                        <c:v>1.7461069999999999E-2</c:v>
                      </c:pt>
                      <c:pt idx="5586">
                        <c:v>1.7463960000000001E-2</c:v>
                      </c:pt>
                      <c:pt idx="5587">
                        <c:v>1.7466849999999999E-2</c:v>
                      </c:pt>
                      <c:pt idx="5588">
                        <c:v>1.7469740000000001E-2</c:v>
                      </c:pt>
                      <c:pt idx="5589">
                        <c:v>1.7472629999999999E-2</c:v>
                      </c:pt>
                      <c:pt idx="5590">
                        <c:v>1.7475520000000001E-2</c:v>
                      </c:pt>
                      <c:pt idx="5591">
                        <c:v>1.7478400000000002E-2</c:v>
                      </c:pt>
                      <c:pt idx="5592">
                        <c:v>1.748129E-2</c:v>
                      </c:pt>
                      <c:pt idx="5593">
                        <c:v>1.7484179999999998E-2</c:v>
                      </c:pt>
                      <c:pt idx="5594">
                        <c:v>1.748707E-2</c:v>
                      </c:pt>
                      <c:pt idx="5595">
                        <c:v>1.7489959999999999E-2</c:v>
                      </c:pt>
                      <c:pt idx="5596">
                        <c:v>1.7492850000000001E-2</c:v>
                      </c:pt>
                      <c:pt idx="5597">
                        <c:v>1.7495730000000001E-2</c:v>
                      </c:pt>
                      <c:pt idx="5598">
                        <c:v>1.7498619999999999E-2</c:v>
                      </c:pt>
                      <c:pt idx="5599">
                        <c:v>1.7501510000000001E-2</c:v>
                      </c:pt>
                      <c:pt idx="5600">
                        <c:v>1.75044E-2</c:v>
                      </c:pt>
                      <c:pt idx="5601">
                        <c:v>1.7507289999999998E-2</c:v>
                      </c:pt>
                      <c:pt idx="5602">
                        <c:v>1.751018E-2</c:v>
                      </c:pt>
                      <c:pt idx="5603">
                        <c:v>1.7513069999999999E-2</c:v>
                      </c:pt>
                      <c:pt idx="5604">
                        <c:v>1.7515949999999999E-2</c:v>
                      </c:pt>
                      <c:pt idx="5605">
                        <c:v>1.7518840000000001E-2</c:v>
                      </c:pt>
                      <c:pt idx="5606">
                        <c:v>1.7521729999999999E-2</c:v>
                      </c:pt>
                      <c:pt idx="5607">
                        <c:v>1.7524620000000001E-2</c:v>
                      </c:pt>
                      <c:pt idx="5608">
                        <c:v>1.752751E-2</c:v>
                      </c:pt>
                      <c:pt idx="5609">
                        <c:v>1.7530400000000002E-2</c:v>
                      </c:pt>
                      <c:pt idx="5610">
                        <c:v>1.753329E-2</c:v>
                      </c:pt>
                      <c:pt idx="5611">
                        <c:v>1.753617E-2</c:v>
                      </c:pt>
                      <c:pt idx="5612">
                        <c:v>1.7539059999999999E-2</c:v>
                      </c:pt>
                      <c:pt idx="5613">
                        <c:v>1.7541950000000001E-2</c:v>
                      </c:pt>
                      <c:pt idx="5614">
                        <c:v>1.7544839999999999E-2</c:v>
                      </c:pt>
                      <c:pt idx="5615">
                        <c:v>1.7547730000000001E-2</c:v>
                      </c:pt>
                      <c:pt idx="5616">
                        <c:v>1.7550619999999999E-2</c:v>
                      </c:pt>
                      <c:pt idx="5617">
                        <c:v>1.7553510000000001E-2</c:v>
                      </c:pt>
                      <c:pt idx="5618">
                        <c:v>1.7556390000000002E-2</c:v>
                      </c:pt>
                      <c:pt idx="5619">
                        <c:v>1.755928E-2</c:v>
                      </c:pt>
                      <c:pt idx="5620">
                        <c:v>1.7562169999999998E-2</c:v>
                      </c:pt>
                      <c:pt idx="5621">
                        <c:v>1.756506E-2</c:v>
                      </c:pt>
                      <c:pt idx="5622">
                        <c:v>1.7567949999999999E-2</c:v>
                      </c:pt>
                      <c:pt idx="5623">
                        <c:v>1.7570840000000001E-2</c:v>
                      </c:pt>
                      <c:pt idx="5624">
                        <c:v>1.7573720000000001E-2</c:v>
                      </c:pt>
                      <c:pt idx="5625">
                        <c:v>1.7576609999999999E-2</c:v>
                      </c:pt>
                      <c:pt idx="5626">
                        <c:v>1.7579500000000001E-2</c:v>
                      </c:pt>
                      <c:pt idx="5627">
                        <c:v>1.758239E-2</c:v>
                      </c:pt>
                      <c:pt idx="5628">
                        <c:v>1.7585279999999998E-2</c:v>
                      </c:pt>
                      <c:pt idx="5629">
                        <c:v>1.758817E-2</c:v>
                      </c:pt>
                      <c:pt idx="5630">
                        <c:v>1.7591059999999999E-2</c:v>
                      </c:pt>
                      <c:pt idx="5631">
                        <c:v>1.7593939999999999E-2</c:v>
                      </c:pt>
                      <c:pt idx="5632">
                        <c:v>1.7596830000000001E-2</c:v>
                      </c:pt>
                      <c:pt idx="5633">
                        <c:v>1.7599719999999999E-2</c:v>
                      </c:pt>
                      <c:pt idx="5634">
                        <c:v>1.7602610000000001E-2</c:v>
                      </c:pt>
                      <c:pt idx="5635">
                        <c:v>1.76055E-2</c:v>
                      </c:pt>
                      <c:pt idx="5636">
                        <c:v>1.7608390000000002E-2</c:v>
                      </c:pt>
                      <c:pt idx="5637">
                        <c:v>1.761128E-2</c:v>
                      </c:pt>
                      <c:pt idx="5638">
                        <c:v>1.761416E-2</c:v>
                      </c:pt>
                      <c:pt idx="5639">
                        <c:v>1.7617049999999999E-2</c:v>
                      </c:pt>
                      <c:pt idx="5640">
                        <c:v>1.7619940000000001E-2</c:v>
                      </c:pt>
                      <c:pt idx="5641">
                        <c:v>1.7622829999999999E-2</c:v>
                      </c:pt>
                      <c:pt idx="5642">
                        <c:v>1.7625720000000001E-2</c:v>
                      </c:pt>
                      <c:pt idx="5643">
                        <c:v>1.7628609999999999E-2</c:v>
                      </c:pt>
                      <c:pt idx="5644">
                        <c:v>1.763149E-2</c:v>
                      </c:pt>
                      <c:pt idx="5645">
                        <c:v>1.7634380000000002E-2</c:v>
                      </c:pt>
                      <c:pt idx="5646">
                        <c:v>1.763727E-2</c:v>
                      </c:pt>
                      <c:pt idx="5647">
                        <c:v>1.7640159999999998E-2</c:v>
                      </c:pt>
                      <c:pt idx="5648">
                        <c:v>1.764305E-2</c:v>
                      </c:pt>
                      <c:pt idx="5649">
                        <c:v>1.7645939999999999E-2</c:v>
                      </c:pt>
                      <c:pt idx="5650">
                        <c:v>1.7648830000000001E-2</c:v>
                      </c:pt>
                      <c:pt idx="5651">
                        <c:v>1.7651710000000001E-2</c:v>
                      </c:pt>
                      <c:pt idx="5652">
                        <c:v>1.7654599999999999E-2</c:v>
                      </c:pt>
                      <c:pt idx="5653">
                        <c:v>1.7657490000000001E-2</c:v>
                      </c:pt>
                      <c:pt idx="5654">
                        <c:v>1.766038E-2</c:v>
                      </c:pt>
                      <c:pt idx="5655">
                        <c:v>1.7663269999999998E-2</c:v>
                      </c:pt>
                      <c:pt idx="5656">
                        <c:v>1.766616E-2</c:v>
                      </c:pt>
                      <c:pt idx="5657">
                        <c:v>1.7669049999999999E-2</c:v>
                      </c:pt>
                      <c:pt idx="5658">
                        <c:v>1.7671929999999999E-2</c:v>
                      </c:pt>
                      <c:pt idx="5659">
                        <c:v>1.7674820000000001E-2</c:v>
                      </c:pt>
                      <c:pt idx="5660">
                        <c:v>1.7677709999999999E-2</c:v>
                      </c:pt>
                      <c:pt idx="5661">
                        <c:v>1.7680600000000001E-2</c:v>
                      </c:pt>
                      <c:pt idx="5662">
                        <c:v>1.768349E-2</c:v>
                      </c:pt>
                      <c:pt idx="5663">
                        <c:v>1.7686380000000002E-2</c:v>
                      </c:pt>
                      <c:pt idx="5664">
                        <c:v>1.7689259999999998E-2</c:v>
                      </c:pt>
                      <c:pt idx="5665">
                        <c:v>1.769215E-2</c:v>
                      </c:pt>
                      <c:pt idx="5666">
                        <c:v>1.7695039999999999E-2</c:v>
                      </c:pt>
                      <c:pt idx="5667">
                        <c:v>1.7697930000000001E-2</c:v>
                      </c:pt>
                      <c:pt idx="5668">
                        <c:v>1.7700819999999999E-2</c:v>
                      </c:pt>
                      <c:pt idx="5669">
                        <c:v>1.7703710000000001E-2</c:v>
                      </c:pt>
                      <c:pt idx="5670">
                        <c:v>1.7706599999999999E-2</c:v>
                      </c:pt>
                      <c:pt idx="5671">
                        <c:v>1.770948E-2</c:v>
                      </c:pt>
                      <c:pt idx="5672">
                        <c:v>1.7712370000000002E-2</c:v>
                      </c:pt>
                      <c:pt idx="5673">
                        <c:v>1.771526E-2</c:v>
                      </c:pt>
                      <c:pt idx="5674">
                        <c:v>1.7718149999999998E-2</c:v>
                      </c:pt>
                      <c:pt idx="5675">
                        <c:v>1.772104E-2</c:v>
                      </c:pt>
                      <c:pt idx="5676">
                        <c:v>1.7723929999999999E-2</c:v>
                      </c:pt>
                      <c:pt idx="5677">
                        <c:v>1.7726820000000001E-2</c:v>
                      </c:pt>
                      <c:pt idx="5678">
                        <c:v>1.7729700000000001E-2</c:v>
                      </c:pt>
                      <c:pt idx="5679">
                        <c:v>1.7732589999999999E-2</c:v>
                      </c:pt>
                      <c:pt idx="5680">
                        <c:v>1.7735480000000001E-2</c:v>
                      </c:pt>
                      <c:pt idx="5681">
                        <c:v>1.773837E-2</c:v>
                      </c:pt>
                      <c:pt idx="5682">
                        <c:v>1.7741259999999998E-2</c:v>
                      </c:pt>
                      <c:pt idx="5683">
                        <c:v>1.774415E-2</c:v>
                      </c:pt>
                      <c:pt idx="5684">
                        <c:v>1.774703E-2</c:v>
                      </c:pt>
                      <c:pt idx="5685">
                        <c:v>1.7749919999999999E-2</c:v>
                      </c:pt>
                      <c:pt idx="5686">
                        <c:v>1.7752810000000001E-2</c:v>
                      </c:pt>
                      <c:pt idx="5687">
                        <c:v>1.7755699999999999E-2</c:v>
                      </c:pt>
                      <c:pt idx="5688">
                        <c:v>1.7758590000000001E-2</c:v>
                      </c:pt>
                      <c:pt idx="5689">
                        <c:v>1.776148E-2</c:v>
                      </c:pt>
                      <c:pt idx="5690">
                        <c:v>1.7764370000000002E-2</c:v>
                      </c:pt>
                      <c:pt idx="5691">
                        <c:v>1.776726E-2</c:v>
                      </c:pt>
                      <c:pt idx="5692">
                        <c:v>1.777014E-2</c:v>
                      </c:pt>
                      <c:pt idx="5693">
                        <c:v>1.7773029999999999E-2</c:v>
                      </c:pt>
                      <c:pt idx="5694">
                        <c:v>1.7775920000000001E-2</c:v>
                      </c:pt>
                      <c:pt idx="5695">
                        <c:v>1.7778809999999999E-2</c:v>
                      </c:pt>
                      <c:pt idx="5696">
                        <c:v>1.7781700000000001E-2</c:v>
                      </c:pt>
                      <c:pt idx="5697">
                        <c:v>1.7784589999999999E-2</c:v>
                      </c:pt>
                      <c:pt idx="5698">
                        <c:v>1.778747E-2</c:v>
                      </c:pt>
                      <c:pt idx="5699">
                        <c:v>1.7790360000000002E-2</c:v>
                      </c:pt>
                      <c:pt idx="5700">
                        <c:v>1.779325E-2</c:v>
                      </c:pt>
                      <c:pt idx="5701">
                        <c:v>1.7796139999999998E-2</c:v>
                      </c:pt>
                      <c:pt idx="5702">
                        <c:v>1.779903E-2</c:v>
                      </c:pt>
                      <c:pt idx="5703">
                        <c:v>1.7801919999999999E-2</c:v>
                      </c:pt>
                      <c:pt idx="5704">
                        <c:v>1.7804810000000001E-2</c:v>
                      </c:pt>
                      <c:pt idx="5705">
                        <c:v>1.7807690000000001E-2</c:v>
                      </c:pt>
                      <c:pt idx="5706">
                        <c:v>1.7810579999999999E-2</c:v>
                      </c:pt>
                      <c:pt idx="5707">
                        <c:v>1.7813470000000001E-2</c:v>
                      </c:pt>
                      <c:pt idx="5708">
                        <c:v>1.781636E-2</c:v>
                      </c:pt>
                      <c:pt idx="5709">
                        <c:v>1.7819249999999998E-2</c:v>
                      </c:pt>
                      <c:pt idx="5710">
                        <c:v>1.782214E-2</c:v>
                      </c:pt>
                      <c:pt idx="5711">
                        <c:v>1.7825029999999999E-2</c:v>
                      </c:pt>
                      <c:pt idx="5712">
                        <c:v>1.7827909999999999E-2</c:v>
                      </c:pt>
                      <c:pt idx="5713">
                        <c:v>1.7830800000000001E-2</c:v>
                      </c:pt>
                      <c:pt idx="5714">
                        <c:v>1.7833689999999999E-2</c:v>
                      </c:pt>
                      <c:pt idx="5715">
                        <c:v>1.7836580000000001E-2</c:v>
                      </c:pt>
                      <c:pt idx="5716">
                        <c:v>1.783947E-2</c:v>
                      </c:pt>
                      <c:pt idx="5717">
                        <c:v>1.7842360000000002E-2</c:v>
                      </c:pt>
                      <c:pt idx="5718">
                        <c:v>1.7845239999999998E-2</c:v>
                      </c:pt>
                      <c:pt idx="5719">
                        <c:v>1.784813E-2</c:v>
                      </c:pt>
                      <c:pt idx="5720">
                        <c:v>1.7851019999999999E-2</c:v>
                      </c:pt>
                      <c:pt idx="5721">
                        <c:v>1.7853910000000001E-2</c:v>
                      </c:pt>
                      <c:pt idx="5722">
                        <c:v>1.7856799999999999E-2</c:v>
                      </c:pt>
                      <c:pt idx="5723">
                        <c:v>1.7859690000000001E-2</c:v>
                      </c:pt>
                      <c:pt idx="5724">
                        <c:v>1.7862579999999999E-2</c:v>
                      </c:pt>
                      <c:pt idx="5725">
                        <c:v>1.786546E-2</c:v>
                      </c:pt>
                      <c:pt idx="5726">
                        <c:v>1.7868350000000002E-2</c:v>
                      </c:pt>
                      <c:pt idx="5727">
                        <c:v>1.787124E-2</c:v>
                      </c:pt>
                      <c:pt idx="5728">
                        <c:v>1.7874129999999998E-2</c:v>
                      </c:pt>
                      <c:pt idx="5729">
                        <c:v>1.787702E-2</c:v>
                      </c:pt>
                      <c:pt idx="5730">
                        <c:v>1.7879909999999999E-2</c:v>
                      </c:pt>
                      <c:pt idx="5731">
                        <c:v>1.7882800000000001E-2</c:v>
                      </c:pt>
                      <c:pt idx="5732">
                        <c:v>1.7885680000000001E-2</c:v>
                      </c:pt>
                      <c:pt idx="5733">
                        <c:v>1.7888569999999999E-2</c:v>
                      </c:pt>
                      <c:pt idx="5734">
                        <c:v>1.7891460000000001E-2</c:v>
                      </c:pt>
                      <c:pt idx="5735">
                        <c:v>1.789435E-2</c:v>
                      </c:pt>
                      <c:pt idx="5736">
                        <c:v>1.7897239999999998E-2</c:v>
                      </c:pt>
                      <c:pt idx="5737">
                        <c:v>1.790013E-2</c:v>
                      </c:pt>
                      <c:pt idx="5738">
                        <c:v>1.7903019999999999E-2</c:v>
                      </c:pt>
                      <c:pt idx="5739">
                        <c:v>1.7905899999999999E-2</c:v>
                      </c:pt>
                      <c:pt idx="5740">
                        <c:v>1.7908790000000001E-2</c:v>
                      </c:pt>
                      <c:pt idx="5741">
                        <c:v>1.7911679999999999E-2</c:v>
                      </c:pt>
                      <c:pt idx="5742">
                        <c:v>1.7914570000000001E-2</c:v>
                      </c:pt>
                      <c:pt idx="5743">
                        <c:v>1.791746E-2</c:v>
                      </c:pt>
                      <c:pt idx="5744">
                        <c:v>1.7920350000000002E-2</c:v>
                      </c:pt>
                      <c:pt idx="5745">
                        <c:v>1.792324E-2</c:v>
                      </c:pt>
                      <c:pt idx="5746">
                        <c:v>1.792612E-2</c:v>
                      </c:pt>
                      <c:pt idx="5747">
                        <c:v>1.7929009999999999E-2</c:v>
                      </c:pt>
                      <c:pt idx="5748">
                        <c:v>1.7931900000000001E-2</c:v>
                      </c:pt>
                      <c:pt idx="5749">
                        <c:v>1.7934789999999999E-2</c:v>
                      </c:pt>
                      <c:pt idx="5750">
                        <c:v>1.7937680000000001E-2</c:v>
                      </c:pt>
                      <c:pt idx="5751">
                        <c:v>1.7940569999999999E-2</c:v>
                      </c:pt>
                      <c:pt idx="5752">
                        <c:v>1.794345E-2</c:v>
                      </c:pt>
                      <c:pt idx="5753">
                        <c:v>1.7946340000000002E-2</c:v>
                      </c:pt>
                      <c:pt idx="5754">
                        <c:v>1.794923E-2</c:v>
                      </c:pt>
                      <c:pt idx="5755">
                        <c:v>1.7952119999999998E-2</c:v>
                      </c:pt>
                      <c:pt idx="5756">
                        <c:v>1.795501E-2</c:v>
                      </c:pt>
                      <c:pt idx="5757">
                        <c:v>1.7957899999999999E-2</c:v>
                      </c:pt>
                      <c:pt idx="5758">
                        <c:v>1.7960790000000001E-2</c:v>
                      </c:pt>
                      <c:pt idx="5759">
                        <c:v>1.7963670000000001E-2</c:v>
                      </c:pt>
                      <c:pt idx="5760">
                        <c:v>1.7966559999999999E-2</c:v>
                      </c:pt>
                      <c:pt idx="5761">
                        <c:v>1.7969450000000001E-2</c:v>
                      </c:pt>
                      <c:pt idx="5762">
                        <c:v>1.797234E-2</c:v>
                      </c:pt>
                      <c:pt idx="5763">
                        <c:v>1.7975229999999998E-2</c:v>
                      </c:pt>
                      <c:pt idx="5764">
                        <c:v>1.797812E-2</c:v>
                      </c:pt>
                      <c:pt idx="5765">
                        <c:v>1.7981E-2</c:v>
                      </c:pt>
                      <c:pt idx="5766">
                        <c:v>1.7983889999999999E-2</c:v>
                      </c:pt>
                      <c:pt idx="5767">
                        <c:v>1.7986780000000001E-2</c:v>
                      </c:pt>
                      <c:pt idx="5768">
                        <c:v>1.7989669999999999E-2</c:v>
                      </c:pt>
                      <c:pt idx="5769">
                        <c:v>1.7992560000000001E-2</c:v>
                      </c:pt>
                      <c:pt idx="5770">
                        <c:v>1.799545E-2</c:v>
                      </c:pt>
                      <c:pt idx="5771">
                        <c:v>1.7998340000000002E-2</c:v>
                      </c:pt>
                      <c:pt idx="5772">
                        <c:v>1.8001219999999998E-2</c:v>
                      </c:pt>
                      <c:pt idx="5773">
                        <c:v>1.800411E-2</c:v>
                      </c:pt>
                      <c:pt idx="5774">
                        <c:v>1.8006999999999999E-2</c:v>
                      </c:pt>
                      <c:pt idx="5775">
                        <c:v>1.8009890000000001E-2</c:v>
                      </c:pt>
                      <c:pt idx="5776">
                        <c:v>1.8012779999999999E-2</c:v>
                      </c:pt>
                      <c:pt idx="5777">
                        <c:v>1.8015670000000001E-2</c:v>
                      </c:pt>
                      <c:pt idx="5778">
                        <c:v>1.8018559999999999E-2</c:v>
                      </c:pt>
                      <c:pt idx="5779">
                        <c:v>1.802144E-2</c:v>
                      </c:pt>
                      <c:pt idx="5780">
                        <c:v>1.8024330000000002E-2</c:v>
                      </c:pt>
                      <c:pt idx="5781">
                        <c:v>1.802722E-2</c:v>
                      </c:pt>
                      <c:pt idx="5782">
                        <c:v>1.8030109999999998E-2</c:v>
                      </c:pt>
                      <c:pt idx="5783">
                        <c:v>1.8033E-2</c:v>
                      </c:pt>
                      <c:pt idx="5784">
                        <c:v>1.8035889999999999E-2</c:v>
                      </c:pt>
                      <c:pt idx="5785">
                        <c:v>1.8038780000000001E-2</c:v>
                      </c:pt>
                      <c:pt idx="5786">
                        <c:v>1.8041660000000001E-2</c:v>
                      </c:pt>
                      <c:pt idx="5787">
                        <c:v>1.8044549999999999E-2</c:v>
                      </c:pt>
                      <c:pt idx="5788">
                        <c:v>1.8047440000000001E-2</c:v>
                      </c:pt>
                      <c:pt idx="5789">
                        <c:v>1.805033E-2</c:v>
                      </c:pt>
                      <c:pt idx="5790">
                        <c:v>1.8053219999999998E-2</c:v>
                      </c:pt>
                      <c:pt idx="5791">
                        <c:v>1.805611E-2</c:v>
                      </c:pt>
                      <c:pt idx="5792">
                        <c:v>1.805899E-2</c:v>
                      </c:pt>
                      <c:pt idx="5793">
                        <c:v>1.8061879999999999E-2</c:v>
                      </c:pt>
                      <c:pt idx="5794">
                        <c:v>1.8064770000000001E-2</c:v>
                      </c:pt>
                      <c:pt idx="5795">
                        <c:v>1.8067659999999999E-2</c:v>
                      </c:pt>
                      <c:pt idx="5796">
                        <c:v>1.8070550000000001E-2</c:v>
                      </c:pt>
                      <c:pt idx="5797">
                        <c:v>1.807344E-2</c:v>
                      </c:pt>
                      <c:pt idx="5798">
                        <c:v>1.8076330000000002E-2</c:v>
                      </c:pt>
                      <c:pt idx="5799">
                        <c:v>1.807922E-2</c:v>
                      </c:pt>
                      <c:pt idx="5800">
                        <c:v>1.80821E-2</c:v>
                      </c:pt>
                      <c:pt idx="5801">
                        <c:v>1.8084989999999999E-2</c:v>
                      </c:pt>
                      <c:pt idx="5802">
                        <c:v>1.8087880000000001E-2</c:v>
                      </c:pt>
                      <c:pt idx="5803">
                        <c:v>1.8090769999999999E-2</c:v>
                      </c:pt>
                      <c:pt idx="5804">
                        <c:v>1.8093660000000001E-2</c:v>
                      </c:pt>
                      <c:pt idx="5805">
                        <c:v>1.8096549999999999E-2</c:v>
                      </c:pt>
                      <c:pt idx="5806">
                        <c:v>1.809943E-2</c:v>
                      </c:pt>
                      <c:pt idx="5807">
                        <c:v>1.8102320000000002E-2</c:v>
                      </c:pt>
                      <c:pt idx="5808">
                        <c:v>1.810521E-2</c:v>
                      </c:pt>
                      <c:pt idx="5809">
                        <c:v>1.8108099999999999E-2</c:v>
                      </c:pt>
                      <c:pt idx="5810">
                        <c:v>1.811099E-2</c:v>
                      </c:pt>
                      <c:pt idx="5811">
                        <c:v>1.8113879999999999E-2</c:v>
                      </c:pt>
                      <c:pt idx="5812">
                        <c:v>1.8116770000000001E-2</c:v>
                      </c:pt>
                      <c:pt idx="5813">
                        <c:v>1.8119650000000001E-2</c:v>
                      </c:pt>
                      <c:pt idx="5814">
                        <c:v>1.8122539999999999E-2</c:v>
                      </c:pt>
                      <c:pt idx="5815">
                        <c:v>1.8125430000000001E-2</c:v>
                      </c:pt>
                      <c:pt idx="5816">
                        <c:v>1.812832E-2</c:v>
                      </c:pt>
                      <c:pt idx="5817">
                        <c:v>1.8131209999999998E-2</c:v>
                      </c:pt>
                      <c:pt idx="5818">
                        <c:v>1.81341E-2</c:v>
                      </c:pt>
                      <c:pt idx="5819">
                        <c:v>1.8136989999999999E-2</c:v>
                      </c:pt>
                      <c:pt idx="5820">
                        <c:v>1.8139869999999999E-2</c:v>
                      </c:pt>
                      <c:pt idx="5821">
                        <c:v>1.8142760000000001E-2</c:v>
                      </c:pt>
                      <c:pt idx="5822">
                        <c:v>1.8145649999999999E-2</c:v>
                      </c:pt>
                      <c:pt idx="5823">
                        <c:v>1.8148540000000001E-2</c:v>
                      </c:pt>
                      <c:pt idx="5824">
                        <c:v>1.815143E-2</c:v>
                      </c:pt>
                      <c:pt idx="5825">
                        <c:v>1.8154320000000002E-2</c:v>
                      </c:pt>
                      <c:pt idx="5826">
                        <c:v>1.815721E-2</c:v>
                      </c:pt>
                      <c:pt idx="5827">
                        <c:v>1.816009E-2</c:v>
                      </c:pt>
                      <c:pt idx="5828">
                        <c:v>1.8162979999999999E-2</c:v>
                      </c:pt>
                      <c:pt idx="5829">
                        <c:v>1.8165870000000001E-2</c:v>
                      </c:pt>
                      <c:pt idx="5830">
                        <c:v>1.8168759999999999E-2</c:v>
                      </c:pt>
                      <c:pt idx="5831">
                        <c:v>1.8171650000000001E-2</c:v>
                      </c:pt>
                      <c:pt idx="5832">
                        <c:v>1.8174539999999999E-2</c:v>
                      </c:pt>
                      <c:pt idx="5833">
                        <c:v>1.817742E-2</c:v>
                      </c:pt>
                      <c:pt idx="5834">
                        <c:v>1.8180310000000002E-2</c:v>
                      </c:pt>
                      <c:pt idx="5835">
                        <c:v>1.81832E-2</c:v>
                      </c:pt>
                      <c:pt idx="5836">
                        <c:v>1.8186089999999999E-2</c:v>
                      </c:pt>
                      <c:pt idx="5837">
                        <c:v>1.818898E-2</c:v>
                      </c:pt>
                      <c:pt idx="5838">
                        <c:v>1.8191869999999999E-2</c:v>
                      </c:pt>
                      <c:pt idx="5839">
                        <c:v>1.8194760000000001E-2</c:v>
                      </c:pt>
                      <c:pt idx="5840">
                        <c:v>1.8197640000000001E-2</c:v>
                      </c:pt>
                      <c:pt idx="5841">
                        <c:v>1.8200529999999999E-2</c:v>
                      </c:pt>
                      <c:pt idx="5842">
                        <c:v>1.8203420000000001E-2</c:v>
                      </c:pt>
                      <c:pt idx="5843">
                        <c:v>1.820631E-2</c:v>
                      </c:pt>
                      <c:pt idx="5844">
                        <c:v>1.8209199999999998E-2</c:v>
                      </c:pt>
                      <c:pt idx="5845">
                        <c:v>1.821209E-2</c:v>
                      </c:pt>
                      <c:pt idx="5846">
                        <c:v>1.8214979999999999E-2</c:v>
                      </c:pt>
                      <c:pt idx="5847">
                        <c:v>1.8217859999999999E-2</c:v>
                      </c:pt>
                      <c:pt idx="5848">
                        <c:v>1.8220750000000001E-2</c:v>
                      </c:pt>
                      <c:pt idx="5849">
                        <c:v>1.8223639999999999E-2</c:v>
                      </c:pt>
                      <c:pt idx="5850">
                        <c:v>1.8226530000000001E-2</c:v>
                      </c:pt>
                      <c:pt idx="5851">
                        <c:v>1.822942E-2</c:v>
                      </c:pt>
                      <c:pt idx="5852">
                        <c:v>1.8232310000000002E-2</c:v>
                      </c:pt>
                      <c:pt idx="5853">
                        <c:v>1.8235189999999998E-2</c:v>
                      </c:pt>
                      <c:pt idx="5854">
                        <c:v>1.823808E-2</c:v>
                      </c:pt>
                      <c:pt idx="5855">
                        <c:v>1.8240969999999999E-2</c:v>
                      </c:pt>
                      <c:pt idx="5856">
                        <c:v>1.8243860000000001E-2</c:v>
                      </c:pt>
                      <c:pt idx="5857">
                        <c:v>1.8246749999999999E-2</c:v>
                      </c:pt>
                      <c:pt idx="5858">
                        <c:v>1.8249640000000001E-2</c:v>
                      </c:pt>
                      <c:pt idx="5859">
                        <c:v>1.8252529999999999E-2</c:v>
                      </c:pt>
                      <c:pt idx="5860">
                        <c:v>1.825541E-2</c:v>
                      </c:pt>
                      <c:pt idx="5861">
                        <c:v>1.8258300000000002E-2</c:v>
                      </c:pt>
                      <c:pt idx="5862">
                        <c:v>1.826119E-2</c:v>
                      </c:pt>
                      <c:pt idx="5863">
                        <c:v>1.8264079999999999E-2</c:v>
                      </c:pt>
                      <c:pt idx="5864">
                        <c:v>1.826697E-2</c:v>
                      </c:pt>
                      <c:pt idx="5865">
                        <c:v>1.8269859999999999E-2</c:v>
                      </c:pt>
                      <c:pt idx="5866">
                        <c:v>1.8272750000000001E-2</c:v>
                      </c:pt>
                      <c:pt idx="5867">
                        <c:v>1.8275630000000001E-2</c:v>
                      </c:pt>
                      <c:pt idx="5868">
                        <c:v>1.8278519999999999E-2</c:v>
                      </c:pt>
                      <c:pt idx="5869">
                        <c:v>1.8281410000000001E-2</c:v>
                      </c:pt>
                      <c:pt idx="5870">
                        <c:v>1.82843E-2</c:v>
                      </c:pt>
                      <c:pt idx="5871">
                        <c:v>1.8287189999999998E-2</c:v>
                      </c:pt>
                      <c:pt idx="5872">
                        <c:v>1.829008E-2</c:v>
                      </c:pt>
                      <c:pt idx="5873">
                        <c:v>1.829296E-2</c:v>
                      </c:pt>
                      <c:pt idx="5874">
                        <c:v>1.8295849999999999E-2</c:v>
                      </c:pt>
                      <c:pt idx="5875">
                        <c:v>1.8298740000000001E-2</c:v>
                      </c:pt>
                      <c:pt idx="5876">
                        <c:v>1.8301629999999999E-2</c:v>
                      </c:pt>
                      <c:pt idx="5877">
                        <c:v>1.8304520000000001E-2</c:v>
                      </c:pt>
                      <c:pt idx="5878">
                        <c:v>1.830741E-2</c:v>
                      </c:pt>
                      <c:pt idx="5879">
                        <c:v>1.8310300000000002E-2</c:v>
                      </c:pt>
                      <c:pt idx="5880">
                        <c:v>1.8313179999999998E-2</c:v>
                      </c:pt>
                      <c:pt idx="5881">
                        <c:v>1.831607E-2</c:v>
                      </c:pt>
                      <c:pt idx="5882">
                        <c:v>1.8318959999999999E-2</c:v>
                      </c:pt>
                      <c:pt idx="5883">
                        <c:v>1.8321850000000001E-2</c:v>
                      </c:pt>
                      <c:pt idx="5884">
                        <c:v>1.8324739999999999E-2</c:v>
                      </c:pt>
                      <c:pt idx="5885">
                        <c:v>1.8327630000000001E-2</c:v>
                      </c:pt>
                      <c:pt idx="5886">
                        <c:v>1.8330519999999999E-2</c:v>
                      </c:pt>
                      <c:pt idx="5887">
                        <c:v>1.83334E-2</c:v>
                      </c:pt>
                      <c:pt idx="5888">
                        <c:v>1.8336290000000002E-2</c:v>
                      </c:pt>
                      <c:pt idx="5889">
                        <c:v>1.833918E-2</c:v>
                      </c:pt>
                      <c:pt idx="5890">
                        <c:v>1.8342069999999999E-2</c:v>
                      </c:pt>
                      <c:pt idx="5891">
                        <c:v>1.834496E-2</c:v>
                      </c:pt>
                      <c:pt idx="5892">
                        <c:v>1.8347849999999999E-2</c:v>
                      </c:pt>
                      <c:pt idx="5893">
                        <c:v>1.8350740000000001E-2</c:v>
                      </c:pt>
                      <c:pt idx="5894">
                        <c:v>1.8353620000000001E-2</c:v>
                      </c:pt>
                      <c:pt idx="5895">
                        <c:v>1.8356509999999999E-2</c:v>
                      </c:pt>
                      <c:pt idx="5896">
                        <c:v>1.8359400000000001E-2</c:v>
                      </c:pt>
                      <c:pt idx="5897">
                        <c:v>1.836229E-2</c:v>
                      </c:pt>
                      <c:pt idx="5898">
                        <c:v>1.8365179999999998E-2</c:v>
                      </c:pt>
                      <c:pt idx="5899">
                        <c:v>1.836807E-2</c:v>
                      </c:pt>
                      <c:pt idx="5900">
                        <c:v>1.8370959999999999E-2</c:v>
                      </c:pt>
                      <c:pt idx="5901">
                        <c:v>1.8373839999999999E-2</c:v>
                      </c:pt>
                      <c:pt idx="5902">
                        <c:v>1.8376730000000001E-2</c:v>
                      </c:pt>
                      <c:pt idx="5903">
                        <c:v>1.8379619999999999E-2</c:v>
                      </c:pt>
                      <c:pt idx="5904">
                        <c:v>1.8382510000000001E-2</c:v>
                      </c:pt>
                      <c:pt idx="5905">
                        <c:v>1.83854E-2</c:v>
                      </c:pt>
                      <c:pt idx="5906">
                        <c:v>1.8388290000000002E-2</c:v>
                      </c:pt>
                      <c:pt idx="5907">
                        <c:v>1.8391169999999998E-2</c:v>
                      </c:pt>
                      <c:pt idx="5908">
                        <c:v>1.839406E-2</c:v>
                      </c:pt>
                      <c:pt idx="5909">
                        <c:v>1.8396949999999999E-2</c:v>
                      </c:pt>
                      <c:pt idx="5910">
                        <c:v>1.8399840000000001E-2</c:v>
                      </c:pt>
                      <c:pt idx="5911">
                        <c:v>1.8402729999999999E-2</c:v>
                      </c:pt>
                      <c:pt idx="5912">
                        <c:v>1.8405620000000001E-2</c:v>
                      </c:pt>
                      <c:pt idx="5913">
                        <c:v>1.8408509999999999E-2</c:v>
                      </c:pt>
                      <c:pt idx="5914">
                        <c:v>1.841139E-2</c:v>
                      </c:pt>
                      <c:pt idx="5915">
                        <c:v>1.8414280000000002E-2</c:v>
                      </c:pt>
                      <c:pt idx="5916">
                        <c:v>1.841717E-2</c:v>
                      </c:pt>
                      <c:pt idx="5917">
                        <c:v>1.8420059999999999E-2</c:v>
                      </c:pt>
                      <c:pt idx="5918">
                        <c:v>1.842295E-2</c:v>
                      </c:pt>
                      <c:pt idx="5919">
                        <c:v>1.8425839999999999E-2</c:v>
                      </c:pt>
                      <c:pt idx="5920">
                        <c:v>1.8428719999999999E-2</c:v>
                      </c:pt>
                      <c:pt idx="5921">
                        <c:v>1.8431610000000001E-2</c:v>
                      </c:pt>
                      <c:pt idx="5922">
                        <c:v>1.8434499999999999E-2</c:v>
                      </c:pt>
                      <c:pt idx="5923">
                        <c:v>1.8437390000000001E-2</c:v>
                      </c:pt>
                      <c:pt idx="5924">
                        <c:v>1.844028E-2</c:v>
                      </c:pt>
                      <c:pt idx="5925">
                        <c:v>1.8443169999999998E-2</c:v>
                      </c:pt>
                      <c:pt idx="5926">
                        <c:v>1.844606E-2</c:v>
                      </c:pt>
                      <c:pt idx="5927">
                        <c:v>1.8448949999999999E-2</c:v>
                      </c:pt>
                      <c:pt idx="5928">
                        <c:v>1.8451829999999999E-2</c:v>
                      </c:pt>
                      <c:pt idx="5929">
                        <c:v>1.8454720000000001E-2</c:v>
                      </c:pt>
                      <c:pt idx="5930">
                        <c:v>1.8457609999999999E-2</c:v>
                      </c:pt>
                      <c:pt idx="5931">
                        <c:v>1.8460500000000001E-2</c:v>
                      </c:pt>
                      <c:pt idx="5932">
                        <c:v>1.846339E-2</c:v>
                      </c:pt>
                      <c:pt idx="5933">
                        <c:v>1.8466280000000002E-2</c:v>
                      </c:pt>
                      <c:pt idx="5934">
                        <c:v>1.8469159999999998E-2</c:v>
                      </c:pt>
                      <c:pt idx="5935">
                        <c:v>1.847205E-2</c:v>
                      </c:pt>
                      <c:pt idx="5936">
                        <c:v>1.8474939999999999E-2</c:v>
                      </c:pt>
                      <c:pt idx="5937">
                        <c:v>1.8477830000000001E-2</c:v>
                      </c:pt>
                      <c:pt idx="5938">
                        <c:v>1.8480719999999999E-2</c:v>
                      </c:pt>
                      <c:pt idx="5939">
                        <c:v>1.8483610000000001E-2</c:v>
                      </c:pt>
                      <c:pt idx="5940">
                        <c:v>1.8486499999999999E-2</c:v>
                      </c:pt>
                      <c:pt idx="5941">
                        <c:v>1.848938E-2</c:v>
                      </c:pt>
                      <c:pt idx="5942">
                        <c:v>1.8492270000000002E-2</c:v>
                      </c:pt>
                      <c:pt idx="5943">
                        <c:v>1.849516E-2</c:v>
                      </c:pt>
                      <c:pt idx="5944">
                        <c:v>1.8498049999999999E-2</c:v>
                      </c:pt>
                      <c:pt idx="5945">
                        <c:v>1.850094E-2</c:v>
                      </c:pt>
                      <c:pt idx="5946">
                        <c:v>1.8503829999999999E-2</c:v>
                      </c:pt>
                      <c:pt idx="5947">
                        <c:v>1.8506720000000001E-2</c:v>
                      </c:pt>
                      <c:pt idx="5948">
                        <c:v>1.8509600000000001E-2</c:v>
                      </c:pt>
                      <c:pt idx="5949">
                        <c:v>1.851249E-2</c:v>
                      </c:pt>
                      <c:pt idx="5950">
                        <c:v>1.8515380000000001E-2</c:v>
                      </c:pt>
                      <c:pt idx="5951">
                        <c:v>1.851827E-2</c:v>
                      </c:pt>
                      <c:pt idx="5952">
                        <c:v>1.8521159999999998E-2</c:v>
                      </c:pt>
                      <c:pt idx="5953">
                        <c:v>1.852405E-2</c:v>
                      </c:pt>
                      <c:pt idx="5954">
                        <c:v>1.852693E-2</c:v>
                      </c:pt>
                      <c:pt idx="5955">
                        <c:v>1.8529819999999999E-2</c:v>
                      </c:pt>
                      <c:pt idx="5956">
                        <c:v>1.8532710000000001E-2</c:v>
                      </c:pt>
                      <c:pt idx="5957">
                        <c:v>1.8535599999999999E-2</c:v>
                      </c:pt>
                      <c:pt idx="5958">
                        <c:v>1.8538490000000001E-2</c:v>
                      </c:pt>
                      <c:pt idx="5959">
                        <c:v>1.854138E-2</c:v>
                      </c:pt>
                      <c:pt idx="5960">
                        <c:v>1.854426E-2</c:v>
                      </c:pt>
                      <c:pt idx="5961">
                        <c:v>1.854716E-2</c:v>
                      </c:pt>
                      <c:pt idx="5962">
                        <c:v>1.855004E-2</c:v>
                      </c:pt>
                      <c:pt idx="5963">
                        <c:v>1.8552929999999999E-2</c:v>
                      </c:pt>
                      <c:pt idx="5964">
                        <c:v>1.8555820000000001E-2</c:v>
                      </c:pt>
                      <c:pt idx="5965">
                        <c:v>1.8558709999999999E-2</c:v>
                      </c:pt>
                      <c:pt idx="5966">
                        <c:v>1.8561600000000001E-2</c:v>
                      </c:pt>
                      <c:pt idx="5967">
                        <c:v>1.8564480000000001E-2</c:v>
                      </c:pt>
                      <c:pt idx="5968">
                        <c:v>1.856737E-2</c:v>
                      </c:pt>
                      <c:pt idx="5969">
                        <c:v>1.8570260000000002E-2</c:v>
                      </c:pt>
                      <c:pt idx="5970">
                        <c:v>1.857315E-2</c:v>
                      </c:pt>
                      <c:pt idx="5971">
                        <c:v>1.8576039999999999E-2</c:v>
                      </c:pt>
                      <c:pt idx="5972">
                        <c:v>1.857893E-2</c:v>
                      </c:pt>
                      <c:pt idx="5973">
                        <c:v>1.8581819999999999E-2</c:v>
                      </c:pt>
                      <c:pt idx="5974">
                        <c:v>1.8584710000000001E-2</c:v>
                      </c:pt>
                      <c:pt idx="5975">
                        <c:v>1.8587590000000001E-2</c:v>
                      </c:pt>
                      <c:pt idx="5976">
                        <c:v>1.859048E-2</c:v>
                      </c:pt>
                      <c:pt idx="5977">
                        <c:v>1.8593370000000001E-2</c:v>
                      </c:pt>
                      <c:pt idx="5978">
                        <c:v>1.859626E-2</c:v>
                      </c:pt>
                      <c:pt idx="5979">
                        <c:v>1.8599149999999998E-2</c:v>
                      </c:pt>
                      <c:pt idx="5980">
                        <c:v>1.860204E-2</c:v>
                      </c:pt>
                      <c:pt idx="5981">
                        <c:v>1.860492E-2</c:v>
                      </c:pt>
                      <c:pt idx="5982">
                        <c:v>1.8607809999999999E-2</c:v>
                      </c:pt>
                      <c:pt idx="5983">
                        <c:v>1.8610700000000001E-2</c:v>
                      </c:pt>
                      <c:pt idx="5984">
                        <c:v>1.8613589999999999E-2</c:v>
                      </c:pt>
                      <c:pt idx="5985">
                        <c:v>1.8616480000000001E-2</c:v>
                      </c:pt>
                      <c:pt idx="5986">
                        <c:v>1.861937E-2</c:v>
                      </c:pt>
                      <c:pt idx="5987">
                        <c:v>1.8622260000000002E-2</c:v>
                      </c:pt>
                      <c:pt idx="5988">
                        <c:v>1.8625139999999998E-2</c:v>
                      </c:pt>
                      <c:pt idx="5989">
                        <c:v>1.862803E-2</c:v>
                      </c:pt>
                      <c:pt idx="5990">
                        <c:v>1.8630919999999999E-2</c:v>
                      </c:pt>
                      <c:pt idx="5991">
                        <c:v>1.8633810000000001E-2</c:v>
                      </c:pt>
                      <c:pt idx="5992">
                        <c:v>1.8636699999999999E-2</c:v>
                      </c:pt>
                      <c:pt idx="5993">
                        <c:v>1.8639590000000001E-2</c:v>
                      </c:pt>
                      <c:pt idx="5994">
                        <c:v>1.8642470000000001E-2</c:v>
                      </c:pt>
                      <c:pt idx="5995">
                        <c:v>1.864536E-2</c:v>
                      </c:pt>
                      <c:pt idx="5996">
                        <c:v>1.8648250000000002E-2</c:v>
                      </c:pt>
                      <c:pt idx="5997">
                        <c:v>1.865114E-2</c:v>
                      </c:pt>
                      <c:pt idx="5998">
                        <c:v>1.8654029999999999E-2</c:v>
                      </c:pt>
                      <c:pt idx="5999">
                        <c:v>1.865692E-2</c:v>
                      </c:pt>
                      <c:pt idx="6000">
                        <c:v>1.8659809999999999E-2</c:v>
                      </c:pt>
                      <c:pt idx="6001">
                        <c:v>1.8662689999999999E-2</c:v>
                      </c:pt>
                      <c:pt idx="6002">
                        <c:v>1.8665580000000001E-2</c:v>
                      </c:pt>
                      <c:pt idx="6003">
                        <c:v>1.866847E-2</c:v>
                      </c:pt>
                      <c:pt idx="6004">
                        <c:v>1.8671360000000001E-2</c:v>
                      </c:pt>
                      <c:pt idx="6005">
                        <c:v>1.867425E-2</c:v>
                      </c:pt>
                      <c:pt idx="6006">
                        <c:v>1.8677139999999998E-2</c:v>
                      </c:pt>
                      <c:pt idx="6007">
                        <c:v>1.868003E-2</c:v>
                      </c:pt>
                      <c:pt idx="6008">
                        <c:v>1.868291E-2</c:v>
                      </c:pt>
                      <c:pt idx="6009">
                        <c:v>1.8685799999999999E-2</c:v>
                      </c:pt>
                      <c:pt idx="6010">
                        <c:v>1.8688690000000001E-2</c:v>
                      </c:pt>
                      <c:pt idx="6011">
                        <c:v>1.8691579999999999E-2</c:v>
                      </c:pt>
                      <c:pt idx="6012">
                        <c:v>1.8694470000000001E-2</c:v>
                      </c:pt>
                      <c:pt idx="6013">
                        <c:v>1.869736E-2</c:v>
                      </c:pt>
                      <c:pt idx="6014">
                        <c:v>1.8700250000000002E-2</c:v>
                      </c:pt>
                      <c:pt idx="6015">
                        <c:v>1.8703129999999998E-2</c:v>
                      </c:pt>
                      <c:pt idx="6016">
                        <c:v>1.870602E-2</c:v>
                      </c:pt>
                      <c:pt idx="6017">
                        <c:v>1.8708909999999999E-2</c:v>
                      </c:pt>
                      <c:pt idx="6018">
                        <c:v>1.8711800000000001E-2</c:v>
                      </c:pt>
                      <c:pt idx="6019">
                        <c:v>1.8714689999999999E-2</c:v>
                      </c:pt>
                      <c:pt idx="6020">
                        <c:v>1.8717580000000001E-2</c:v>
                      </c:pt>
                      <c:pt idx="6021">
                        <c:v>1.8720469999999999E-2</c:v>
                      </c:pt>
                      <c:pt idx="6022">
                        <c:v>1.872335E-2</c:v>
                      </c:pt>
                      <c:pt idx="6023">
                        <c:v>1.8726240000000002E-2</c:v>
                      </c:pt>
                      <c:pt idx="6024">
                        <c:v>1.872913E-2</c:v>
                      </c:pt>
                      <c:pt idx="6025">
                        <c:v>1.8732019999999999E-2</c:v>
                      </c:pt>
                      <c:pt idx="6026">
                        <c:v>1.873491E-2</c:v>
                      </c:pt>
                      <c:pt idx="6027">
                        <c:v>1.8737799999999999E-2</c:v>
                      </c:pt>
                      <c:pt idx="6028">
                        <c:v>1.8740679999999999E-2</c:v>
                      </c:pt>
                      <c:pt idx="6029">
                        <c:v>1.8743570000000001E-2</c:v>
                      </c:pt>
                      <c:pt idx="6030">
                        <c:v>1.874646E-2</c:v>
                      </c:pt>
                      <c:pt idx="6031">
                        <c:v>1.8749350000000001E-2</c:v>
                      </c:pt>
                      <c:pt idx="6032">
                        <c:v>1.875224E-2</c:v>
                      </c:pt>
                      <c:pt idx="6033">
                        <c:v>1.8755129999999998E-2</c:v>
                      </c:pt>
                      <c:pt idx="6034">
                        <c:v>1.875802E-2</c:v>
                      </c:pt>
                      <c:pt idx="6035">
                        <c:v>1.87609E-2</c:v>
                      </c:pt>
                      <c:pt idx="6036">
                        <c:v>1.8763789999999999E-2</c:v>
                      </c:pt>
                      <c:pt idx="6037">
                        <c:v>1.8766680000000001E-2</c:v>
                      </c:pt>
                      <c:pt idx="6038">
                        <c:v>1.8769569999999999E-2</c:v>
                      </c:pt>
                      <c:pt idx="6039">
                        <c:v>1.8772460000000001E-2</c:v>
                      </c:pt>
                      <c:pt idx="6040">
                        <c:v>1.877535E-2</c:v>
                      </c:pt>
                      <c:pt idx="6041">
                        <c:v>1.8778240000000002E-2</c:v>
                      </c:pt>
                      <c:pt idx="6042">
                        <c:v>1.8781119999999998E-2</c:v>
                      </c:pt>
                      <c:pt idx="6043">
                        <c:v>1.878401E-2</c:v>
                      </c:pt>
                      <c:pt idx="6044">
                        <c:v>1.8786899999999999E-2</c:v>
                      </c:pt>
                      <c:pt idx="6045">
                        <c:v>1.8789790000000001E-2</c:v>
                      </c:pt>
                      <c:pt idx="6046">
                        <c:v>1.8792679999999999E-2</c:v>
                      </c:pt>
                      <c:pt idx="6047">
                        <c:v>1.8795570000000001E-2</c:v>
                      </c:pt>
                      <c:pt idx="6048">
                        <c:v>1.8798450000000001E-2</c:v>
                      </c:pt>
                      <c:pt idx="6049">
                        <c:v>1.880134E-2</c:v>
                      </c:pt>
                      <c:pt idx="6050">
                        <c:v>1.8804230000000002E-2</c:v>
                      </c:pt>
                      <c:pt idx="6051">
                        <c:v>1.880712E-2</c:v>
                      </c:pt>
                      <c:pt idx="6052">
                        <c:v>1.8810009999999999E-2</c:v>
                      </c:pt>
                      <c:pt idx="6053">
                        <c:v>1.88129E-2</c:v>
                      </c:pt>
                      <c:pt idx="6054">
                        <c:v>1.8815789999999999E-2</c:v>
                      </c:pt>
                      <c:pt idx="6055">
                        <c:v>1.8818669999999999E-2</c:v>
                      </c:pt>
                      <c:pt idx="6056">
                        <c:v>1.8821560000000001E-2</c:v>
                      </c:pt>
                      <c:pt idx="6057">
                        <c:v>1.882445E-2</c:v>
                      </c:pt>
                      <c:pt idx="6058">
                        <c:v>1.8827340000000001E-2</c:v>
                      </c:pt>
                      <c:pt idx="6059">
                        <c:v>1.883023E-2</c:v>
                      </c:pt>
                      <c:pt idx="6060">
                        <c:v>1.8833119999999998E-2</c:v>
                      </c:pt>
                      <c:pt idx="6061">
                        <c:v>1.883601E-2</c:v>
                      </c:pt>
                      <c:pt idx="6062">
                        <c:v>1.883889E-2</c:v>
                      </c:pt>
                      <c:pt idx="6063">
                        <c:v>1.8841779999999999E-2</c:v>
                      </c:pt>
                      <c:pt idx="6064">
                        <c:v>1.8844670000000001E-2</c:v>
                      </c:pt>
                      <c:pt idx="6065">
                        <c:v>1.8847559999999999E-2</c:v>
                      </c:pt>
                      <c:pt idx="6066">
                        <c:v>1.8850450000000001E-2</c:v>
                      </c:pt>
                      <c:pt idx="6067">
                        <c:v>1.885334E-2</c:v>
                      </c:pt>
                      <c:pt idx="6068">
                        <c:v>1.8856230000000002E-2</c:v>
                      </c:pt>
                      <c:pt idx="6069">
                        <c:v>1.8859109999999998E-2</c:v>
                      </c:pt>
                      <c:pt idx="6070">
                        <c:v>1.8862E-2</c:v>
                      </c:pt>
                      <c:pt idx="6071">
                        <c:v>1.8864889999999999E-2</c:v>
                      </c:pt>
                      <c:pt idx="6072">
                        <c:v>1.8867780000000001E-2</c:v>
                      </c:pt>
                      <c:pt idx="6073">
                        <c:v>1.8870669999999999E-2</c:v>
                      </c:pt>
                      <c:pt idx="6074">
                        <c:v>1.8873560000000001E-2</c:v>
                      </c:pt>
                      <c:pt idx="6075">
                        <c:v>1.8876440000000001E-2</c:v>
                      </c:pt>
                      <c:pt idx="6076">
                        <c:v>1.887933E-2</c:v>
                      </c:pt>
                      <c:pt idx="6077">
                        <c:v>1.8882220000000002E-2</c:v>
                      </c:pt>
                      <c:pt idx="6078">
                        <c:v>1.888511E-2</c:v>
                      </c:pt>
                      <c:pt idx="6079">
                        <c:v>1.8887999999999999E-2</c:v>
                      </c:pt>
                      <c:pt idx="6080">
                        <c:v>1.889089E-2</c:v>
                      </c:pt>
                      <c:pt idx="6081">
                        <c:v>1.8893779999999999E-2</c:v>
                      </c:pt>
                      <c:pt idx="6082">
                        <c:v>1.8896659999999999E-2</c:v>
                      </c:pt>
                      <c:pt idx="6083">
                        <c:v>1.8899550000000001E-2</c:v>
                      </c:pt>
                      <c:pt idx="6084">
                        <c:v>1.890244E-2</c:v>
                      </c:pt>
                      <c:pt idx="6085">
                        <c:v>1.8905330000000001E-2</c:v>
                      </c:pt>
                      <c:pt idx="6086">
                        <c:v>1.890822E-2</c:v>
                      </c:pt>
                      <c:pt idx="6087">
                        <c:v>1.8911109999999998E-2</c:v>
                      </c:pt>
                      <c:pt idx="6088">
                        <c:v>1.8913989999999999E-2</c:v>
                      </c:pt>
                      <c:pt idx="6089">
                        <c:v>1.8916889999999999E-2</c:v>
                      </c:pt>
                      <c:pt idx="6090">
                        <c:v>1.8919769999999999E-2</c:v>
                      </c:pt>
                      <c:pt idx="6091">
                        <c:v>1.8922660000000001E-2</c:v>
                      </c:pt>
                      <c:pt idx="6092">
                        <c:v>1.8925549999999999E-2</c:v>
                      </c:pt>
                      <c:pt idx="6093">
                        <c:v>1.8928440000000001E-2</c:v>
                      </c:pt>
                      <c:pt idx="6094">
                        <c:v>1.893133E-2</c:v>
                      </c:pt>
                      <c:pt idx="6095">
                        <c:v>1.893421E-2</c:v>
                      </c:pt>
                      <c:pt idx="6096">
                        <c:v>1.8937099999999998E-2</c:v>
                      </c:pt>
                      <c:pt idx="6097">
                        <c:v>1.893999E-2</c:v>
                      </c:pt>
                      <c:pt idx="6098">
                        <c:v>1.8942879999999999E-2</c:v>
                      </c:pt>
                      <c:pt idx="6099">
                        <c:v>1.8945770000000001E-2</c:v>
                      </c:pt>
                      <c:pt idx="6100">
                        <c:v>1.8948659999999999E-2</c:v>
                      </c:pt>
                      <c:pt idx="6101">
                        <c:v>1.8951550000000001E-2</c:v>
                      </c:pt>
                      <c:pt idx="6102">
                        <c:v>1.8954439999999999E-2</c:v>
                      </c:pt>
                      <c:pt idx="6103">
                        <c:v>1.895732E-2</c:v>
                      </c:pt>
                      <c:pt idx="6104">
                        <c:v>1.8960210000000002E-2</c:v>
                      </c:pt>
                      <c:pt idx="6105">
                        <c:v>1.89631E-2</c:v>
                      </c:pt>
                      <c:pt idx="6106">
                        <c:v>1.8965989999999999E-2</c:v>
                      </c:pt>
                      <c:pt idx="6107">
                        <c:v>1.896888E-2</c:v>
                      </c:pt>
                      <c:pt idx="6108">
                        <c:v>1.8971769999999999E-2</c:v>
                      </c:pt>
                      <c:pt idx="6109">
                        <c:v>1.8974649999999999E-2</c:v>
                      </c:pt>
                      <c:pt idx="6110">
                        <c:v>1.8977540000000001E-2</c:v>
                      </c:pt>
                      <c:pt idx="6111">
                        <c:v>1.898043E-2</c:v>
                      </c:pt>
                      <c:pt idx="6112">
                        <c:v>1.8983320000000001E-2</c:v>
                      </c:pt>
                      <c:pt idx="6113">
                        <c:v>1.898621E-2</c:v>
                      </c:pt>
                      <c:pt idx="6114">
                        <c:v>1.8989099999999998E-2</c:v>
                      </c:pt>
                      <c:pt idx="6115">
                        <c:v>1.899199E-2</c:v>
                      </c:pt>
                      <c:pt idx="6116">
                        <c:v>1.8994870000000001E-2</c:v>
                      </c:pt>
                      <c:pt idx="6117">
                        <c:v>1.8997759999999999E-2</c:v>
                      </c:pt>
                      <c:pt idx="6118">
                        <c:v>1.9000650000000001E-2</c:v>
                      </c:pt>
                      <c:pt idx="6119">
                        <c:v>1.9003539999999999E-2</c:v>
                      </c:pt>
                      <c:pt idx="6120">
                        <c:v>1.9006430000000001E-2</c:v>
                      </c:pt>
                      <c:pt idx="6121">
                        <c:v>1.900932E-2</c:v>
                      </c:pt>
                      <c:pt idx="6122">
                        <c:v>1.9012210000000002E-2</c:v>
                      </c:pt>
                      <c:pt idx="6123">
                        <c:v>1.9015089999999998E-2</c:v>
                      </c:pt>
                      <c:pt idx="6124">
                        <c:v>1.901798E-2</c:v>
                      </c:pt>
                      <c:pt idx="6125">
                        <c:v>1.9020869999999999E-2</c:v>
                      </c:pt>
                      <c:pt idx="6126">
                        <c:v>1.9023760000000001E-2</c:v>
                      </c:pt>
                      <c:pt idx="6127">
                        <c:v>1.9026649999999999E-2</c:v>
                      </c:pt>
                      <c:pt idx="6128">
                        <c:v>1.9029540000000001E-2</c:v>
                      </c:pt>
                      <c:pt idx="6129">
                        <c:v>1.9032420000000001E-2</c:v>
                      </c:pt>
                      <c:pt idx="6130">
                        <c:v>1.903531E-2</c:v>
                      </c:pt>
                      <c:pt idx="6131">
                        <c:v>1.9038200000000002E-2</c:v>
                      </c:pt>
                      <c:pt idx="6132">
                        <c:v>1.904109E-2</c:v>
                      </c:pt>
                      <c:pt idx="6133">
                        <c:v>1.9043979999999999E-2</c:v>
                      </c:pt>
                      <c:pt idx="6134">
                        <c:v>1.904687E-2</c:v>
                      </c:pt>
                      <c:pt idx="6135">
                        <c:v>1.9049759999999999E-2</c:v>
                      </c:pt>
                      <c:pt idx="6136">
                        <c:v>1.9052639999999999E-2</c:v>
                      </c:pt>
                      <c:pt idx="6137">
                        <c:v>1.9055530000000001E-2</c:v>
                      </c:pt>
                      <c:pt idx="6138">
                        <c:v>1.905842E-2</c:v>
                      </c:pt>
                      <c:pt idx="6139">
                        <c:v>1.9061310000000001E-2</c:v>
                      </c:pt>
                      <c:pt idx="6140">
                        <c:v>1.90642E-2</c:v>
                      </c:pt>
                      <c:pt idx="6141">
                        <c:v>1.9067089999999998E-2</c:v>
                      </c:pt>
                      <c:pt idx="6142">
                        <c:v>1.906998E-2</c:v>
                      </c:pt>
                      <c:pt idx="6143">
                        <c:v>1.9072860000000001E-2</c:v>
                      </c:pt>
                      <c:pt idx="6144">
                        <c:v>1.9075749999999999E-2</c:v>
                      </c:pt>
                      <c:pt idx="6145">
                        <c:v>1.9078640000000001E-2</c:v>
                      </c:pt>
                      <c:pt idx="6146">
                        <c:v>1.9081529999999999E-2</c:v>
                      </c:pt>
                      <c:pt idx="6147">
                        <c:v>1.9084420000000001E-2</c:v>
                      </c:pt>
                      <c:pt idx="6148">
                        <c:v>1.908731E-2</c:v>
                      </c:pt>
                      <c:pt idx="6149">
                        <c:v>1.909019E-2</c:v>
                      </c:pt>
                      <c:pt idx="6150">
                        <c:v>1.9093079999999998E-2</c:v>
                      </c:pt>
                      <c:pt idx="6151">
                        <c:v>1.909597E-2</c:v>
                      </c:pt>
                      <c:pt idx="6152">
                        <c:v>1.9098859999999999E-2</c:v>
                      </c:pt>
                      <c:pt idx="6153">
                        <c:v>1.9101750000000001E-2</c:v>
                      </c:pt>
                      <c:pt idx="6154">
                        <c:v>1.9104639999999999E-2</c:v>
                      </c:pt>
                      <c:pt idx="6155">
                        <c:v>1.9107530000000001E-2</c:v>
                      </c:pt>
                      <c:pt idx="6156">
                        <c:v>1.9110410000000001E-2</c:v>
                      </c:pt>
                      <c:pt idx="6157">
                        <c:v>1.91133E-2</c:v>
                      </c:pt>
                      <c:pt idx="6158">
                        <c:v>1.9116190000000002E-2</c:v>
                      </c:pt>
                      <c:pt idx="6159">
                        <c:v>1.911908E-2</c:v>
                      </c:pt>
                      <c:pt idx="6160">
                        <c:v>1.9121969999999999E-2</c:v>
                      </c:pt>
                      <c:pt idx="6161">
                        <c:v>1.912486E-2</c:v>
                      </c:pt>
                      <c:pt idx="6162">
                        <c:v>1.9127749999999999E-2</c:v>
                      </c:pt>
                      <c:pt idx="6163">
                        <c:v>1.9130629999999999E-2</c:v>
                      </c:pt>
                      <c:pt idx="6164">
                        <c:v>1.9133520000000001E-2</c:v>
                      </c:pt>
                      <c:pt idx="6165">
                        <c:v>1.913641E-2</c:v>
                      </c:pt>
                      <c:pt idx="6166">
                        <c:v>1.9139300000000001E-2</c:v>
                      </c:pt>
                      <c:pt idx="6167">
                        <c:v>1.914219E-2</c:v>
                      </c:pt>
                      <c:pt idx="6168">
                        <c:v>1.9145079999999998E-2</c:v>
                      </c:pt>
                      <c:pt idx="6169">
                        <c:v>1.9147959999999999E-2</c:v>
                      </c:pt>
                      <c:pt idx="6170">
                        <c:v>1.9150850000000001E-2</c:v>
                      </c:pt>
                      <c:pt idx="6171">
                        <c:v>1.9153739999999999E-2</c:v>
                      </c:pt>
                      <c:pt idx="6172">
                        <c:v>1.9156630000000001E-2</c:v>
                      </c:pt>
                      <c:pt idx="6173">
                        <c:v>1.9159519999999999E-2</c:v>
                      </c:pt>
                      <c:pt idx="6174">
                        <c:v>1.9162410000000001E-2</c:v>
                      </c:pt>
                      <c:pt idx="6175">
                        <c:v>1.91653E-2</c:v>
                      </c:pt>
                      <c:pt idx="6176">
                        <c:v>1.916818E-2</c:v>
                      </c:pt>
                      <c:pt idx="6177">
                        <c:v>1.9171069999999998E-2</c:v>
                      </c:pt>
                      <c:pt idx="6178">
                        <c:v>1.917396E-2</c:v>
                      </c:pt>
                      <c:pt idx="6179">
                        <c:v>1.9176849999999999E-2</c:v>
                      </c:pt>
                      <c:pt idx="6180">
                        <c:v>1.9179740000000001E-2</c:v>
                      </c:pt>
                      <c:pt idx="6181">
                        <c:v>1.9182629999999999E-2</c:v>
                      </c:pt>
                      <c:pt idx="6182">
                        <c:v>1.9185520000000001E-2</c:v>
                      </c:pt>
                      <c:pt idx="6183">
                        <c:v>1.9188400000000001E-2</c:v>
                      </c:pt>
                      <c:pt idx="6184">
                        <c:v>1.919129E-2</c:v>
                      </c:pt>
                      <c:pt idx="6185">
                        <c:v>1.9194180000000002E-2</c:v>
                      </c:pt>
                      <c:pt idx="6186">
                        <c:v>1.919707E-2</c:v>
                      </c:pt>
                      <c:pt idx="6187">
                        <c:v>1.9199959999999999E-2</c:v>
                      </c:pt>
                      <c:pt idx="6188">
                        <c:v>1.920285E-2</c:v>
                      </c:pt>
                      <c:pt idx="6189">
                        <c:v>1.9205739999999999E-2</c:v>
                      </c:pt>
                      <c:pt idx="6190">
                        <c:v>1.9208619999999999E-2</c:v>
                      </c:pt>
                      <c:pt idx="6191">
                        <c:v>1.9211510000000001E-2</c:v>
                      </c:pt>
                      <c:pt idx="6192">
                        <c:v>1.92144E-2</c:v>
                      </c:pt>
                      <c:pt idx="6193">
                        <c:v>1.9217290000000001E-2</c:v>
                      </c:pt>
                      <c:pt idx="6194">
                        <c:v>1.922018E-2</c:v>
                      </c:pt>
                      <c:pt idx="6195">
                        <c:v>1.9223069999999998E-2</c:v>
                      </c:pt>
                      <c:pt idx="6196">
                        <c:v>1.922596E-2</c:v>
                      </c:pt>
                      <c:pt idx="6197">
                        <c:v>1.9228840000000001E-2</c:v>
                      </c:pt>
                      <c:pt idx="6198">
                        <c:v>1.9231729999999999E-2</c:v>
                      </c:pt>
                      <c:pt idx="6199">
                        <c:v>1.9234620000000001E-2</c:v>
                      </c:pt>
                      <c:pt idx="6200">
                        <c:v>1.9237509999999999E-2</c:v>
                      </c:pt>
                      <c:pt idx="6201">
                        <c:v>1.9240400000000001E-2</c:v>
                      </c:pt>
                      <c:pt idx="6202">
                        <c:v>1.924329E-2</c:v>
                      </c:pt>
                      <c:pt idx="6203">
                        <c:v>1.9246180000000002E-2</c:v>
                      </c:pt>
                      <c:pt idx="6204">
                        <c:v>1.9249059999999998E-2</c:v>
                      </c:pt>
                      <c:pt idx="6205">
                        <c:v>1.925195E-2</c:v>
                      </c:pt>
                      <c:pt idx="6206">
                        <c:v>1.9254839999999999E-2</c:v>
                      </c:pt>
                      <c:pt idx="6207">
                        <c:v>1.9257730000000001E-2</c:v>
                      </c:pt>
                      <c:pt idx="6208">
                        <c:v>1.9260619999999999E-2</c:v>
                      </c:pt>
                      <c:pt idx="6209">
                        <c:v>1.9263510000000001E-2</c:v>
                      </c:pt>
                      <c:pt idx="6210">
                        <c:v>1.9266390000000001E-2</c:v>
                      </c:pt>
                      <c:pt idx="6211">
                        <c:v>1.926928E-2</c:v>
                      </c:pt>
                      <c:pt idx="6212">
                        <c:v>1.9272170000000002E-2</c:v>
                      </c:pt>
                      <c:pt idx="6213">
                        <c:v>1.927506E-2</c:v>
                      </c:pt>
                      <c:pt idx="6214">
                        <c:v>1.9277949999999999E-2</c:v>
                      </c:pt>
                      <c:pt idx="6215">
                        <c:v>1.928084E-2</c:v>
                      </c:pt>
                      <c:pt idx="6216">
                        <c:v>1.9283729999999999E-2</c:v>
                      </c:pt>
                      <c:pt idx="6217">
                        <c:v>1.9286609999999999E-2</c:v>
                      </c:pt>
                      <c:pt idx="6218">
                        <c:v>1.9289500000000001E-2</c:v>
                      </c:pt>
                      <c:pt idx="6219">
                        <c:v>1.929239E-2</c:v>
                      </c:pt>
                      <c:pt idx="6220">
                        <c:v>1.9295280000000001E-2</c:v>
                      </c:pt>
                      <c:pt idx="6221">
                        <c:v>1.929817E-2</c:v>
                      </c:pt>
                      <c:pt idx="6222">
                        <c:v>1.9301059999999998E-2</c:v>
                      </c:pt>
                      <c:pt idx="6223">
                        <c:v>1.930395E-2</c:v>
                      </c:pt>
                      <c:pt idx="6224">
                        <c:v>1.9306830000000001E-2</c:v>
                      </c:pt>
                      <c:pt idx="6225">
                        <c:v>1.9309719999999999E-2</c:v>
                      </c:pt>
                      <c:pt idx="6226">
                        <c:v>1.9312610000000001E-2</c:v>
                      </c:pt>
                      <c:pt idx="6227">
                        <c:v>1.9315499999999999E-2</c:v>
                      </c:pt>
                      <c:pt idx="6228">
                        <c:v>1.9318390000000001E-2</c:v>
                      </c:pt>
                      <c:pt idx="6229">
                        <c:v>1.932128E-2</c:v>
                      </c:pt>
                      <c:pt idx="6230">
                        <c:v>1.932416E-2</c:v>
                      </c:pt>
                      <c:pt idx="6231">
                        <c:v>1.9327049999999998E-2</c:v>
                      </c:pt>
                      <c:pt idx="6232">
                        <c:v>1.932994E-2</c:v>
                      </c:pt>
                      <c:pt idx="6233">
                        <c:v>1.9332829999999999E-2</c:v>
                      </c:pt>
                      <c:pt idx="6234">
                        <c:v>1.9335720000000001E-2</c:v>
                      </c:pt>
                      <c:pt idx="6235">
                        <c:v>1.9338609999999999E-2</c:v>
                      </c:pt>
                      <c:pt idx="6236">
                        <c:v>1.9341500000000001E-2</c:v>
                      </c:pt>
                      <c:pt idx="6237">
                        <c:v>1.9344380000000001E-2</c:v>
                      </c:pt>
                      <c:pt idx="6238">
                        <c:v>1.934727E-2</c:v>
                      </c:pt>
                      <c:pt idx="6239">
                        <c:v>1.9350160000000002E-2</c:v>
                      </c:pt>
                      <c:pt idx="6240">
                        <c:v>1.935305E-2</c:v>
                      </c:pt>
                      <c:pt idx="6241">
                        <c:v>1.9355939999999999E-2</c:v>
                      </c:pt>
                      <c:pt idx="6242">
                        <c:v>1.935883E-2</c:v>
                      </c:pt>
                      <c:pt idx="6243">
                        <c:v>1.9361719999999999E-2</c:v>
                      </c:pt>
                      <c:pt idx="6244">
                        <c:v>1.9364599999999999E-2</c:v>
                      </c:pt>
                      <c:pt idx="6245">
                        <c:v>1.9367490000000001E-2</c:v>
                      </c:pt>
                      <c:pt idx="6246">
                        <c:v>1.937038E-2</c:v>
                      </c:pt>
                      <c:pt idx="6247">
                        <c:v>1.9373270000000001E-2</c:v>
                      </c:pt>
                      <c:pt idx="6248">
                        <c:v>1.937616E-2</c:v>
                      </c:pt>
                      <c:pt idx="6249">
                        <c:v>1.9379049999999998E-2</c:v>
                      </c:pt>
                      <c:pt idx="6250">
                        <c:v>1.9381929999999999E-2</c:v>
                      </c:pt>
                      <c:pt idx="6251">
                        <c:v>1.9384820000000001E-2</c:v>
                      </c:pt>
                      <c:pt idx="6252">
                        <c:v>1.9387709999999999E-2</c:v>
                      </c:pt>
                      <c:pt idx="6253">
                        <c:v>1.9390600000000001E-2</c:v>
                      </c:pt>
                      <c:pt idx="6254">
                        <c:v>1.9393489999999999E-2</c:v>
                      </c:pt>
                      <c:pt idx="6255">
                        <c:v>1.9396380000000001E-2</c:v>
                      </c:pt>
                      <c:pt idx="6256">
                        <c:v>1.939927E-2</c:v>
                      </c:pt>
                      <c:pt idx="6257">
                        <c:v>1.940215E-2</c:v>
                      </c:pt>
                      <c:pt idx="6258">
                        <c:v>1.9405039999999998E-2</c:v>
                      </c:pt>
                      <c:pt idx="6259">
                        <c:v>1.940793E-2</c:v>
                      </c:pt>
                      <c:pt idx="6260">
                        <c:v>1.9410819999999999E-2</c:v>
                      </c:pt>
                      <c:pt idx="6261">
                        <c:v>1.9413710000000001E-2</c:v>
                      </c:pt>
                      <c:pt idx="6262">
                        <c:v>1.9416599999999999E-2</c:v>
                      </c:pt>
                      <c:pt idx="6263">
                        <c:v>1.9419479999999999E-2</c:v>
                      </c:pt>
                      <c:pt idx="6264">
                        <c:v>1.9422370000000001E-2</c:v>
                      </c:pt>
                      <c:pt idx="6265">
                        <c:v>1.942526E-2</c:v>
                      </c:pt>
                      <c:pt idx="6266">
                        <c:v>1.9428150000000002E-2</c:v>
                      </c:pt>
                      <c:pt idx="6267">
                        <c:v>1.943104E-2</c:v>
                      </c:pt>
                      <c:pt idx="6268">
                        <c:v>1.9433929999999999E-2</c:v>
                      </c:pt>
                      <c:pt idx="6269">
                        <c:v>1.943682E-2</c:v>
                      </c:pt>
                      <c:pt idx="6270">
                        <c:v>1.9439709999999999E-2</c:v>
                      </c:pt>
                      <c:pt idx="6271">
                        <c:v>1.9442589999999999E-2</c:v>
                      </c:pt>
                      <c:pt idx="6272">
                        <c:v>1.9445480000000001E-2</c:v>
                      </c:pt>
                      <c:pt idx="6273">
                        <c:v>1.944837E-2</c:v>
                      </c:pt>
                      <c:pt idx="6274">
                        <c:v>1.9451260000000001E-2</c:v>
                      </c:pt>
                      <c:pt idx="6275">
                        <c:v>1.945415E-2</c:v>
                      </c:pt>
                      <c:pt idx="6276">
                        <c:v>1.9457039999999998E-2</c:v>
                      </c:pt>
                      <c:pt idx="6277">
                        <c:v>1.945993E-2</c:v>
                      </c:pt>
                      <c:pt idx="6278">
                        <c:v>1.9462810000000001E-2</c:v>
                      </c:pt>
                      <c:pt idx="6279">
                        <c:v>1.9465699999999999E-2</c:v>
                      </c:pt>
                      <c:pt idx="6280">
                        <c:v>1.9468590000000001E-2</c:v>
                      </c:pt>
                      <c:pt idx="6281">
                        <c:v>1.9471479999999999E-2</c:v>
                      </c:pt>
                      <c:pt idx="6282">
                        <c:v>1.9474370000000001E-2</c:v>
                      </c:pt>
                      <c:pt idx="6283">
                        <c:v>1.947726E-2</c:v>
                      </c:pt>
                      <c:pt idx="6284">
                        <c:v>1.948014E-2</c:v>
                      </c:pt>
                      <c:pt idx="6285">
                        <c:v>1.9483029999999998E-2</c:v>
                      </c:pt>
                      <c:pt idx="6286">
                        <c:v>1.948592E-2</c:v>
                      </c:pt>
                      <c:pt idx="6287">
                        <c:v>1.9488809999999999E-2</c:v>
                      </c:pt>
                      <c:pt idx="6288">
                        <c:v>1.9491700000000001E-2</c:v>
                      </c:pt>
                      <c:pt idx="6289">
                        <c:v>1.9494589999999999E-2</c:v>
                      </c:pt>
                      <c:pt idx="6290">
                        <c:v>1.9497480000000001E-2</c:v>
                      </c:pt>
                      <c:pt idx="6291">
                        <c:v>1.9500360000000001E-2</c:v>
                      </c:pt>
                      <c:pt idx="6292">
                        <c:v>1.950325E-2</c:v>
                      </c:pt>
                      <c:pt idx="6293">
                        <c:v>1.9506140000000002E-2</c:v>
                      </c:pt>
                      <c:pt idx="6294">
                        <c:v>1.950903E-2</c:v>
                      </c:pt>
                      <c:pt idx="6295">
                        <c:v>1.9511919999999999E-2</c:v>
                      </c:pt>
                      <c:pt idx="6296">
                        <c:v>1.951481E-2</c:v>
                      </c:pt>
                      <c:pt idx="6297">
                        <c:v>1.9517699999999999E-2</c:v>
                      </c:pt>
                      <c:pt idx="6298">
                        <c:v>1.9520579999999999E-2</c:v>
                      </c:pt>
                      <c:pt idx="6299">
                        <c:v>1.9523470000000001E-2</c:v>
                      </c:pt>
                      <c:pt idx="6300">
                        <c:v>1.952636E-2</c:v>
                      </c:pt>
                      <c:pt idx="6301">
                        <c:v>1.9529250000000001E-2</c:v>
                      </c:pt>
                      <c:pt idx="6302">
                        <c:v>1.953214E-2</c:v>
                      </c:pt>
                      <c:pt idx="6303">
                        <c:v>1.9535029999999998E-2</c:v>
                      </c:pt>
                      <c:pt idx="6304">
                        <c:v>1.9537909999999999E-2</c:v>
                      </c:pt>
                      <c:pt idx="6305">
                        <c:v>1.9540800000000001E-2</c:v>
                      </c:pt>
                      <c:pt idx="6306">
                        <c:v>1.9543689999999999E-2</c:v>
                      </c:pt>
                      <c:pt idx="6307">
                        <c:v>1.9546580000000001E-2</c:v>
                      </c:pt>
                      <c:pt idx="6308">
                        <c:v>1.9549469999999999E-2</c:v>
                      </c:pt>
                      <c:pt idx="6309">
                        <c:v>1.9552360000000001E-2</c:v>
                      </c:pt>
                      <c:pt idx="6310">
                        <c:v>1.955525E-2</c:v>
                      </c:pt>
                      <c:pt idx="6311">
                        <c:v>1.955813E-2</c:v>
                      </c:pt>
                      <c:pt idx="6312">
                        <c:v>1.9561019999999998E-2</c:v>
                      </c:pt>
                      <c:pt idx="6313">
                        <c:v>1.956391E-2</c:v>
                      </c:pt>
                      <c:pt idx="6314">
                        <c:v>1.9566799999999999E-2</c:v>
                      </c:pt>
                      <c:pt idx="6315">
                        <c:v>1.9569690000000001E-2</c:v>
                      </c:pt>
                      <c:pt idx="6316">
                        <c:v>1.9572579999999999E-2</c:v>
                      </c:pt>
                      <c:pt idx="6317">
                        <c:v>1.9575470000000001E-2</c:v>
                      </c:pt>
                      <c:pt idx="6318">
                        <c:v>1.9578350000000001E-2</c:v>
                      </c:pt>
                      <c:pt idx="6319">
                        <c:v>1.958124E-2</c:v>
                      </c:pt>
                      <c:pt idx="6320">
                        <c:v>1.9584130000000002E-2</c:v>
                      </c:pt>
                      <c:pt idx="6321">
                        <c:v>1.958702E-2</c:v>
                      </c:pt>
                      <c:pt idx="6322">
                        <c:v>1.9589909999999999E-2</c:v>
                      </c:pt>
                      <c:pt idx="6323">
                        <c:v>1.95928E-2</c:v>
                      </c:pt>
                      <c:pt idx="6324">
                        <c:v>1.9595689999999999E-2</c:v>
                      </c:pt>
                      <c:pt idx="6325">
                        <c:v>1.9598569999999999E-2</c:v>
                      </c:pt>
                      <c:pt idx="6326">
                        <c:v>1.9601460000000001E-2</c:v>
                      </c:pt>
                      <c:pt idx="6327">
                        <c:v>1.960435E-2</c:v>
                      </c:pt>
                      <c:pt idx="6328">
                        <c:v>1.9607240000000001E-2</c:v>
                      </c:pt>
                      <c:pt idx="6329">
                        <c:v>1.961013E-2</c:v>
                      </c:pt>
                      <c:pt idx="6330">
                        <c:v>1.9613019999999998E-2</c:v>
                      </c:pt>
                      <c:pt idx="6331">
                        <c:v>1.9615899999999999E-2</c:v>
                      </c:pt>
                      <c:pt idx="6332">
                        <c:v>1.9618790000000001E-2</c:v>
                      </c:pt>
                      <c:pt idx="6333">
                        <c:v>1.9621679999999999E-2</c:v>
                      </c:pt>
                      <c:pt idx="6334">
                        <c:v>1.9624570000000001E-2</c:v>
                      </c:pt>
                      <c:pt idx="6335">
                        <c:v>1.9627459999999999E-2</c:v>
                      </c:pt>
                      <c:pt idx="6336">
                        <c:v>1.9630350000000001E-2</c:v>
                      </c:pt>
                      <c:pt idx="6337">
                        <c:v>1.963324E-2</c:v>
                      </c:pt>
                      <c:pt idx="6338">
                        <c:v>1.963612E-2</c:v>
                      </c:pt>
                      <c:pt idx="6339">
                        <c:v>1.9639009999999998E-2</c:v>
                      </c:pt>
                      <c:pt idx="6340">
                        <c:v>1.96419E-2</c:v>
                      </c:pt>
                      <c:pt idx="6341">
                        <c:v>1.9644789999999999E-2</c:v>
                      </c:pt>
                      <c:pt idx="6342">
                        <c:v>1.9647680000000001E-2</c:v>
                      </c:pt>
                      <c:pt idx="6343">
                        <c:v>1.9650569999999999E-2</c:v>
                      </c:pt>
                      <c:pt idx="6344">
                        <c:v>1.9653449999999999E-2</c:v>
                      </c:pt>
                      <c:pt idx="6345">
                        <c:v>1.9656340000000001E-2</c:v>
                      </c:pt>
                      <c:pt idx="6346">
                        <c:v>1.965923E-2</c:v>
                      </c:pt>
                      <c:pt idx="6347">
                        <c:v>1.9662120000000002E-2</c:v>
                      </c:pt>
                      <c:pt idx="6348">
                        <c:v>1.966501E-2</c:v>
                      </c:pt>
                      <c:pt idx="6349">
                        <c:v>1.9667899999999999E-2</c:v>
                      </c:pt>
                      <c:pt idx="6350">
                        <c:v>1.967079E-2</c:v>
                      </c:pt>
                      <c:pt idx="6351">
                        <c:v>1.9673670000000001E-2</c:v>
                      </c:pt>
                      <c:pt idx="6352">
                        <c:v>1.9676559999999999E-2</c:v>
                      </c:pt>
                      <c:pt idx="6353">
                        <c:v>1.9679450000000001E-2</c:v>
                      </c:pt>
                      <c:pt idx="6354">
                        <c:v>1.968234E-2</c:v>
                      </c:pt>
                      <c:pt idx="6355">
                        <c:v>1.9685230000000001E-2</c:v>
                      </c:pt>
                      <c:pt idx="6356">
                        <c:v>1.968812E-2</c:v>
                      </c:pt>
                      <c:pt idx="6357">
                        <c:v>1.9691009999999998E-2</c:v>
                      </c:pt>
                      <c:pt idx="6358">
                        <c:v>1.9693889999999999E-2</c:v>
                      </c:pt>
                      <c:pt idx="6359">
                        <c:v>1.9696780000000001E-2</c:v>
                      </c:pt>
                      <c:pt idx="6360">
                        <c:v>1.9699669999999999E-2</c:v>
                      </c:pt>
                      <c:pt idx="6361">
                        <c:v>1.9702560000000001E-2</c:v>
                      </c:pt>
                      <c:pt idx="6362">
                        <c:v>1.9705449999999999E-2</c:v>
                      </c:pt>
                      <c:pt idx="6363">
                        <c:v>1.9708340000000001E-2</c:v>
                      </c:pt>
                      <c:pt idx="6364">
                        <c:v>1.971123E-2</c:v>
                      </c:pt>
                      <c:pt idx="6365">
                        <c:v>1.971411E-2</c:v>
                      </c:pt>
                      <c:pt idx="6366">
                        <c:v>1.9716999999999998E-2</c:v>
                      </c:pt>
                      <c:pt idx="6367">
                        <c:v>1.971989E-2</c:v>
                      </c:pt>
                      <c:pt idx="6368">
                        <c:v>1.9722779999999999E-2</c:v>
                      </c:pt>
                      <c:pt idx="6369">
                        <c:v>1.9725670000000001E-2</c:v>
                      </c:pt>
                      <c:pt idx="6370">
                        <c:v>1.9728559999999999E-2</c:v>
                      </c:pt>
                      <c:pt idx="6371">
                        <c:v>1.9731450000000001E-2</c:v>
                      </c:pt>
                      <c:pt idx="6372">
                        <c:v>1.9734330000000001E-2</c:v>
                      </c:pt>
                      <c:pt idx="6373">
                        <c:v>1.973722E-2</c:v>
                      </c:pt>
                      <c:pt idx="6374">
                        <c:v>1.9740110000000002E-2</c:v>
                      </c:pt>
                      <c:pt idx="6375">
                        <c:v>1.9743E-2</c:v>
                      </c:pt>
                      <c:pt idx="6376">
                        <c:v>1.9745889999999999E-2</c:v>
                      </c:pt>
                      <c:pt idx="6377">
                        <c:v>1.9748780000000001E-2</c:v>
                      </c:pt>
                      <c:pt idx="6378">
                        <c:v>1.9751660000000001E-2</c:v>
                      </c:pt>
                      <c:pt idx="6379">
                        <c:v>1.9754549999999999E-2</c:v>
                      </c:pt>
                      <c:pt idx="6380">
                        <c:v>1.9757440000000001E-2</c:v>
                      </c:pt>
                      <c:pt idx="6381">
                        <c:v>1.976033E-2</c:v>
                      </c:pt>
                      <c:pt idx="6382">
                        <c:v>1.9763220000000001E-2</c:v>
                      </c:pt>
                      <c:pt idx="6383">
                        <c:v>1.976611E-2</c:v>
                      </c:pt>
                      <c:pt idx="6384">
                        <c:v>1.9768999999999998E-2</c:v>
                      </c:pt>
                      <c:pt idx="6385">
                        <c:v>1.9771879999999999E-2</c:v>
                      </c:pt>
                      <c:pt idx="6386">
                        <c:v>1.9774770000000001E-2</c:v>
                      </c:pt>
                      <c:pt idx="6387">
                        <c:v>1.9777659999999999E-2</c:v>
                      </c:pt>
                      <c:pt idx="6388">
                        <c:v>1.9780550000000001E-2</c:v>
                      </c:pt>
                      <c:pt idx="6389">
                        <c:v>1.9783439999999999E-2</c:v>
                      </c:pt>
                      <c:pt idx="6390">
                        <c:v>1.9786330000000001E-2</c:v>
                      </c:pt>
                      <c:pt idx="6391">
                        <c:v>1.978922E-2</c:v>
                      </c:pt>
                      <c:pt idx="6392">
                        <c:v>1.97921E-2</c:v>
                      </c:pt>
                      <c:pt idx="6393">
                        <c:v>1.9794989999999998E-2</c:v>
                      </c:pt>
                      <c:pt idx="6394">
                        <c:v>1.979788E-2</c:v>
                      </c:pt>
                      <c:pt idx="6395">
                        <c:v>1.9800769999999999E-2</c:v>
                      </c:pt>
                      <c:pt idx="6396">
                        <c:v>1.9803660000000001E-2</c:v>
                      </c:pt>
                      <c:pt idx="6397">
                        <c:v>1.9806549999999999E-2</c:v>
                      </c:pt>
                      <c:pt idx="6398">
                        <c:v>1.9809429999999999E-2</c:v>
                      </c:pt>
                      <c:pt idx="6399">
                        <c:v>1.9812320000000001E-2</c:v>
                      </c:pt>
                      <c:pt idx="6400">
                        <c:v>1.981521E-2</c:v>
                      </c:pt>
                      <c:pt idx="6401">
                        <c:v>1.9818100000000002E-2</c:v>
                      </c:pt>
                      <c:pt idx="6402">
                        <c:v>1.982099E-2</c:v>
                      </c:pt>
                      <c:pt idx="6403">
                        <c:v>1.9823879999999999E-2</c:v>
                      </c:pt>
                      <c:pt idx="6404">
                        <c:v>1.9826770000000001E-2</c:v>
                      </c:pt>
                      <c:pt idx="6405">
                        <c:v>1.9829659999999999E-2</c:v>
                      </c:pt>
                      <c:pt idx="6406">
                        <c:v>1.9832539999999999E-2</c:v>
                      </c:pt>
                      <c:pt idx="6407">
                        <c:v>1.9835430000000001E-2</c:v>
                      </c:pt>
                      <c:pt idx="6408">
                        <c:v>1.983832E-2</c:v>
                      </c:pt>
                      <c:pt idx="6409">
                        <c:v>1.9841210000000001E-2</c:v>
                      </c:pt>
                      <c:pt idx="6410">
                        <c:v>1.98441E-2</c:v>
                      </c:pt>
                      <c:pt idx="6411">
                        <c:v>1.9846989999999998E-2</c:v>
                      </c:pt>
                      <c:pt idx="6412">
                        <c:v>1.9849869999999999E-2</c:v>
                      </c:pt>
                      <c:pt idx="6413">
                        <c:v>1.9852760000000001E-2</c:v>
                      </c:pt>
                      <c:pt idx="6414">
                        <c:v>1.9855649999999999E-2</c:v>
                      </c:pt>
                      <c:pt idx="6415">
                        <c:v>1.9858540000000001E-2</c:v>
                      </c:pt>
                      <c:pt idx="6416">
                        <c:v>1.9861429999999999E-2</c:v>
                      </c:pt>
                      <c:pt idx="6417">
                        <c:v>1.9864320000000001E-2</c:v>
                      </c:pt>
                      <c:pt idx="6418">
                        <c:v>1.986721E-2</c:v>
                      </c:pt>
                      <c:pt idx="6419">
                        <c:v>1.987009E-2</c:v>
                      </c:pt>
                      <c:pt idx="6420">
                        <c:v>1.9872979999999998E-2</c:v>
                      </c:pt>
                      <c:pt idx="6421">
                        <c:v>1.987587E-2</c:v>
                      </c:pt>
                      <c:pt idx="6422">
                        <c:v>1.9878759999999999E-2</c:v>
                      </c:pt>
                      <c:pt idx="6423">
                        <c:v>1.9881650000000001E-2</c:v>
                      </c:pt>
                      <c:pt idx="6424">
                        <c:v>1.9884539999999999E-2</c:v>
                      </c:pt>
                      <c:pt idx="6425">
                        <c:v>1.9887430000000001E-2</c:v>
                      </c:pt>
                      <c:pt idx="6426">
                        <c:v>1.9890310000000001E-2</c:v>
                      </c:pt>
                      <c:pt idx="6427">
                        <c:v>1.98932E-2</c:v>
                      </c:pt>
                      <c:pt idx="6428">
                        <c:v>1.9896090000000002E-2</c:v>
                      </c:pt>
                      <c:pt idx="6429">
                        <c:v>1.989898E-2</c:v>
                      </c:pt>
                      <c:pt idx="6430">
                        <c:v>1.9901869999999999E-2</c:v>
                      </c:pt>
                      <c:pt idx="6431">
                        <c:v>1.9904760000000001E-2</c:v>
                      </c:pt>
                      <c:pt idx="6432">
                        <c:v>1.9907640000000001E-2</c:v>
                      </c:pt>
                      <c:pt idx="6433">
                        <c:v>1.9910529999999999E-2</c:v>
                      </c:pt>
                      <c:pt idx="6434">
                        <c:v>1.9913420000000001E-2</c:v>
                      </c:pt>
                      <c:pt idx="6435">
                        <c:v>1.991631E-2</c:v>
                      </c:pt>
                      <c:pt idx="6436">
                        <c:v>1.9919200000000001E-2</c:v>
                      </c:pt>
                      <c:pt idx="6437">
                        <c:v>1.992209E-2</c:v>
                      </c:pt>
                      <c:pt idx="6438">
                        <c:v>1.9924979999999998E-2</c:v>
                      </c:pt>
                      <c:pt idx="6439">
                        <c:v>1.9927859999999999E-2</c:v>
                      </c:pt>
                      <c:pt idx="6440">
                        <c:v>1.9930750000000001E-2</c:v>
                      </c:pt>
                      <c:pt idx="6441">
                        <c:v>1.9933639999999999E-2</c:v>
                      </c:pt>
                      <c:pt idx="6442">
                        <c:v>1.9936530000000001E-2</c:v>
                      </c:pt>
                      <c:pt idx="6443">
                        <c:v>1.9939419999999999E-2</c:v>
                      </c:pt>
                      <c:pt idx="6444">
                        <c:v>1.9942310000000001E-2</c:v>
                      </c:pt>
                      <c:pt idx="6445">
                        <c:v>1.99452E-2</c:v>
                      </c:pt>
                      <c:pt idx="6446">
                        <c:v>1.994808E-2</c:v>
                      </c:pt>
                      <c:pt idx="6447">
                        <c:v>1.9950969999999998E-2</c:v>
                      </c:pt>
                      <c:pt idx="6448">
                        <c:v>1.995386E-2</c:v>
                      </c:pt>
                      <c:pt idx="6449">
                        <c:v>1.9956749999999999E-2</c:v>
                      </c:pt>
                      <c:pt idx="6450">
                        <c:v>1.9959640000000001E-2</c:v>
                      </c:pt>
                      <c:pt idx="6451">
                        <c:v>1.9962529999999999E-2</c:v>
                      </c:pt>
                      <c:pt idx="6452">
                        <c:v>1.9965420000000001E-2</c:v>
                      </c:pt>
                      <c:pt idx="6453">
                        <c:v>1.9968300000000001E-2</c:v>
                      </c:pt>
                      <c:pt idx="6454">
                        <c:v>1.997119E-2</c:v>
                      </c:pt>
                      <c:pt idx="6455">
                        <c:v>1.9974080000000002E-2</c:v>
                      </c:pt>
                      <c:pt idx="6456">
                        <c:v>1.997697E-2</c:v>
                      </c:pt>
                      <c:pt idx="6457">
                        <c:v>1.9979859999999999E-2</c:v>
                      </c:pt>
                      <c:pt idx="6458">
                        <c:v>1.9982750000000001E-2</c:v>
                      </c:pt>
                      <c:pt idx="6459">
                        <c:v>1.9985630000000001E-2</c:v>
                      </c:pt>
                      <c:pt idx="6460">
                        <c:v>1.9988519999999999E-2</c:v>
                      </c:pt>
                      <c:pt idx="6461">
                        <c:v>1.9991410000000001E-2</c:v>
                      </c:pt>
                      <c:pt idx="6462">
                        <c:v>1.99943E-2</c:v>
                      </c:pt>
                      <c:pt idx="6463">
                        <c:v>1.9997190000000001E-2</c:v>
                      </c:pt>
                      <c:pt idx="6464">
                        <c:v>2.000008E-2</c:v>
                      </c:pt>
                      <c:pt idx="6465">
                        <c:v>2.0002969999999998E-2</c:v>
                      </c:pt>
                      <c:pt idx="6466">
                        <c:v>2.0005849999999999E-2</c:v>
                      </c:pt>
                      <c:pt idx="6467">
                        <c:v>2.0008740000000001E-2</c:v>
                      </c:pt>
                      <c:pt idx="6468">
                        <c:v>2.0011629999999999E-2</c:v>
                      </c:pt>
                      <c:pt idx="6469">
                        <c:v>2.0014520000000001E-2</c:v>
                      </c:pt>
                      <c:pt idx="6470">
                        <c:v>2.0017409999999999E-2</c:v>
                      </c:pt>
                      <c:pt idx="6471">
                        <c:v>2.0020300000000001E-2</c:v>
                      </c:pt>
                      <c:pt idx="6472">
                        <c:v>2.0023180000000002E-2</c:v>
                      </c:pt>
                      <c:pt idx="6473">
                        <c:v>2.002607E-2</c:v>
                      </c:pt>
                      <c:pt idx="6474">
                        <c:v>2.0028959999999998E-2</c:v>
                      </c:pt>
                      <c:pt idx="6475">
                        <c:v>2.003185E-2</c:v>
                      </c:pt>
                      <c:pt idx="6476">
                        <c:v>2.0034739999999999E-2</c:v>
                      </c:pt>
                      <c:pt idx="6477">
                        <c:v>2.0037630000000001E-2</c:v>
                      </c:pt>
                      <c:pt idx="6478">
                        <c:v>2.0040519999999999E-2</c:v>
                      </c:pt>
                      <c:pt idx="6479">
                        <c:v>2.0043399999999999E-2</c:v>
                      </c:pt>
                      <c:pt idx="6480">
                        <c:v>2.0046290000000001E-2</c:v>
                      </c:pt>
                      <c:pt idx="6481">
                        <c:v>2.004918E-2</c:v>
                      </c:pt>
                      <c:pt idx="6482">
                        <c:v>2.0052070000000002E-2</c:v>
                      </c:pt>
                      <c:pt idx="6483">
                        <c:v>2.005496E-2</c:v>
                      </c:pt>
                      <c:pt idx="6484">
                        <c:v>2.0057849999999999E-2</c:v>
                      </c:pt>
                      <c:pt idx="6485">
                        <c:v>2.0060740000000001E-2</c:v>
                      </c:pt>
                      <c:pt idx="6486">
                        <c:v>2.0063620000000001E-2</c:v>
                      </c:pt>
                      <c:pt idx="6487">
                        <c:v>2.0066509999999999E-2</c:v>
                      </c:pt>
                      <c:pt idx="6488">
                        <c:v>2.0069400000000001E-2</c:v>
                      </c:pt>
                      <c:pt idx="6489">
                        <c:v>2.007229E-2</c:v>
                      </c:pt>
                      <c:pt idx="6490">
                        <c:v>2.0075180000000001E-2</c:v>
                      </c:pt>
                      <c:pt idx="6491">
                        <c:v>2.007807E-2</c:v>
                      </c:pt>
                      <c:pt idx="6492">
                        <c:v>2.0080959999999998E-2</c:v>
                      </c:pt>
                      <c:pt idx="6493">
                        <c:v>2.0083839999999999E-2</c:v>
                      </c:pt>
                      <c:pt idx="6494">
                        <c:v>2.0086730000000001E-2</c:v>
                      </c:pt>
                      <c:pt idx="6495">
                        <c:v>2.0089619999999999E-2</c:v>
                      </c:pt>
                      <c:pt idx="6496">
                        <c:v>2.0092510000000001E-2</c:v>
                      </c:pt>
                      <c:pt idx="6497">
                        <c:v>2.0095399999999999E-2</c:v>
                      </c:pt>
                      <c:pt idx="6498">
                        <c:v>2.0098290000000001E-2</c:v>
                      </c:pt>
                      <c:pt idx="6499">
                        <c:v>2.010118E-2</c:v>
                      </c:pt>
                      <c:pt idx="6500">
                        <c:v>2.010406E-2</c:v>
                      </c:pt>
                      <c:pt idx="6501">
                        <c:v>2.0106949999999998E-2</c:v>
                      </c:pt>
                      <c:pt idx="6502">
                        <c:v>2.010984E-2</c:v>
                      </c:pt>
                      <c:pt idx="6503">
                        <c:v>2.0112729999999999E-2</c:v>
                      </c:pt>
                      <c:pt idx="6504">
                        <c:v>2.0115620000000001E-2</c:v>
                      </c:pt>
                      <c:pt idx="6505">
                        <c:v>2.0118509999999999E-2</c:v>
                      </c:pt>
                      <c:pt idx="6506">
                        <c:v>2.0121400000000001E-2</c:v>
                      </c:pt>
                      <c:pt idx="6507">
                        <c:v>2.0124280000000001E-2</c:v>
                      </c:pt>
                      <c:pt idx="6508">
                        <c:v>2.012717E-2</c:v>
                      </c:pt>
                      <c:pt idx="6509">
                        <c:v>2.0130060000000002E-2</c:v>
                      </c:pt>
                      <c:pt idx="6510">
                        <c:v>2.013295E-2</c:v>
                      </c:pt>
                      <c:pt idx="6511">
                        <c:v>2.0135839999999999E-2</c:v>
                      </c:pt>
                      <c:pt idx="6512">
                        <c:v>2.0138730000000001E-2</c:v>
                      </c:pt>
                      <c:pt idx="6513">
                        <c:v>2.0141610000000001E-2</c:v>
                      </c:pt>
                      <c:pt idx="6514">
                        <c:v>2.0144499999999999E-2</c:v>
                      </c:pt>
                      <c:pt idx="6515">
                        <c:v>2.0147390000000001E-2</c:v>
                      </c:pt>
                      <c:pt idx="6516">
                        <c:v>2.015028E-2</c:v>
                      </c:pt>
                      <c:pt idx="6517">
                        <c:v>2.0153170000000001E-2</c:v>
                      </c:pt>
                      <c:pt idx="6518">
                        <c:v>2.015606E-2</c:v>
                      </c:pt>
                      <c:pt idx="6519">
                        <c:v>2.0158949999999998E-2</c:v>
                      </c:pt>
                      <c:pt idx="6520">
                        <c:v>2.0161829999999999E-2</c:v>
                      </c:pt>
                      <c:pt idx="6521">
                        <c:v>2.0164720000000001E-2</c:v>
                      </c:pt>
                      <c:pt idx="6522">
                        <c:v>2.0167609999999999E-2</c:v>
                      </c:pt>
                      <c:pt idx="6523">
                        <c:v>2.0170500000000001E-2</c:v>
                      </c:pt>
                      <c:pt idx="6524">
                        <c:v>2.0173389999999999E-2</c:v>
                      </c:pt>
                      <c:pt idx="6525">
                        <c:v>2.0176280000000001E-2</c:v>
                      </c:pt>
                      <c:pt idx="6526">
                        <c:v>2.0179160000000002E-2</c:v>
                      </c:pt>
                      <c:pt idx="6527">
                        <c:v>2.018205E-2</c:v>
                      </c:pt>
                      <c:pt idx="6528">
                        <c:v>2.0184939999999998E-2</c:v>
                      </c:pt>
                      <c:pt idx="6529">
                        <c:v>2.018783E-2</c:v>
                      </c:pt>
                      <c:pt idx="6530">
                        <c:v>2.0190719999999999E-2</c:v>
                      </c:pt>
                      <c:pt idx="6531">
                        <c:v>2.0193610000000001E-2</c:v>
                      </c:pt>
                      <c:pt idx="6532">
                        <c:v>2.0196499999999999E-2</c:v>
                      </c:pt>
                      <c:pt idx="6533">
                        <c:v>2.0199390000000001E-2</c:v>
                      </c:pt>
                      <c:pt idx="6534">
                        <c:v>2.0202270000000001E-2</c:v>
                      </c:pt>
                      <c:pt idx="6535">
                        <c:v>2.020516E-2</c:v>
                      </c:pt>
                      <c:pt idx="6536">
                        <c:v>2.0208050000000002E-2</c:v>
                      </c:pt>
                      <c:pt idx="6537">
                        <c:v>2.021094E-2</c:v>
                      </c:pt>
                      <c:pt idx="6538">
                        <c:v>2.0213829999999999E-2</c:v>
                      </c:pt>
                      <c:pt idx="6539">
                        <c:v>2.0216720000000001E-2</c:v>
                      </c:pt>
                      <c:pt idx="6540">
                        <c:v>2.0219600000000001E-2</c:v>
                      </c:pt>
                      <c:pt idx="6541">
                        <c:v>2.0222489999999999E-2</c:v>
                      </c:pt>
                      <c:pt idx="6542">
                        <c:v>2.0225380000000001E-2</c:v>
                      </c:pt>
                      <c:pt idx="6543">
                        <c:v>2.022827E-2</c:v>
                      </c:pt>
                      <c:pt idx="6544">
                        <c:v>2.0231160000000002E-2</c:v>
                      </c:pt>
                      <c:pt idx="6545">
                        <c:v>2.023405E-2</c:v>
                      </c:pt>
                      <c:pt idx="6546">
                        <c:v>2.0236939999999998E-2</c:v>
                      </c:pt>
                      <c:pt idx="6547">
                        <c:v>2.0239819999999999E-2</c:v>
                      </c:pt>
                      <c:pt idx="6548">
                        <c:v>2.0242710000000001E-2</c:v>
                      </c:pt>
                      <c:pt idx="6549">
                        <c:v>2.0245599999999999E-2</c:v>
                      </c:pt>
                      <c:pt idx="6550">
                        <c:v>2.0248490000000001E-2</c:v>
                      </c:pt>
                      <c:pt idx="6551">
                        <c:v>2.0251379999999999E-2</c:v>
                      </c:pt>
                      <c:pt idx="6552">
                        <c:v>2.0254270000000001E-2</c:v>
                      </c:pt>
                      <c:pt idx="6553">
                        <c:v>2.0257150000000002E-2</c:v>
                      </c:pt>
                      <c:pt idx="6554">
                        <c:v>2.026004E-2</c:v>
                      </c:pt>
                      <c:pt idx="6555">
                        <c:v>2.0262929999999998E-2</c:v>
                      </c:pt>
                      <c:pt idx="6556">
                        <c:v>2.026582E-2</c:v>
                      </c:pt>
                      <c:pt idx="6557">
                        <c:v>2.0268709999999999E-2</c:v>
                      </c:pt>
                      <c:pt idx="6558">
                        <c:v>2.0271600000000001E-2</c:v>
                      </c:pt>
                      <c:pt idx="6559">
                        <c:v>2.0274489999999999E-2</c:v>
                      </c:pt>
                      <c:pt idx="6560">
                        <c:v>2.0277369999999999E-2</c:v>
                      </c:pt>
                      <c:pt idx="6561">
                        <c:v>2.0280260000000001E-2</c:v>
                      </c:pt>
                      <c:pt idx="6562">
                        <c:v>2.028315E-2</c:v>
                      </c:pt>
                      <c:pt idx="6563">
                        <c:v>2.0286040000000002E-2</c:v>
                      </c:pt>
                      <c:pt idx="6564">
                        <c:v>2.028893E-2</c:v>
                      </c:pt>
                      <c:pt idx="6565">
                        <c:v>2.0291819999999999E-2</c:v>
                      </c:pt>
                      <c:pt idx="6566">
                        <c:v>2.0294699999999999E-2</c:v>
                      </c:pt>
                      <c:pt idx="6567">
                        <c:v>2.0297590000000001E-2</c:v>
                      </c:pt>
                      <c:pt idx="6568">
                        <c:v>2.0300479999999999E-2</c:v>
                      </c:pt>
                      <c:pt idx="6569">
                        <c:v>2.0303370000000001E-2</c:v>
                      </c:pt>
                      <c:pt idx="6570">
                        <c:v>2.030626E-2</c:v>
                      </c:pt>
                      <c:pt idx="6571">
                        <c:v>2.0309150000000002E-2</c:v>
                      </c:pt>
                      <c:pt idx="6572">
                        <c:v>2.031204E-2</c:v>
                      </c:pt>
                      <c:pt idx="6573">
                        <c:v>2.0314929999999998E-2</c:v>
                      </c:pt>
                      <c:pt idx="6574">
                        <c:v>2.0317809999999999E-2</c:v>
                      </c:pt>
                      <c:pt idx="6575">
                        <c:v>2.0320700000000001E-2</c:v>
                      </c:pt>
                      <c:pt idx="6576">
                        <c:v>2.0323589999999999E-2</c:v>
                      </c:pt>
                      <c:pt idx="6577">
                        <c:v>2.0326480000000001E-2</c:v>
                      </c:pt>
                      <c:pt idx="6578">
                        <c:v>2.0329369999999999E-2</c:v>
                      </c:pt>
                      <c:pt idx="6579">
                        <c:v>2.0332260000000001E-2</c:v>
                      </c:pt>
                      <c:pt idx="6580">
                        <c:v>2.033515E-2</c:v>
                      </c:pt>
                      <c:pt idx="6581">
                        <c:v>2.033803E-2</c:v>
                      </c:pt>
                      <c:pt idx="6582">
                        <c:v>2.0340919999999998E-2</c:v>
                      </c:pt>
                      <c:pt idx="6583">
                        <c:v>2.034381E-2</c:v>
                      </c:pt>
                      <c:pt idx="6584">
                        <c:v>2.0346699999999999E-2</c:v>
                      </c:pt>
                      <c:pt idx="6585">
                        <c:v>2.0349590000000001E-2</c:v>
                      </c:pt>
                      <c:pt idx="6586">
                        <c:v>2.0352479999999999E-2</c:v>
                      </c:pt>
                      <c:pt idx="6587">
                        <c:v>2.0355359999999999E-2</c:v>
                      </c:pt>
                      <c:pt idx="6588">
                        <c:v>2.0358250000000001E-2</c:v>
                      </c:pt>
                      <c:pt idx="6589">
                        <c:v>2.036114E-2</c:v>
                      </c:pt>
                      <c:pt idx="6590">
                        <c:v>2.0364030000000002E-2</c:v>
                      </c:pt>
                      <c:pt idx="6591">
                        <c:v>2.036692E-2</c:v>
                      </c:pt>
                      <c:pt idx="6592">
                        <c:v>2.0369809999999999E-2</c:v>
                      </c:pt>
                      <c:pt idx="6593">
                        <c:v>2.0372700000000001E-2</c:v>
                      </c:pt>
                      <c:pt idx="6594">
                        <c:v>2.0375580000000001E-2</c:v>
                      </c:pt>
                      <c:pt idx="6595">
                        <c:v>2.0378469999999999E-2</c:v>
                      </c:pt>
                      <c:pt idx="6596">
                        <c:v>2.0381360000000001E-2</c:v>
                      </c:pt>
                      <c:pt idx="6597">
                        <c:v>2.038425E-2</c:v>
                      </c:pt>
                      <c:pt idx="6598">
                        <c:v>2.0387140000000002E-2</c:v>
                      </c:pt>
                      <c:pt idx="6599">
                        <c:v>2.039003E-2</c:v>
                      </c:pt>
                      <c:pt idx="6600">
                        <c:v>2.0392919999999998E-2</c:v>
                      </c:pt>
                      <c:pt idx="6601">
                        <c:v>2.0395799999999999E-2</c:v>
                      </c:pt>
                      <c:pt idx="6602">
                        <c:v>2.0398690000000001E-2</c:v>
                      </c:pt>
                      <c:pt idx="6603">
                        <c:v>2.0401579999999999E-2</c:v>
                      </c:pt>
                      <c:pt idx="6604">
                        <c:v>2.0404470000000001E-2</c:v>
                      </c:pt>
                      <c:pt idx="6605">
                        <c:v>2.0407359999999999E-2</c:v>
                      </c:pt>
                      <c:pt idx="6606">
                        <c:v>2.0410250000000001E-2</c:v>
                      </c:pt>
                      <c:pt idx="6607">
                        <c:v>2.0413130000000002E-2</c:v>
                      </c:pt>
                      <c:pt idx="6608">
                        <c:v>2.041602E-2</c:v>
                      </c:pt>
                      <c:pt idx="6609">
                        <c:v>2.0418909999999998E-2</c:v>
                      </c:pt>
                      <c:pt idx="6610">
                        <c:v>2.04218E-2</c:v>
                      </c:pt>
                      <c:pt idx="6611">
                        <c:v>2.0424689999999999E-2</c:v>
                      </c:pt>
                      <c:pt idx="6612">
                        <c:v>2.0427580000000001E-2</c:v>
                      </c:pt>
                      <c:pt idx="6613">
                        <c:v>2.0430469999999999E-2</c:v>
                      </c:pt>
                      <c:pt idx="6614">
                        <c:v>2.0433349999999999E-2</c:v>
                      </c:pt>
                      <c:pt idx="6615">
                        <c:v>2.0436240000000001E-2</c:v>
                      </c:pt>
                      <c:pt idx="6616">
                        <c:v>2.043913E-2</c:v>
                      </c:pt>
                      <c:pt idx="6617">
                        <c:v>2.0442020000000002E-2</c:v>
                      </c:pt>
                      <c:pt idx="6618">
                        <c:v>2.044491E-2</c:v>
                      </c:pt>
                      <c:pt idx="6619">
                        <c:v>2.0447799999999999E-2</c:v>
                      </c:pt>
                      <c:pt idx="6620">
                        <c:v>2.0450690000000001E-2</c:v>
                      </c:pt>
                      <c:pt idx="6621">
                        <c:v>2.0453570000000001E-2</c:v>
                      </c:pt>
                      <c:pt idx="6622">
                        <c:v>2.0456459999999999E-2</c:v>
                      </c:pt>
                      <c:pt idx="6623">
                        <c:v>2.0459350000000001E-2</c:v>
                      </c:pt>
                      <c:pt idx="6624">
                        <c:v>2.046224E-2</c:v>
                      </c:pt>
                      <c:pt idx="6625">
                        <c:v>2.0465130000000002E-2</c:v>
                      </c:pt>
                      <c:pt idx="6626">
                        <c:v>2.046802E-2</c:v>
                      </c:pt>
                      <c:pt idx="6627">
                        <c:v>2.0470909999999998E-2</c:v>
                      </c:pt>
                      <c:pt idx="6628">
                        <c:v>2.0473789999999999E-2</c:v>
                      </c:pt>
                      <c:pt idx="6629">
                        <c:v>2.0476680000000001E-2</c:v>
                      </c:pt>
                      <c:pt idx="6630">
                        <c:v>2.0479569999999999E-2</c:v>
                      </c:pt>
                      <c:pt idx="6631">
                        <c:v>2.0482460000000001E-2</c:v>
                      </c:pt>
                      <c:pt idx="6632">
                        <c:v>2.0485349999999999E-2</c:v>
                      </c:pt>
                      <c:pt idx="6633">
                        <c:v>2.0488240000000001E-2</c:v>
                      </c:pt>
                      <c:pt idx="6634">
                        <c:v>2.0491120000000002E-2</c:v>
                      </c:pt>
                      <c:pt idx="6635">
                        <c:v>2.049401E-2</c:v>
                      </c:pt>
                      <c:pt idx="6636">
                        <c:v>2.0496899999999998E-2</c:v>
                      </c:pt>
                      <c:pt idx="6637">
                        <c:v>2.049979E-2</c:v>
                      </c:pt>
                      <c:pt idx="6638">
                        <c:v>2.0502679999999999E-2</c:v>
                      </c:pt>
                      <c:pt idx="6639">
                        <c:v>2.0505570000000001E-2</c:v>
                      </c:pt>
                      <c:pt idx="6640">
                        <c:v>2.0508459999999999E-2</c:v>
                      </c:pt>
                      <c:pt idx="6641">
                        <c:v>2.0511339999999999E-2</c:v>
                      </c:pt>
                      <c:pt idx="6642">
                        <c:v>2.0514230000000001E-2</c:v>
                      </c:pt>
                      <c:pt idx="6643">
                        <c:v>2.051712E-2</c:v>
                      </c:pt>
                      <c:pt idx="6644">
                        <c:v>2.0520010000000002E-2</c:v>
                      </c:pt>
                      <c:pt idx="6645">
                        <c:v>2.05229E-2</c:v>
                      </c:pt>
                      <c:pt idx="6646">
                        <c:v>2.0525789999999999E-2</c:v>
                      </c:pt>
                      <c:pt idx="6647">
                        <c:v>2.0528669999999999E-2</c:v>
                      </c:pt>
                      <c:pt idx="6648">
                        <c:v>2.0531560000000001E-2</c:v>
                      </c:pt>
                      <c:pt idx="6649">
                        <c:v>2.0534449999999999E-2</c:v>
                      </c:pt>
                      <c:pt idx="6650">
                        <c:v>2.0537340000000001E-2</c:v>
                      </c:pt>
                      <c:pt idx="6651">
                        <c:v>2.054023E-2</c:v>
                      </c:pt>
                      <c:pt idx="6652">
                        <c:v>2.0543120000000002E-2</c:v>
                      </c:pt>
                      <c:pt idx="6653">
                        <c:v>2.054601E-2</c:v>
                      </c:pt>
                      <c:pt idx="6654">
                        <c:v>2.0548899999999998E-2</c:v>
                      </c:pt>
                      <c:pt idx="6655">
                        <c:v>2.0551779999999999E-2</c:v>
                      </c:pt>
                      <c:pt idx="6656">
                        <c:v>2.0554670000000001E-2</c:v>
                      </c:pt>
                      <c:pt idx="6657">
                        <c:v>2.0557559999999999E-2</c:v>
                      </c:pt>
                      <c:pt idx="6658">
                        <c:v>2.0560450000000001E-2</c:v>
                      </c:pt>
                      <c:pt idx="6659">
                        <c:v>2.0563339999999999E-2</c:v>
                      </c:pt>
                      <c:pt idx="6660">
                        <c:v>2.0566230000000001E-2</c:v>
                      </c:pt>
                      <c:pt idx="6661">
                        <c:v>2.056912E-2</c:v>
                      </c:pt>
                      <c:pt idx="6662">
                        <c:v>2.0572E-2</c:v>
                      </c:pt>
                      <c:pt idx="6663">
                        <c:v>2.0574889999999998E-2</c:v>
                      </c:pt>
                      <c:pt idx="6664">
                        <c:v>2.057778E-2</c:v>
                      </c:pt>
                      <c:pt idx="6665">
                        <c:v>2.0580669999999999E-2</c:v>
                      </c:pt>
                      <c:pt idx="6666">
                        <c:v>2.0583560000000001E-2</c:v>
                      </c:pt>
                      <c:pt idx="6667">
                        <c:v>2.0586449999999999E-2</c:v>
                      </c:pt>
                      <c:pt idx="6668">
                        <c:v>2.0589340000000001E-2</c:v>
                      </c:pt>
                      <c:pt idx="6669">
                        <c:v>2.0592220000000001E-2</c:v>
                      </c:pt>
                      <c:pt idx="6670">
                        <c:v>2.059511E-2</c:v>
                      </c:pt>
                      <c:pt idx="6671">
                        <c:v>2.0598000000000002E-2</c:v>
                      </c:pt>
                      <c:pt idx="6672">
                        <c:v>2.060089E-2</c:v>
                      </c:pt>
                      <c:pt idx="6673">
                        <c:v>2.0603779999999999E-2</c:v>
                      </c:pt>
                      <c:pt idx="6674">
                        <c:v>2.0606670000000001E-2</c:v>
                      </c:pt>
                      <c:pt idx="6675">
                        <c:v>2.0609550000000001E-2</c:v>
                      </c:pt>
                      <c:pt idx="6676">
                        <c:v>2.0612439999999999E-2</c:v>
                      </c:pt>
                      <c:pt idx="6677">
                        <c:v>2.0615330000000001E-2</c:v>
                      </c:pt>
                      <c:pt idx="6678">
                        <c:v>2.061822E-2</c:v>
                      </c:pt>
                      <c:pt idx="6679">
                        <c:v>2.0621110000000002E-2</c:v>
                      </c:pt>
                      <c:pt idx="6680">
                        <c:v>2.0624E-2</c:v>
                      </c:pt>
                      <c:pt idx="6681">
                        <c:v>2.062688E-2</c:v>
                      </c:pt>
                      <c:pt idx="6682">
                        <c:v>2.0629769999999999E-2</c:v>
                      </c:pt>
                      <c:pt idx="6683">
                        <c:v>2.0632660000000001E-2</c:v>
                      </c:pt>
                      <c:pt idx="6684">
                        <c:v>2.0635549999999999E-2</c:v>
                      </c:pt>
                      <c:pt idx="6685">
                        <c:v>2.0638440000000001E-2</c:v>
                      </c:pt>
                      <c:pt idx="6686">
                        <c:v>2.0641329999999999E-2</c:v>
                      </c:pt>
                      <c:pt idx="6687">
                        <c:v>2.0644220000000001E-2</c:v>
                      </c:pt>
                      <c:pt idx="6688">
                        <c:v>2.0647100000000002E-2</c:v>
                      </c:pt>
                      <c:pt idx="6689">
                        <c:v>2.064999E-2</c:v>
                      </c:pt>
                      <c:pt idx="6690">
                        <c:v>2.0652879999999998E-2</c:v>
                      </c:pt>
                      <c:pt idx="6691">
                        <c:v>2.065577E-2</c:v>
                      </c:pt>
                      <c:pt idx="6692">
                        <c:v>2.0658659999999999E-2</c:v>
                      </c:pt>
                      <c:pt idx="6693">
                        <c:v>2.0661550000000001E-2</c:v>
                      </c:pt>
                      <c:pt idx="6694">
                        <c:v>2.0664430000000001E-2</c:v>
                      </c:pt>
                      <c:pt idx="6695">
                        <c:v>2.0667319999999999E-2</c:v>
                      </c:pt>
                      <c:pt idx="6696">
                        <c:v>2.0670210000000001E-2</c:v>
                      </c:pt>
                      <c:pt idx="6697">
                        <c:v>2.06731E-2</c:v>
                      </c:pt>
                      <c:pt idx="6698">
                        <c:v>2.0675990000000002E-2</c:v>
                      </c:pt>
                      <c:pt idx="6699">
                        <c:v>2.067888E-2</c:v>
                      </c:pt>
                      <c:pt idx="6700">
                        <c:v>2.0681769999999999E-2</c:v>
                      </c:pt>
                      <c:pt idx="6701">
                        <c:v>2.0684660000000001E-2</c:v>
                      </c:pt>
                      <c:pt idx="6702">
                        <c:v>2.0687540000000001E-2</c:v>
                      </c:pt>
                      <c:pt idx="6703">
                        <c:v>2.0690429999999999E-2</c:v>
                      </c:pt>
                      <c:pt idx="6704">
                        <c:v>2.0693320000000001E-2</c:v>
                      </c:pt>
                      <c:pt idx="6705">
                        <c:v>2.069621E-2</c:v>
                      </c:pt>
                      <c:pt idx="6706">
                        <c:v>2.0699100000000002E-2</c:v>
                      </c:pt>
                      <c:pt idx="6707">
                        <c:v>2.070199E-2</c:v>
                      </c:pt>
                      <c:pt idx="6708">
                        <c:v>2.0704879999999998E-2</c:v>
                      </c:pt>
                      <c:pt idx="6709">
                        <c:v>2.0707759999999999E-2</c:v>
                      </c:pt>
                      <c:pt idx="6710">
                        <c:v>2.0710650000000001E-2</c:v>
                      </c:pt>
                      <c:pt idx="6711">
                        <c:v>2.0713539999999999E-2</c:v>
                      </c:pt>
                      <c:pt idx="6712">
                        <c:v>2.0716430000000001E-2</c:v>
                      </c:pt>
                      <c:pt idx="6713">
                        <c:v>2.0719319999999999E-2</c:v>
                      </c:pt>
                      <c:pt idx="6714">
                        <c:v>2.0722210000000001E-2</c:v>
                      </c:pt>
                      <c:pt idx="6715">
                        <c:v>2.07251E-2</c:v>
                      </c:pt>
                      <c:pt idx="6716">
                        <c:v>2.072798E-2</c:v>
                      </c:pt>
                      <c:pt idx="6717">
                        <c:v>2.0730869999999998E-2</c:v>
                      </c:pt>
                      <c:pt idx="6718">
                        <c:v>2.073376E-2</c:v>
                      </c:pt>
                      <c:pt idx="6719">
                        <c:v>2.0736649999999999E-2</c:v>
                      </c:pt>
                      <c:pt idx="6720">
                        <c:v>2.0739540000000001E-2</c:v>
                      </c:pt>
                      <c:pt idx="6721">
                        <c:v>2.0742429999999999E-2</c:v>
                      </c:pt>
                      <c:pt idx="6722">
                        <c:v>2.0745309999999999E-2</c:v>
                      </c:pt>
                      <c:pt idx="6723">
                        <c:v>2.0748200000000001E-2</c:v>
                      </c:pt>
                      <c:pt idx="6724">
                        <c:v>2.075109E-2</c:v>
                      </c:pt>
                      <c:pt idx="6725">
                        <c:v>2.0753980000000002E-2</c:v>
                      </c:pt>
                      <c:pt idx="6726">
                        <c:v>2.075687E-2</c:v>
                      </c:pt>
                      <c:pt idx="6727">
                        <c:v>2.0759759999999999E-2</c:v>
                      </c:pt>
                      <c:pt idx="6728">
                        <c:v>2.0762639999999999E-2</c:v>
                      </c:pt>
                      <c:pt idx="6729">
                        <c:v>2.0765530000000001E-2</c:v>
                      </c:pt>
                      <c:pt idx="6730">
                        <c:v>2.0768419999999999E-2</c:v>
                      </c:pt>
                      <c:pt idx="6731">
                        <c:v>2.0771310000000001E-2</c:v>
                      </c:pt>
                      <c:pt idx="6732">
                        <c:v>2.07742E-2</c:v>
                      </c:pt>
                      <c:pt idx="6733">
                        <c:v>2.0777090000000002E-2</c:v>
                      </c:pt>
                      <c:pt idx="6734">
                        <c:v>2.077998E-2</c:v>
                      </c:pt>
                      <c:pt idx="6735">
                        <c:v>2.078286E-2</c:v>
                      </c:pt>
                      <c:pt idx="6736">
                        <c:v>2.0785749999999999E-2</c:v>
                      </c:pt>
                      <c:pt idx="6737">
                        <c:v>2.0788640000000001E-2</c:v>
                      </c:pt>
                      <c:pt idx="6738">
                        <c:v>2.0791529999999999E-2</c:v>
                      </c:pt>
                      <c:pt idx="6739">
                        <c:v>2.0794420000000001E-2</c:v>
                      </c:pt>
                      <c:pt idx="6740">
                        <c:v>2.0797309999999999E-2</c:v>
                      </c:pt>
                      <c:pt idx="6741">
                        <c:v>2.0800200000000001E-2</c:v>
                      </c:pt>
                      <c:pt idx="6742">
                        <c:v>2.0803080000000002E-2</c:v>
                      </c:pt>
                      <c:pt idx="6743">
                        <c:v>2.080597E-2</c:v>
                      </c:pt>
                      <c:pt idx="6744">
                        <c:v>2.0808859999999998E-2</c:v>
                      </c:pt>
                      <c:pt idx="6745">
                        <c:v>2.081175E-2</c:v>
                      </c:pt>
                      <c:pt idx="6746">
                        <c:v>2.0814639999999999E-2</c:v>
                      </c:pt>
                      <c:pt idx="6747">
                        <c:v>2.0817530000000001E-2</c:v>
                      </c:pt>
                      <c:pt idx="6748">
                        <c:v>2.0820419999999999E-2</c:v>
                      </c:pt>
                      <c:pt idx="6749">
                        <c:v>2.0823299999999999E-2</c:v>
                      </c:pt>
                      <c:pt idx="6750">
                        <c:v>2.0826190000000001E-2</c:v>
                      </c:pt>
                      <c:pt idx="6751">
                        <c:v>2.082908E-2</c:v>
                      </c:pt>
                      <c:pt idx="6752">
                        <c:v>2.0831969999999998E-2</c:v>
                      </c:pt>
                      <c:pt idx="6753">
                        <c:v>2.083486E-2</c:v>
                      </c:pt>
                      <c:pt idx="6754">
                        <c:v>2.0837749999999999E-2</c:v>
                      </c:pt>
                      <c:pt idx="6755">
                        <c:v>2.0840640000000001E-2</c:v>
                      </c:pt>
                      <c:pt idx="6756">
                        <c:v>2.0843520000000001E-2</c:v>
                      </c:pt>
                      <c:pt idx="6757">
                        <c:v>2.0846409999999999E-2</c:v>
                      </c:pt>
                      <c:pt idx="6758">
                        <c:v>2.0849300000000001E-2</c:v>
                      </c:pt>
                      <c:pt idx="6759">
                        <c:v>2.085219E-2</c:v>
                      </c:pt>
                      <c:pt idx="6760">
                        <c:v>2.0855080000000002E-2</c:v>
                      </c:pt>
                      <c:pt idx="6761">
                        <c:v>2.085797E-2</c:v>
                      </c:pt>
                      <c:pt idx="6762">
                        <c:v>2.086085E-2</c:v>
                      </c:pt>
                      <c:pt idx="6763">
                        <c:v>2.0863739999999999E-2</c:v>
                      </c:pt>
                      <c:pt idx="6764">
                        <c:v>2.0866630000000001E-2</c:v>
                      </c:pt>
                      <c:pt idx="6765">
                        <c:v>2.0869519999999999E-2</c:v>
                      </c:pt>
                      <c:pt idx="6766">
                        <c:v>2.0872410000000001E-2</c:v>
                      </c:pt>
                      <c:pt idx="6767">
                        <c:v>2.0875299999999999E-2</c:v>
                      </c:pt>
                      <c:pt idx="6768">
                        <c:v>2.0878190000000001E-2</c:v>
                      </c:pt>
                      <c:pt idx="6769">
                        <c:v>2.0881070000000002E-2</c:v>
                      </c:pt>
                      <c:pt idx="6770">
                        <c:v>2.088396E-2</c:v>
                      </c:pt>
                      <c:pt idx="6771">
                        <c:v>2.0886849999999998E-2</c:v>
                      </c:pt>
                      <c:pt idx="6772">
                        <c:v>2.088974E-2</c:v>
                      </c:pt>
                      <c:pt idx="6773">
                        <c:v>2.0892629999999999E-2</c:v>
                      </c:pt>
                      <c:pt idx="6774">
                        <c:v>2.0895520000000001E-2</c:v>
                      </c:pt>
                      <c:pt idx="6775">
                        <c:v>2.0898409999999999E-2</c:v>
                      </c:pt>
                      <c:pt idx="6776">
                        <c:v>2.0901289999999999E-2</c:v>
                      </c:pt>
                      <c:pt idx="6777">
                        <c:v>2.0904180000000001E-2</c:v>
                      </c:pt>
                      <c:pt idx="6778">
                        <c:v>2.090707E-2</c:v>
                      </c:pt>
                      <c:pt idx="6779">
                        <c:v>2.0909959999999998E-2</c:v>
                      </c:pt>
                      <c:pt idx="6780">
                        <c:v>2.091285E-2</c:v>
                      </c:pt>
                      <c:pt idx="6781">
                        <c:v>2.0915739999999999E-2</c:v>
                      </c:pt>
                      <c:pt idx="6782">
                        <c:v>2.0918619999999999E-2</c:v>
                      </c:pt>
                      <c:pt idx="6783">
                        <c:v>2.0921510000000001E-2</c:v>
                      </c:pt>
                      <c:pt idx="6784">
                        <c:v>2.0924399999999999E-2</c:v>
                      </c:pt>
                      <c:pt idx="6785">
                        <c:v>2.0927290000000001E-2</c:v>
                      </c:pt>
                      <c:pt idx="6786">
                        <c:v>2.093018E-2</c:v>
                      </c:pt>
                      <c:pt idx="6787">
                        <c:v>2.0933070000000002E-2</c:v>
                      </c:pt>
                      <c:pt idx="6788">
                        <c:v>2.093596E-2</c:v>
                      </c:pt>
                      <c:pt idx="6789">
                        <c:v>2.093884E-2</c:v>
                      </c:pt>
                      <c:pt idx="6790">
                        <c:v>2.0941729999999999E-2</c:v>
                      </c:pt>
                      <c:pt idx="6791">
                        <c:v>2.0944620000000001E-2</c:v>
                      </c:pt>
                      <c:pt idx="6792">
                        <c:v>2.0947509999999999E-2</c:v>
                      </c:pt>
                      <c:pt idx="6793">
                        <c:v>2.0950400000000001E-2</c:v>
                      </c:pt>
                      <c:pt idx="6794">
                        <c:v>2.0953289999999999E-2</c:v>
                      </c:pt>
                      <c:pt idx="6795">
                        <c:v>2.0956180000000001E-2</c:v>
                      </c:pt>
                      <c:pt idx="6796">
                        <c:v>2.0959060000000002E-2</c:v>
                      </c:pt>
                      <c:pt idx="6797">
                        <c:v>2.096195E-2</c:v>
                      </c:pt>
                      <c:pt idx="6798">
                        <c:v>2.0964839999999998E-2</c:v>
                      </c:pt>
                      <c:pt idx="6799">
                        <c:v>2.096773E-2</c:v>
                      </c:pt>
                      <c:pt idx="6800">
                        <c:v>2.0970619999999999E-2</c:v>
                      </c:pt>
                      <c:pt idx="6801">
                        <c:v>2.0973510000000001E-2</c:v>
                      </c:pt>
                      <c:pt idx="6802">
                        <c:v>2.0976399999999999E-2</c:v>
                      </c:pt>
                      <c:pt idx="6803">
                        <c:v>2.0979279999999999E-2</c:v>
                      </c:pt>
                      <c:pt idx="6804">
                        <c:v>2.0982170000000001E-2</c:v>
                      </c:pt>
                      <c:pt idx="6805">
                        <c:v>2.098506E-2</c:v>
                      </c:pt>
                      <c:pt idx="6806">
                        <c:v>2.0987949999999998E-2</c:v>
                      </c:pt>
                      <c:pt idx="6807">
                        <c:v>2.099084E-2</c:v>
                      </c:pt>
                      <c:pt idx="6808">
                        <c:v>2.0993729999999999E-2</c:v>
                      </c:pt>
                      <c:pt idx="6809">
                        <c:v>2.0996620000000001E-2</c:v>
                      </c:pt>
                      <c:pt idx="6810">
                        <c:v>2.0999500000000001E-2</c:v>
                      </c:pt>
                      <c:pt idx="6811">
                        <c:v>2.1002389999999999E-2</c:v>
                      </c:pt>
                      <c:pt idx="6812">
                        <c:v>2.1005280000000001E-2</c:v>
                      </c:pt>
                      <c:pt idx="6813">
                        <c:v>2.100817E-2</c:v>
                      </c:pt>
                      <c:pt idx="6814">
                        <c:v>2.1011060000000002E-2</c:v>
                      </c:pt>
                      <c:pt idx="6815">
                        <c:v>2.101395E-2</c:v>
                      </c:pt>
                      <c:pt idx="6816">
                        <c:v>2.101683E-2</c:v>
                      </c:pt>
                      <c:pt idx="6817">
                        <c:v>2.1019719999999999E-2</c:v>
                      </c:pt>
                      <c:pt idx="6818">
                        <c:v>2.1022610000000001E-2</c:v>
                      </c:pt>
                      <c:pt idx="6819">
                        <c:v>2.1025499999999999E-2</c:v>
                      </c:pt>
                      <c:pt idx="6820">
                        <c:v>2.1028390000000001E-2</c:v>
                      </c:pt>
                      <c:pt idx="6821">
                        <c:v>2.1031279999999999E-2</c:v>
                      </c:pt>
                      <c:pt idx="6822">
                        <c:v>2.1034170000000001E-2</c:v>
                      </c:pt>
                      <c:pt idx="6823">
                        <c:v>2.1037050000000002E-2</c:v>
                      </c:pt>
                      <c:pt idx="6824">
                        <c:v>2.103994E-2</c:v>
                      </c:pt>
                      <c:pt idx="6825">
                        <c:v>2.1042829999999998E-2</c:v>
                      </c:pt>
                      <c:pt idx="6826">
                        <c:v>2.104572E-2</c:v>
                      </c:pt>
                      <c:pt idx="6827">
                        <c:v>2.1048609999999999E-2</c:v>
                      </c:pt>
                      <c:pt idx="6828">
                        <c:v>2.1051500000000001E-2</c:v>
                      </c:pt>
                      <c:pt idx="6829">
                        <c:v>2.1054380000000001E-2</c:v>
                      </c:pt>
                      <c:pt idx="6830">
                        <c:v>2.1057269999999999E-2</c:v>
                      </c:pt>
                      <c:pt idx="6831">
                        <c:v>2.1060160000000001E-2</c:v>
                      </c:pt>
                      <c:pt idx="6832">
                        <c:v>2.106305E-2</c:v>
                      </c:pt>
                      <c:pt idx="6833">
                        <c:v>2.1065939999999998E-2</c:v>
                      </c:pt>
                      <c:pt idx="6834">
                        <c:v>2.106883E-2</c:v>
                      </c:pt>
                      <c:pt idx="6835">
                        <c:v>2.1071719999999999E-2</c:v>
                      </c:pt>
                      <c:pt idx="6836">
                        <c:v>2.1074599999999999E-2</c:v>
                      </c:pt>
                      <c:pt idx="6837">
                        <c:v>2.1077490000000001E-2</c:v>
                      </c:pt>
                      <c:pt idx="6838">
                        <c:v>2.1080379999999999E-2</c:v>
                      </c:pt>
                      <c:pt idx="6839">
                        <c:v>2.1083270000000001E-2</c:v>
                      </c:pt>
                      <c:pt idx="6840">
                        <c:v>2.108616E-2</c:v>
                      </c:pt>
                      <c:pt idx="6841">
                        <c:v>2.1089050000000002E-2</c:v>
                      </c:pt>
                      <c:pt idx="6842">
                        <c:v>2.109194E-2</c:v>
                      </c:pt>
                      <c:pt idx="6843">
                        <c:v>2.1094829999999998E-2</c:v>
                      </c:pt>
                      <c:pt idx="6844">
                        <c:v>2.1097709999999999E-2</c:v>
                      </c:pt>
                      <c:pt idx="6845">
                        <c:v>2.1100600000000001E-2</c:v>
                      </c:pt>
                      <c:pt idx="6846">
                        <c:v>2.1103489999999999E-2</c:v>
                      </c:pt>
                      <c:pt idx="6847">
                        <c:v>2.1106380000000001E-2</c:v>
                      </c:pt>
                      <c:pt idx="6848">
                        <c:v>2.1109269999999999E-2</c:v>
                      </c:pt>
                      <c:pt idx="6849">
                        <c:v>2.1112160000000001E-2</c:v>
                      </c:pt>
                      <c:pt idx="6850">
                        <c:v>2.1115040000000002E-2</c:v>
                      </c:pt>
                      <c:pt idx="6851">
                        <c:v>2.111793E-2</c:v>
                      </c:pt>
                      <c:pt idx="6852">
                        <c:v>2.1120819999999998E-2</c:v>
                      </c:pt>
                      <c:pt idx="6853">
                        <c:v>2.112371E-2</c:v>
                      </c:pt>
                      <c:pt idx="6854">
                        <c:v>2.1126599999999999E-2</c:v>
                      </c:pt>
                      <c:pt idx="6855">
                        <c:v>2.1129490000000001E-2</c:v>
                      </c:pt>
                      <c:pt idx="6856">
                        <c:v>2.1132379999999999E-2</c:v>
                      </c:pt>
                      <c:pt idx="6857">
                        <c:v>2.1135259999999999E-2</c:v>
                      </c:pt>
                      <c:pt idx="6858">
                        <c:v>2.1138150000000001E-2</c:v>
                      </c:pt>
                      <c:pt idx="6859">
                        <c:v>2.114104E-2</c:v>
                      </c:pt>
                      <c:pt idx="6860">
                        <c:v>2.1143929999999998E-2</c:v>
                      </c:pt>
                      <c:pt idx="6861">
                        <c:v>2.114682E-2</c:v>
                      </c:pt>
                      <c:pt idx="6862">
                        <c:v>2.1149709999999999E-2</c:v>
                      </c:pt>
                      <c:pt idx="6863">
                        <c:v>2.1152589999999999E-2</c:v>
                      </c:pt>
                      <c:pt idx="6864">
                        <c:v>2.1155480000000001E-2</c:v>
                      </c:pt>
                      <c:pt idx="6865">
                        <c:v>2.1158369999999999E-2</c:v>
                      </c:pt>
                      <c:pt idx="6866">
                        <c:v>2.1161260000000001E-2</c:v>
                      </c:pt>
                      <c:pt idx="6867">
                        <c:v>2.116415E-2</c:v>
                      </c:pt>
                      <c:pt idx="6868">
                        <c:v>2.1167040000000002E-2</c:v>
                      </c:pt>
                      <c:pt idx="6869">
                        <c:v>2.116993E-2</c:v>
                      </c:pt>
                      <c:pt idx="6870">
                        <c:v>2.117281E-2</c:v>
                      </c:pt>
                      <c:pt idx="6871">
                        <c:v>2.1175699999999999E-2</c:v>
                      </c:pt>
                      <c:pt idx="6872">
                        <c:v>2.1178590000000001E-2</c:v>
                      </c:pt>
                      <c:pt idx="6873">
                        <c:v>2.1181479999999999E-2</c:v>
                      </c:pt>
                      <c:pt idx="6874">
                        <c:v>2.1184370000000001E-2</c:v>
                      </c:pt>
                      <c:pt idx="6875">
                        <c:v>2.1187259999999999E-2</c:v>
                      </c:pt>
                      <c:pt idx="6876">
                        <c:v>2.1190150000000001E-2</c:v>
                      </c:pt>
                      <c:pt idx="6877">
                        <c:v>2.1193030000000002E-2</c:v>
                      </c:pt>
                      <c:pt idx="6878">
                        <c:v>2.119592E-2</c:v>
                      </c:pt>
                      <c:pt idx="6879">
                        <c:v>2.1198809999999998E-2</c:v>
                      </c:pt>
                      <c:pt idx="6880">
                        <c:v>2.12017E-2</c:v>
                      </c:pt>
                      <c:pt idx="6881">
                        <c:v>2.1204589999999999E-2</c:v>
                      </c:pt>
                      <c:pt idx="6882">
                        <c:v>2.1207480000000001E-2</c:v>
                      </c:pt>
                      <c:pt idx="6883">
                        <c:v>2.1210369999999999E-2</c:v>
                      </c:pt>
                      <c:pt idx="6884">
                        <c:v>2.1213249999999999E-2</c:v>
                      </c:pt>
                      <c:pt idx="6885">
                        <c:v>2.1216140000000001E-2</c:v>
                      </c:pt>
                      <c:pt idx="6886">
                        <c:v>2.121903E-2</c:v>
                      </c:pt>
                    </c:numCache>
                  </c:numRef>
                </c:yVal>
                <c:smooth val="1"/>
                <c:extLst xmlns:c15="http://schemas.microsoft.com/office/drawing/2012/chart">
                  <c:ext xmlns:c16="http://schemas.microsoft.com/office/drawing/2014/chart" uri="{C3380CC4-5D6E-409C-BE32-E72D297353CC}">
                    <c16:uniqueId val="{00000004-5C1D-4F4B-83D2-D33046DE2B41}"/>
                  </c:ext>
                </c:extLst>
              </c15:ser>
            </c15:filteredScatterSeries>
            <c15:filteredScatterSeries>
              <c15:ser>
                <c:idx val="2"/>
                <c:order val="2"/>
                <c:tx>
                  <c:v>TD-DFT New</c:v>
                </c:tx>
                <c:spPr>
                  <a:ln w="19050" cap="rnd">
                    <a:solidFill>
                      <a:schemeClr val="accent3"/>
                    </a:solidFill>
                    <a:round/>
                  </a:ln>
                  <a:effectLst/>
                </c:spPr>
                <c:marker>
                  <c:symbol val="none"/>
                </c:marker>
                <c:xVal>
                  <c:numRef>
                    <c:extLst xmlns:c15="http://schemas.microsoft.com/office/drawing/2012/chart">
                      <c:ext xmlns:c15="http://schemas.microsoft.com/office/drawing/2012/chart" uri="{02D57815-91ED-43cb-92C2-25804820EDAC}">
                        <c15:formulaRef>
                          <c15:sqref>caffeine_tddft!$A$2:$A$6898</c15:sqref>
                        </c15:formulaRef>
                      </c:ext>
                    </c:extLst>
                    <c:numCache>
                      <c:formatCode>General</c:formatCode>
                      <c:ptCount val="6897"/>
                      <c:pt idx="0">
                        <c:v>1037.96702</c:v>
                      </c:pt>
                      <c:pt idx="1">
                        <c:v>1035.715465</c:v>
                      </c:pt>
                      <c:pt idx="2">
                        <c:v>1033.4736559999999</c:v>
                      </c:pt>
                      <c:pt idx="3">
                        <c:v>1031.241532</c:v>
                      </c:pt>
                      <c:pt idx="4">
                        <c:v>1029.019029</c:v>
                      </c:pt>
                      <c:pt idx="5">
                        <c:v>1026.8060840000001</c:v>
                      </c:pt>
                      <c:pt idx="6">
                        <c:v>1024.6026380000001</c:v>
                      </c:pt>
                      <c:pt idx="7">
                        <c:v>1022.408628</c:v>
                      </c:pt>
                      <c:pt idx="8">
                        <c:v>1020.2239939999999</c:v>
                      </c:pt>
                      <c:pt idx="9">
                        <c:v>1018.048676</c:v>
                      </c:pt>
                      <c:pt idx="10">
                        <c:v>1015.882615</c:v>
                      </c:pt>
                      <c:pt idx="11">
                        <c:v>1013.7257520000001</c:v>
                      </c:pt>
                      <c:pt idx="12">
                        <c:v>1011.578028</c:v>
                      </c:pt>
                      <c:pt idx="13">
                        <c:v>1009.439385</c:v>
                      </c:pt>
                      <c:pt idx="14">
                        <c:v>1007.309766</c:v>
                      </c:pt>
                      <c:pt idx="15">
                        <c:v>1005.189114</c:v>
                      </c:pt>
                      <c:pt idx="16">
                        <c:v>1003.077372</c:v>
                      </c:pt>
                      <c:pt idx="17">
                        <c:v>1000.974485</c:v>
                      </c:pt>
                      <c:pt idx="18">
                        <c:v>998.88039600000002</c:v>
                      </c:pt>
                      <c:pt idx="19">
                        <c:v>996.79505099999994</c:v>
                      </c:pt>
                      <c:pt idx="20">
                        <c:v>994.71839399999999</c:v>
                      </c:pt>
                      <c:pt idx="21">
                        <c:v>992.65037299999995</c:v>
                      </c:pt>
                      <c:pt idx="22">
                        <c:v>990.59093199999995</c:v>
                      </c:pt>
                      <c:pt idx="23">
                        <c:v>988.54001900000003</c:v>
                      </c:pt>
                      <c:pt idx="24">
                        <c:v>986.49758099999997</c:v>
                      </c:pt>
                      <c:pt idx="25">
                        <c:v>984.46356600000001</c:v>
                      </c:pt>
                      <c:pt idx="26">
                        <c:v>982.43791999999996</c:v>
                      </c:pt>
                      <c:pt idx="27">
                        <c:v>980.42059400000005</c:v>
                      </c:pt>
                      <c:pt idx="28">
                        <c:v>978.41153499999996</c:v>
                      </c:pt>
                      <c:pt idx="29">
                        <c:v>976.41069400000003</c:v>
                      </c:pt>
                      <c:pt idx="30">
                        <c:v>974.41801899999996</c:v>
                      </c:pt>
                      <c:pt idx="31">
                        <c:v>972.43346099999997</c:v>
                      </c:pt>
                      <c:pt idx="32">
                        <c:v>970.45696999999996</c:v>
                      </c:pt>
                      <c:pt idx="33">
                        <c:v>968.48849800000005</c:v>
                      </c:pt>
                      <c:pt idx="34">
                        <c:v>966.52799400000004</c:v>
                      </c:pt>
                      <c:pt idx="35">
                        <c:v>964.57541300000003</c:v>
                      </c:pt>
                      <c:pt idx="36">
                        <c:v>962.63070400000004</c:v>
                      </c:pt>
                      <c:pt idx="37">
                        <c:v>960.69382099999996</c:v>
                      </c:pt>
                      <c:pt idx="38">
                        <c:v>958.76471700000002</c:v>
                      </c:pt>
                      <c:pt idx="39">
                        <c:v>956.843345</c:v>
                      </c:pt>
                      <c:pt idx="40">
                        <c:v>954.92965900000002</c:v>
                      </c:pt>
                      <c:pt idx="41">
                        <c:v>953.02361099999996</c:v>
                      </c:pt>
                      <c:pt idx="42">
                        <c:v>951.12515800000006</c:v>
                      </c:pt>
                      <c:pt idx="43">
                        <c:v>949.23425299999997</c:v>
                      </c:pt>
                      <c:pt idx="44">
                        <c:v>947.35085200000003</c:v>
                      </c:pt>
                      <c:pt idx="45">
                        <c:v>945.47490900000003</c:v>
                      </c:pt>
                      <c:pt idx="46">
                        <c:v>943.60638200000005</c:v>
                      </c:pt>
                      <c:pt idx="47">
                        <c:v>941.745225</c:v>
                      </c:pt>
                      <c:pt idx="48">
                        <c:v>939.89139599999999</c:v>
                      </c:pt>
                      <c:pt idx="49">
                        <c:v>938.04485099999999</c:v>
                      </c:pt>
                      <c:pt idx="50">
                        <c:v>936.20554800000002</c:v>
                      </c:pt>
                      <c:pt idx="51">
                        <c:v>934.37344299999995</c:v>
                      </c:pt>
                      <c:pt idx="52">
                        <c:v>932.548495</c:v>
                      </c:pt>
                      <c:pt idx="53">
                        <c:v>930.73066100000005</c:v>
                      </c:pt>
                      <c:pt idx="54">
                        <c:v>928.91990099999998</c:v>
                      </c:pt>
                      <c:pt idx="55">
                        <c:v>927.116173</c:v>
                      </c:pt>
                      <c:pt idx="56">
                        <c:v>925.31943699999999</c:v>
                      </c:pt>
                      <c:pt idx="57">
                        <c:v>923.52964999999995</c:v>
                      </c:pt>
                      <c:pt idx="58">
                        <c:v>921.74677499999996</c:v>
                      </c:pt>
                      <c:pt idx="59">
                        <c:v>919.97076900000002</c:v>
                      </c:pt>
                      <c:pt idx="60">
                        <c:v>918.201595</c:v>
                      </c:pt>
                      <c:pt idx="61">
                        <c:v>916.439212</c:v>
                      </c:pt>
                      <c:pt idx="62">
                        <c:v>914.683581</c:v>
                      </c:pt>
                      <c:pt idx="63">
                        <c:v>912.934664</c:v>
                      </c:pt>
                      <c:pt idx="64">
                        <c:v>911.19242199999997</c:v>
                      </c:pt>
                      <c:pt idx="65">
                        <c:v>909.456818</c:v>
                      </c:pt>
                      <c:pt idx="66">
                        <c:v>907.72781199999997</c:v>
                      </c:pt>
                      <c:pt idx="67">
                        <c:v>906.00536899999997</c:v>
                      </c:pt>
                      <c:pt idx="68">
                        <c:v>904.28944899999999</c:v>
                      </c:pt>
                      <c:pt idx="69">
                        <c:v>902.580018</c:v>
                      </c:pt>
                      <c:pt idx="70">
                        <c:v>900.87703599999998</c:v>
                      </c:pt>
                      <c:pt idx="71">
                        <c:v>899.18046900000002</c:v>
                      </c:pt>
                      <c:pt idx="72">
                        <c:v>897.49028099999998</c:v>
                      </c:pt>
                      <c:pt idx="73">
                        <c:v>895.80643399999997</c:v>
                      </c:pt>
                      <c:pt idx="74">
                        <c:v>894.12889399999995</c:v>
                      </c:pt>
                      <c:pt idx="75">
                        <c:v>892.45762500000001</c:v>
                      </c:pt>
                      <c:pt idx="76">
                        <c:v>890.79259200000001</c:v>
                      </c:pt>
                      <c:pt idx="77">
                        <c:v>889.13376000000005</c:v>
                      </c:pt>
                      <c:pt idx="78">
                        <c:v>887.48109499999998</c:v>
                      </c:pt>
                      <c:pt idx="79">
                        <c:v>885.834563</c:v>
                      </c:pt>
                      <c:pt idx="80">
                        <c:v>884.19412799999998</c:v>
                      </c:pt>
                      <c:pt idx="81">
                        <c:v>882.55975799999999</c:v>
                      </c:pt>
                      <c:pt idx="82">
                        <c:v>880.93141900000001</c:v>
                      </c:pt>
                      <c:pt idx="83">
                        <c:v>879.309078</c:v>
                      </c:pt>
                      <c:pt idx="84">
                        <c:v>877.69270100000006</c:v>
                      </c:pt>
                      <c:pt idx="85">
                        <c:v>876.08225600000003</c:v>
                      </c:pt>
                      <c:pt idx="86">
                        <c:v>874.477709</c:v>
                      </c:pt>
                      <c:pt idx="87">
                        <c:v>872.87902999999994</c:v>
                      </c:pt>
                      <c:pt idx="88">
                        <c:v>871.28618500000005</c:v>
                      </c:pt>
                      <c:pt idx="89">
                        <c:v>869.69914300000005</c:v>
                      </c:pt>
                      <c:pt idx="90">
                        <c:v>868.11787100000004</c:v>
                      </c:pt>
                      <c:pt idx="91">
                        <c:v>866.54233999999997</c:v>
                      </c:pt>
                      <c:pt idx="92">
                        <c:v>864.97251700000004</c:v>
                      </c:pt>
                      <c:pt idx="93">
                        <c:v>863.40837099999999</c:v>
                      </c:pt>
                      <c:pt idx="94">
                        <c:v>861.849872</c:v>
                      </c:pt>
                      <c:pt idx="95">
                        <c:v>860.29699000000005</c:v>
                      </c:pt>
                      <c:pt idx="96">
                        <c:v>858.74969299999998</c:v>
                      </c:pt>
                      <c:pt idx="97">
                        <c:v>857.20795199999998</c:v>
                      </c:pt>
                      <c:pt idx="98">
                        <c:v>855.67173700000001</c:v>
                      </c:pt>
                      <c:pt idx="99">
                        <c:v>854.14101800000003</c:v>
                      </c:pt>
                      <c:pt idx="100">
                        <c:v>852.61576700000001</c:v>
                      </c:pt>
                      <c:pt idx="101">
                        <c:v>851.09595200000001</c:v>
                      </c:pt>
                      <c:pt idx="102">
                        <c:v>849.581547</c:v>
                      </c:pt>
                      <c:pt idx="103">
                        <c:v>848.07252100000005</c:v>
                      </c:pt>
                      <c:pt idx="104">
                        <c:v>846.56884600000001</c:v>
                      </c:pt>
                      <c:pt idx="105">
                        <c:v>845.07049400000005</c:v>
                      </c:pt>
                      <c:pt idx="106">
                        <c:v>843.57743700000003</c:v>
                      </c:pt>
                      <c:pt idx="107">
                        <c:v>842.08964600000002</c:v>
                      </c:pt>
                      <c:pt idx="108">
                        <c:v>840.60709399999996</c:v>
                      </c:pt>
                      <c:pt idx="109">
                        <c:v>839.12975300000005</c:v>
                      </c:pt>
                      <c:pt idx="110">
                        <c:v>837.65759500000001</c:v>
                      </c:pt>
                      <c:pt idx="111">
                        <c:v>836.19059400000003</c:v>
                      </c:pt>
                      <c:pt idx="112">
                        <c:v>834.72872299999995</c:v>
                      </c:pt>
                      <c:pt idx="113">
                        <c:v>833.27195300000005</c:v>
                      </c:pt>
                      <c:pt idx="114">
                        <c:v>831.82025999999996</c:v>
                      </c:pt>
                      <c:pt idx="115">
                        <c:v>830.37361599999997</c:v>
                      </c:pt>
                      <c:pt idx="116">
                        <c:v>828.93199500000003</c:v>
                      </c:pt>
                      <c:pt idx="117">
                        <c:v>827.49537099999998</c:v>
                      </c:pt>
                      <c:pt idx="118">
                        <c:v>826.06371799999999</c:v>
                      </c:pt>
                      <c:pt idx="119">
                        <c:v>824.63701100000003</c:v>
                      </c:pt>
                      <c:pt idx="120">
                        <c:v>823.21522300000004</c:v>
                      </c:pt>
                      <c:pt idx="121">
                        <c:v>821.79832899999997</c:v>
                      </c:pt>
                      <c:pt idx="122">
                        <c:v>820.38630499999999</c:v>
                      </c:pt>
                      <c:pt idx="123">
                        <c:v>818.97912399999996</c:v>
                      </c:pt>
                      <c:pt idx="124">
                        <c:v>817.57676200000003</c:v>
                      </c:pt>
                      <c:pt idx="125">
                        <c:v>816.17919500000005</c:v>
                      </c:pt>
                      <c:pt idx="126">
                        <c:v>814.78639799999996</c:v>
                      </c:pt>
                      <c:pt idx="127">
                        <c:v>813.39834599999995</c:v>
                      </c:pt>
                      <c:pt idx="128">
                        <c:v>812.01501599999995</c:v>
                      </c:pt>
                      <c:pt idx="129">
                        <c:v>810.63638200000003</c:v>
                      </c:pt>
                      <c:pt idx="130">
                        <c:v>809.26242300000001</c:v>
                      </c:pt>
                      <c:pt idx="131">
                        <c:v>807.89311199999997</c:v>
                      </c:pt>
                      <c:pt idx="132">
                        <c:v>806.52842799999996</c:v>
                      </c:pt>
                      <c:pt idx="133">
                        <c:v>805.16834600000004</c:v>
                      </c:pt>
                      <c:pt idx="134">
                        <c:v>803.81284400000004</c:v>
                      </c:pt>
                      <c:pt idx="135">
                        <c:v>802.46189800000002</c:v>
                      </c:pt>
                      <c:pt idx="136">
                        <c:v>801.11548500000004</c:v>
                      </c:pt>
                      <c:pt idx="137">
                        <c:v>799.77358300000003</c:v>
                      </c:pt>
                      <c:pt idx="138">
                        <c:v>798.43616899999995</c:v>
                      </c:pt>
                      <c:pt idx="139">
                        <c:v>797.10322099999996</c:v>
                      </c:pt>
                      <c:pt idx="140">
                        <c:v>795.77471500000001</c:v>
                      </c:pt>
                      <c:pt idx="141">
                        <c:v>794.45063100000004</c:v>
                      </c:pt>
                      <c:pt idx="142">
                        <c:v>793.13094599999999</c:v>
                      </c:pt>
                      <c:pt idx="143">
                        <c:v>791.81563700000004</c:v>
                      </c:pt>
                      <c:pt idx="144">
                        <c:v>790.504684</c:v>
                      </c:pt>
                      <c:pt idx="145">
                        <c:v>789.19806500000004</c:v>
                      </c:pt>
                      <c:pt idx="146">
                        <c:v>787.895758</c:v>
                      </c:pt>
                      <c:pt idx="147">
                        <c:v>786.59774200000004</c:v>
                      </c:pt>
                      <c:pt idx="148">
                        <c:v>785.30399599999998</c:v>
                      </c:pt>
                      <c:pt idx="149">
                        <c:v>784.014498</c:v>
                      </c:pt>
                      <c:pt idx="150">
                        <c:v>782.72922800000003</c:v>
                      </c:pt>
                      <c:pt idx="151">
                        <c:v>781.44816600000001</c:v>
                      </c:pt>
                      <c:pt idx="152">
                        <c:v>780.17129</c:v>
                      </c:pt>
                      <c:pt idx="153">
                        <c:v>778.89858000000004</c:v>
                      </c:pt>
                      <c:pt idx="154">
                        <c:v>777.63001499999996</c:v>
                      </c:pt>
                      <c:pt idx="155">
                        <c:v>776.36557600000003</c:v>
                      </c:pt>
                      <c:pt idx="156">
                        <c:v>775.10524199999998</c:v>
                      </c:pt>
                      <c:pt idx="157">
                        <c:v>773.84899399999995</c:v>
                      </c:pt>
                      <c:pt idx="158">
                        <c:v>772.596811</c:v>
                      </c:pt>
                      <c:pt idx="159">
                        <c:v>771.34867399999996</c:v>
                      </c:pt>
                      <c:pt idx="160">
                        <c:v>770.10456299999998</c:v>
                      </c:pt>
                      <c:pt idx="161">
                        <c:v>768.86445900000001</c:v>
                      </c:pt>
                      <c:pt idx="162">
                        <c:v>767.62834299999997</c:v>
                      </c:pt>
                      <c:pt idx="163">
                        <c:v>766.39619500000003</c:v>
                      </c:pt>
                      <c:pt idx="164">
                        <c:v>765.16799600000002</c:v>
                      </c:pt>
                      <c:pt idx="165">
                        <c:v>763.94372699999997</c:v>
                      </c:pt>
                      <c:pt idx="166">
                        <c:v>762.72336900000005</c:v>
                      </c:pt>
                      <c:pt idx="167">
                        <c:v>761.50690499999996</c:v>
                      </c:pt>
                      <c:pt idx="168">
                        <c:v>760.29431399999999</c:v>
                      </c:pt>
                      <c:pt idx="169">
                        <c:v>759.08557900000005</c:v>
                      </c:pt>
                      <c:pt idx="170">
                        <c:v>757.88068099999998</c:v>
                      </c:pt>
                      <c:pt idx="171">
                        <c:v>756.67960300000004</c:v>
                      </c:pt>
                      <c:pt idx="172">
                        <c:v>755.48232499999995</c:v>
                      </c:pt>
                      <c:pt idx="173">
                        <c:v>754.28882999999996</c:v>
                      </c:pt>
                      <c:pt idx="174">
                        <c:v>753.09910000000002</c:v>
                      </c:pt>
                      <c:pt idx="175">
                        <c:v>751.91311700000006</c:v>
                      </c:pt>
                      <c:pt idx="176">
                        <c:v>750.730864</c:v>
                      </c:pt>
                      <c:pt idx="177">
                        <c:v>749.552322</c:v>
                      </c:pt>
                      <c:pt idx="178">
                        <c:v>748.377475</c:v>
                      </c:pt>
                      <c:pt idx="179">
                        <c:v>747.20630600000004</c:v>
                      </c:pt>
                      <c:pt idx="180">
                        <c:v>746.03879600000005</c:v>
                      </c:pt>
                      <c:pt idx="181">
                        <c:v>744.87492899999995</c:v>
                      </c:pt>
                      <c:pt idx="182">
                        <c:v>743.71468700000003</c:v>
                      </c:pt>
                      <c:pt idx="183">
                        <c:v>742.55805499999997</c:v>
                      </c:pt>
                      <c:pt idx="184">
                        <c:v>741.40501400000005</c:v>
                      </c:pt>
                      <c:pt idx="185">
                        <c:v>740.25554899999997</c:v>
                      </c:pt>
                      <c:pt idx="186">
                        <c:v>739.10964300000001</c:v>
                      </c:pt>
                      <c:pt idx="187">
                        <c:v>737.96727899999996</c:v>
                      </c:pt>
                      <c:pt idx="188">
                        <c:v>736.82844</c:v>
                      </c:pt>
                      <c:pt idx="189">
                        <c:v>735.69311100000004</c:v>
                      </c:pt>
                      <c:pt idx="190">
                        <c:v>734.56127600000002</c:v>
                      </c:pt>
                      <c:pt idx="191">
                        <c:v>733.43291699999997</c:v>
                      </c:pt>
                      <c:pt idx="192">
                        <c:v>732.30802000000006</c:v>
                      </c:pt>
                      <c:pt idx="193">
                        <c:v>731.18656899999996</c:v>
                      </c:pt>
                      <c:pt idx="194">
                        <c:v>730.06854599999997</c:v>
                      </c:pt>
                      <c:pt idx="195">
                        <c:v>728.95393799999999</c:v>
                      </c:pt>
                      <c:pt idx="196">
                        <c:v>727.84272799999997</c:v>
                      </c:pt>
                      <c:pt idx="197">
                        <c:v>726.73490000000004</c:v>
                      </c:pt>
                      <c:pt idx="198">
                        <c:v>725.63044000000002</c:v>
                      </c:pt>
                      <c:pt idx="199">
                        <c:v>724.52933099999996</c:v>
                      </c:pt>
                      <c:pt idx="200">
                        <c:v>723.43155999999999</c:v>
                      </c:pt>
                      <c:pt idx="201">
                        <c:v>722.33710900000005</c:v>
                      </c:pt>
                      <c:pt idx="202">
                        <c:v>721.24596599999995</c:v>
                      </c:pt>
                      <c:pt idx="203">
                        <c:v>720.15811399999996</c:v>
                      </c:pt>
                      <c:pt idx="204">
                        <c:v>719.07353799999999</c:v>
                      </c:pt>
                      <c:pt idx="205">
                        <c:v>717.99222399999996</c:v>
                      </c:pt>
                      <c:pt idx="206">
                        <c:v>716.91415800000004</c:v>
                      </c:pt>
                      <c:pt idx="207">
                        <c:v>715.83932400000003</c:v>
                      </c:pt>
                      <c:pt idx="208">
                        <c:v>714.76770799999997</c:v>
                      </c:pt>
                      <c:pt idx="209">
                        <c:v>713.699296</c:v>
                      </c:pt>
                      <c:pt idx="210">
                        <c:v>712.63407400000006</c:v>
                      </c:pt>
                      <c:pt idx="211">
                        <c:v>711.57202600000005</c:v>
                      </c:pt>
                      <c:pt idx="212">
                        <c:v>710.51313900000002</c:v>
                      </c:pt>
                      <c:pt idx="213">
                        <c:v>709.45739900000001</c:v>
                      </c:pt>
                      <c:pt idx="214">
                        <c:v>708.40479100000005</c:v>
                      </c:pt>
                      <c:pt idx="215">
                        <c:v>707.35530300000005</c:v>
                      </c:pt>
                      <c:pt idx="216">
                        <c:v>706.30891899999995</c:v>
                      </c:pt>
                      <c:pt idx="217">
                        <c:v>705.26562699999999</c:v>
                      </c:pt>
                      <c:pt idx="218">
                        <c:v>704.22541200000001</c:v>
                      </c:pt>
                      <c:pt idx="219">
                        <c:v>703.18826100000001</c:v>
                      </c:pt>
                      <c:pt idx="220">
                        <c:v>702.15416100000004</c:v>
                      </c:pt>
                      <c:pt idx="221">
                        <c:v>701.12309700000003</c:v>
                      </c:pt>
                      <c:pt idx="222">
                        <c:v>700.09505799999999</c:v>
                      </c:pt>
                      <c:pt idx="223">
                        <c:v>699.07002799999998</c:v>
                      </c:pt>
                      <c:pt idx="224">
                        <c:v>698.04799600000001</c:v>
                      </c:pt>
                      <c:pt idx="225">
                        <c:v>697.02894800000001</c:v>
                      </c:pt>
                      <c:pt idx="226">
                        <c:v>696.01287100000002</c:v>
                      </c:pt>
                      <c:pt idx="227">
                        <c:v>694.99975099999995</c:v>
                      </c:pt>
                      <c:pt idx="228">
                        <c:v>693.98957700000005</c:v>
                      </c:pt>
                      <c:pt idx="229">
                        <c:v>692.98233600000003</c:v>
                      </c:pt>
                      <c:pt idx="230">
                        <c:v>691.97801300000003</c:v>
                      </c:pt>
                      <c:pt idx="231">
                        <c:v>690.97659799999997</c:v>
                      </c:pt>
                      <c:pt idx="232">
                        <c:v>689.97807699999998</c:v>
                      </c:pt>
                      <c:pt idx="233">
                        <c:v>688.982438</c:v>
                      </c:pt>
                      <c:pt idx="234">
                        <c:v>687.98966800000005</c:v>
                      </c:pt>
                      <c:pt idx="235">
                        <c:v>686.99975400000005</c:v>
                      </c:pt>
                      <c:pt idx="236">
                        <c:v>686.01268600000003</c:v>
                      </c:pt>
                      <c:pt idx="237">
                        <c:v>685.02844900000002</c:v>
                      </c:pt>
                      <c:pt idx="238">
                        <c:v>684.04703300000006</c:v>
                      </c:pt>
                      <c:pt idx="239">
                        <c:v>683.06842500000005</c:v>
                      </c:pt>
                      <c:pt idx="240">
                        <c:v>682.09261300000003</c:v>
                      </c:pt>
                      <c:pt idx="241">
                        <c:v>681.11958500000003</c:v>
                      </c:pt>
                      <c:pt idx="242">
                        <c:v>680.14932899999997</c:v>
                      </c:pt>
                      <c:pt idx="243">
                        <c:v>679.18183399999998</c:v>
                      </c:pt>
                      <c:pt idx="244">
                        <c:v>678.21708699999999</c:v>
                      </c:pt>
                      <c:pt idx="245">
                        <c:v>677.25507700000003</c:v>
                      </c:pt>
                      <c:pt idx="246">
                        <c:v>676.29579200000001</c:v>
                      </c:pt>
                      <c:pt idx="247">
                        <c:v>675.33922099999995</c:v>
                      </c:pt>
                      <c:pt idx="248">
                        <c:v>674.38535200000001</c:v>
                      </c:pt>
                      <c:pt idx="249">
                        <c:v>673.43417399999998</c:v>
                      </c:pt>
                      <c:pt idx="250">
                        <c:v>672.48567500000001</c:v>
                      </c:pt>
                      <c:pt idx="251">
                        <c:v>671.53984400000002</c:v>
                      </c:pt>
                      <c:pt idx="252">
                        <c:v>670.59667000000002</c:v>
                      </c:pt>
                      <c:pt idx="253">
                        <c:v>669.65614200000005</c:v>
                      </c:pt>
                      <c:pt idx="254">
                        <c:v>668.71824800000002</c:v>
                      </c:pt>
                      <c:pt idx="255">
                        <c:v>667.78297799999996</c:v>
                      </c:pt>
                      <c:pt idx="256">
                        <c:v>666.85032000000001</c:v>
                      </c:pt>
                      <c:pt idx="257">
                        <c:v>665.92026399999997</c:v>
                      </c:pt>
                      <c:pt idx="258">
                        <c:v>664.99279799999999</c:v>
                      </c:pt>
                      <c:pt idx="259">
                        <c:v>664.06791299999998</c:v>
                      </c:pt>
                      <c:pt idx="260">
                        <c:v>663.14559599999995</c:v>
                      </c:pt>
                      <c:pt idx="261">
                        <c:v>662.22583799999995</c:v>
                      </c:pt>
                      <c:pt idx="262">
                        <c:v>661.308628</c:v>
                      </c:pt>
                      <c:pt idx="263">
                        <c:v>660.39395500000001</c:v>
                      </c:pt>
                      <c:pt idx="264">
                        <c:v>659.481808</c:v>
                      </c:pt>
                      <c:pt idx="265">
                        <c:v>658.57217800000001</c:v>
                      </c:pt>
                      <c:pt idx="266">
                        <c:v>657.66505400000005</c:v>
                      </c:pt>
                      <c:pt idx="267">
                        <c:v>656.76042500000005</c:v>
                      </c:pt>
                      <c:pt idx="268">
                        <c:v>655.85828200000003</c:v>
                      </c:pt>
                      <c:pt idx="269">
                        <c:v>654.95861400000001</c:v>
                      </c:pt>
                      <c:pt idx="270">
                        <c:v>654.06141000000002</c:v>
                      </c:pt>
                      <c:pt idx="271">
                        <c:v>653.16666099999998</c:v>
                      </c:pt>
                      <c:pt idx="272">
                        <c:v>652.27435700000001</c:v>
                      </c:pt>
                      <c:pt idx="273">
                        <c:v>651.38448700000004</c:v>
                      </c:pt>
                      <c:pt idx="274">
                        <c:v>650.49704299999996</c:v>
                      </c:pt>
                      <c:pt idx="275">
                        <c:v>649.61201300000005</c:v>
                      </c:pt>
                      <c:pt idx="276">
                        <c:v>648.72938799999997</c:v>
                      </c:pt>
                      <c:pt idx="277">
                        <c:v>647.84915799999999</c:v>
                      </c:pt>
                      <c:pt idx="278">
                        <c:v>646.97131300000001</c:v>
                      </c:pt>
                      <c:pt idx="279">
                        <c:v>646.09584500000005</c:v>
                      </c:pt>
                      <c:pt idx="280">
                        <c:v>645.22274200000004</c:v>
                      </c:pt>
                      <c:pt idx="281">
                        <c:v>644.35199599999999</c:v>
                      </c:pt>
                      <c:pt idx="282">
                        <c:v>643.48359700000003</c:v>
                      </c:pt>
                      <c:pt idx="283">
                        <c:v>642.61753599999997</c:v>
                      </c:pt>
                      <c:pt idx="284">
                        <c:v>641.75380299999995</c:v>
                      </c:pt>
                      <c:pt idx="285">
                        <c:v>640.89238799999998</c:v>
                      </c:pt>
                      <c:pt idx="286">
                        <c:v>640.03328299999998</c:v>
                      </c:pt>
                      <c:pt idx="287">
                        <c:v>639.17647799999997</c:v>
                      </c:pt>
                      <c:pt idx="288">
                        <c:v>638.32196399999998</c:v>
                      </c:pt>
                      <c:pt idx="289">
                        <c:v>637.46973200000002</c:v>
                      </c:pt>
                      <c:pt idx="290">
                        <c:v>636.61977200000001</c:v>
                      </c:pt>
                      <c:pt idx="291">
                        <c:v>635.77207599999997</c:v>
                      </c:pt>
                      <c:pt idx="292">
                        <c:v>634.92663500000003</c:v>
                      </c:pt>
                      <c:pt idx="293">
                        <c:v>634.083439</c:v>
                      </c:pt>
                      <c:pt idx="294">
                        <c:v>633.242479</c:v>
                      </c:pt>
                      <c:pt idx="295">
                        <c:v>632.40374699999995</c:v>
                      </c:pt>
                      <c:pt idx="296">
                        <c:v>631.56723399999998</c:v>
                      </c:pt>
                      <c:pt idx="297">
                        <c:v>630.73293200000001</c:v>
                      </c:pt>
                      <c:pt idx="298">
                        <c:v>629.90083000000004</c:v>
                      </c:pt>
                      <c:pt idx="299">
                        <c:v>629.070921</c:v>
                      </c:pt>
                      <c:pt idx="300">
                        <c:v>628.24319600000001</c:v>
                      </c:pt>
                      <c:pt idx="301">
                        <c:v>627.41764699999999</c:v>
                      </c:pt>
                      <c:pt idx="302">
                        <c:v>626.59426399999995</c:v>
                      </c:pt>
                      <c:pt idx="303">
                        <c:v>625.77304000000004</c:v>
                      </c:pt>
                      <c:pt idx="304">
                        <c:v>624.95396500000004</c:v>
                      </c:pt>
                      <c:pt idx="305">
                        <c:v>624.13703199999998</c:v>
                      </c:pt>
                      <c:pt idx="306">
                        <c:v>623.32223099999999</c:v>
                      </c:pt>
                      <c:pt idx="307">
                        <c:v>622.50955599999998</c:v>
                      </c:pt>
                      <c:pt idx="308">
                        <c:v>621.69899599999997</c:v>
                      </c:pt>
                      <c:pt idx="309">
                        <c:v>620.89054499999997</c:v>
                      </c:pt>
                      <c:pt idx="310">
                        <c:v>620.08419400000002</c:v>
                      </c:pt>
                      <c:pt idx="311">
                        <c:v>619.27993400000003</c:v>
                      </c:pt>
                      <c:pt idx="312">
                        <c:v>618.47775799999999</c:v>
                      </c:pt>
                      <c:pt idx="313">
                        <c:v>617.67765799999995</c:v>
                      </c:pt>
                      <c:pt idx="314">
                        <c:v>616.87962400000004</c:v>
                      </c:pt>
                      <c:pt idx="315">
                        <c:v>616.08365100000003</c:v>
                      </c:pt>
                      <c:pt idx="316">
                        <c:v>615.28972799999997</c:v>
                      </c:pt>
                      <c:pt idx="317">
                        <c:v>614.49784999999997</c:v>
                      </c:pt>
                      <c:pt idx="318">
                        <c:v>613.70800699999995</c:v>
                      </c:pt>
                      <c:pt idx="319">
                        <c:v>612.92019200000004</c:v>
                      </c:pt>
                      <c:pt idx="320">
                        <c:v>612.13439700000004</c:v>
                      </c:pt>
                      <c:pt idx="321">
                        <c:v>611.35061399999995</c:v>
                      </c:pt>
                      <c:pt idx="322">
                        <c:v>610.56883500000004</c:v>
                      </c:pt>
                      <c:pt idx="323">
                        <c:v>609.78905399999996</c:v>
                      </c:pt>
                      <c:pt idx="324">
                        <c:v>609.01126199999999</c:v>
                      </c:pt>
                      <c:pt idx="325">
                        <c:v>608.23545100000001</c:v>
                      </c:pt>
                      <c:pt idx="326">
                        <c:v>607.46161500000005</c:v>
                      </c:pt>
                      <c:pt idx="327">
                        <c:v>606.68974500000002</c:v>
                      </c:pt>
                      <c:pt idx="328">
                        <c:v>605.91983400000004</c:v>
                      </c:pt>
                      <c:pt idx="329">
                        <c:v>605.15187500000002</c:v>
                      </c:pt>
                      <c:pt idx="330">
                        <c:v>604.38585999999998</c:v>
                      </c:pt>
                      <c:pt idx="331">
                        <c:v>603.62178200000005</c:v>
                      </c:pt>
                      <c:pt idx="332">
                        <c:v>602.85963300000003</c:v>
                      </c:pt>
                      <c:pt idx="333">
                        <c:v>602.09940600000004</c:v>
                      </c:pt>
                      <c:pt idx="334">
                        <c:v>601.341095</c:v>
                      </c:pt>
                      <c:pt idx="335">
                        <c:v>600.58469100000002</c:v>
                      </c:pt>
                      <c:pt idx="336">
                        <c:v>599.83018800000002</c:v>
                      </c:pt>
                      <c:pt idx="337">
                        <c:v>599.07757800000002</c:v>
                      </c:pt>
                      <c:pt idx="338">
                        <c:v>598.32685400000003</c:v>
                      </c:pt>
                      <c:pt idx="339">
                        <c:v>597.57800899999995</c:v>
                      </c:pt>
                      <c:pt idx="340">
                        <c:v>596.83103700000004</c:v>
                      </c:pt>
                      <c:pt idx="341">
                        <c:v>596.08592899999996</c:v>
                      </c:pt>
                      <c:pt idx="342">
                        <c:v>595.34267999999997</c:v>
                      </c:pt>
                      <c:pt idx="343">
                        <c:v>594.60128199999997</c:v>
                      </c:pt>
                      <c:pt idx="344">
                        <c:v>593.86172799999997</c:v>
                      </c:pt>
                      <c:pt idx="345">
                        <c:v>593.12401199999999</c:v>
                      </c:pt>
                      <c:pt idx="346">
                        <c:v>592.38812600000006</c:v>
                      </c:pt>
                      <c:pt idx="347">
                        <c:v>591.65406399999995</c:v>
                      </c:pt>
                      <c:pt idx="348">
                        <c:v>590.92181800000003</c:v>
                      </c:pt>
                      <c:pt idx="349">
                        <c:v>590.19138399999997</c:v>
                      </c:pt>
                      <c:pt idx="350">
                        <c:v>589.46275200000002</c:v>
                      </c:pt>
                      <c:pt idx="351">
                        <c:v>588.73591799999997</c:v>
                      </c:pt>
                      <c:pt idx="352">
                        <c:v>588.01087299999995</c:v>
                      </c:pt>
                      <c:pt idx="353">
                        <c:v>587.28761299999996</c:v>
                      </c:pt>
                      <c:pt idx="354">
                        <c:v>586.56612900000005</c:v>
                      </c:pt>
                      <c:pt idx="355">
                        <c:v>585.84641599999998</c:v>
                      </c:pt>
                      <c:pt idx="356">
                        <c:v>585.128467</c:v>
                      </c:pt>
                      <c:pt idx="357">
                        <c:v>584.41227600000002</c:v>
                      </c:pt>
                      <c:pt idx="358">
                        <c:v>583.69783500000005</c:v>
                      </c:pt>
                      <c:pt idx="359">
                        <c:v>582.98514</c:v>
                      </c:pt>
                      <c:pt idx="360">
                        <c:v>582.274182</c:v>
                      </c:pt>
                      <c:pt idx="361">
                        <c:v>581.56495600000005</c:v>
                      </c:pt>
                      <c:pt idx="362">
                        <c:v>580.85745699999995</c:v>
                      </c:pt>
                      <c:pt idx="363">
                        <c:v>580.15167599999995</c:v>
                      </c:pt>
                      <c:pt idx="364">
                        <c:v>579.44760799999995</c:v>
                      </c:pt>
                      <c:pt idx="365">
                        <c:v>578.74524799999995</c:v>
                      </c:pt>
                      <c:pt idx="366">
                        <c:v>578.04458799999998</c:v>
                      </c:pt>
                      <c:pt idx="367">
                        <c:v>577.34562200000005</c:v>
                      </c:pt>
                      <c:pt idx="368">
                        <c:v>576.64834499999995</c:v>
                      </c:pt>
                      <c:pt idx="369">
                        <c:v>575.95274900000004</c:v>
                      </c:pt>
                      <c:pt idx="370">
                        <c:v>575.25882999999999</c:v>
                      </c:pt>
                      <c:pt idx="371">
                        <c:v>574.56658200000004</c:v>
                      </c:pt>
                      <c:pt idx="372">
                        <c:v>573.87599699999998</c:v>
                      </c:pt>
                      <c:pt idx="373">
                        <c:v>573.18706999999995</c:v>
                      </c:pt>
                      <c:pt idx="374">
                        <c:v>572.49979499999995</c:v>
                      </c:pt>
                      <c:pt idx="375">
                        <c:v>571.814167</c:v>
                      </c:pt>
                      <c:pt idx="376">
                        <c:v>571.130179</c:v>
                      </c:pt>
                      <c:pt idx="377">
                        <c:v>570.44782499999997</c:v>
                      </c:pt>
                      <c:pt idx="378">
                        <c:v>569.76709900000003</c:v>
                      </c:pt>
                      <c:pt idx="379">
                        <c:v>569.08799699999997</c:v>
                      </c:pt>
                      <c:pt idx="380">
                        <c:v>568.41051100000004</c:v>
                      </c:pt>
                      <c:pt idx="381">
                        <c:v>567.73463600000002</c:v>
                      </c:pt>
                      <c:pt idx="382">
                        <c:v>567.06036700000004</c:v>
                      </c:pt>
                      <c:pt idx="383">
                        <c:v>566.387698</c:v>
                      </c:pt>
                      <c:pt idx="384">
                        <c:v>565.71662200000003</c:v>
                      </c:pt>
                      <c:pt idx="385">
                        <c:v>565.04713500000003</c:v>
                      </c:pt>
                      <c:pt idx="386">
                        <c:v>564.379231</c:v>
                      </c:pt>
                      <c:pt idx="387">
                        <c:v>563.71290399999998</c:v>
                      </c:pt>
                      <c:pt idx="388">
                        <c:v>563.04814799999997</c:v>
                      </c:pt>
                      <c:pt idx="389">
                        <c:v>562.38495799999998</c:v>
                      </c:pt>
                      <c:pt idx="390">
                        <c:v>561.72332900000004</c:v>
                      </c:pt>
                      <c:pt idx="391">
                        <c:v>561.06325400000003</c:v>
                      </c:pt>
                      <c:pt idx="392">
                        <c:v>560.40472899999997</c:v>
                      </c:pt>
                      <c:pt idx="393">
                        <c:v>559.747748</c:v>
                      </c:pt>
                      <c:pt idx="394">
                        <c:v>559.09230600000001</c:v>
                      </c:pt>
                      <c:pt idx="395">
                        <c:v>558.43839700000001</c:v>
                      </c:pt>
                      <c:pt idx="396">
                        <c:v>557.78601600000002</c:v>
                      </c:pt>
                      <c:pt idx="397">
                        <c:v>557.13515700000005</c:v>
                      </c:pt>
                      <c:pt idx="398">
                        <c:v>556.485815</c:v>
                      </c:pt>
                      <c:pt idx="399">
                        <c:v>555.837985</c:v>
                      </c:pt>
                      <c:pt idx="400">
                        <c:v>555.19166199999995</c:v>
                      </c:pt>
                      <c:pt idx="401">
                        <c:v>554.54683999999997</c:v>
                      </c:pt>
                      <c:pt idx="402">
                        <c:v>553.90351399999997</c:v>
                      </c:pt>
                      <c:pt idx="403">
                        <c:v>553.26167899999996</c:v>
                      </c:pt>
                      <c:pt idx="404">
                        <c:v>552.62132999999994</c:v>
                      </c:pt>
                      <c:pt idx="405">
                        <c:v>551.98246200000006</c:v>
                      </c:pt>
                      <c:pt idx="406">
                        <c:v>551.34506799999997</c:v>
                      </c:pt>
                      <c:pt idx="407">
                        <c:v>550.70914600000003</c:v>
                      </c:pt>
                      <c:pt idx="408">
                        <c:v>550.07468800000004</c:v>
                      </c:pt>
                      <c:pt idx="409">
                        <c:v>549.44169099999999</c:v>
                      </c:pt>
                      <c:pt idx="410">
                        <c:v>548.81014900000002</c:v>
                      </c:pt>
                      <c:pt idx="411">
                        <c:v>548.18005700000003</c:v>
                      </c:pt>
                      <c:pt idx="412">
                        <c:v>547.55141000000003</c:v>
                      </c:pt>
                      <c:pt idx="413">
                        <c:v>546.92420300000003</c:v>
                      </c:pt>
                      <c:pt idx="414">
                        <c:v>546.29843200000005</c:v>
                      </c:pt>
                      <c:pt idx="415">
                        <c:v>545.67409099999998</c:v>
                      </c:pt>
                      <c:pt idx="416">
                        <c:v>545.05117499999994</c:v>
                      </c:pt>
                      <c:pt idx="417">
                        <c:v>544.42967999999996</c:v>
                      </c:pt>
                      <c:pt idx="418">
                        <c:v>543.80960100000004</c:v>
                      </c:pt>
                      <c:pt idx="419">
                        <c:v>543.19093199999998</c:v>
                      </c:pt>
                      <c:pt idx="420">
                        <c:v>542.57366999999999</c:v>
                      </c:pt>
                      <c:pt idx="421">
                        <c:v>541.957808</c:v>
                      </c:pt>
                      <c:pt idx="422">
                        <c:v>541.343344</c:v>
                      </c:pt>
                      <c:pt idx="423">
                        <c:v>540.73027100000002</c:v>
                      </c:pt>
                      <c:pt idx="424">
                        <c:v>540.11858500000005</c:v>
                      </c:pt>
                      <c:pt idx="425">
                        <c:v>539.50828200000001</c:v>
                      </c:pt>
                      <c:pt idx="426">
                        <c:v>538.89935600000001</c:v>
                      </c:pt>
                      <c:pt idx="427">
                        <c:v>538.29180299999996</c:v>
                      </c:pt>
                      <c:pt idx="428">
                        <c:v>537.68561899999997</c:v>
                      </c:pt>
                      <c:pt idx="429">
                        <c:v>537.08079799999996</c:v>
                      </c:pt>
                      <c:pt idx="430">
                        <c:v>536.47733600000004</c:v>
                      </c:pt>
                      <c:pt idx="431">
                        <c:v>535.87522899999999</c:v>
                      </c:pt>
                      <c:pt idx="432">
                        <c:v>535.27447199999995</c:v>
                      </c:pt>
                      <c:pt idx="433">
                        <c:v>534.67506100000003</c:v>
                      </c:pt>
                      <c:pt idx="434">
                        <c:v>534.07699000000002</c:v>
                      </c:pt>
                      <c:pt idx="435">
                        <c:v>533.48025600000005</c:v>
                      </c:pt>
                      <c:pt idx="436">
                        <c:v>532.88485400000002</c:v>
                      </c:pt>
                      <c:pt idx="437">
                        <c:v>532.29078000000004</c:v>
                      </c:pt>
                      <c:pt idx="438">
                        <c:v>531.69802800000002</c:v>
                      </c:pt>
                      <c:pt idx="439">
                        <c:v>531.10659499999997</c:v>
                      </c:pt>
                      <c:pt idx="440">
                        <c:v>530.51647700000001</c:v>
                      </c:pt>
                      <c:pt idx="441">
                        <c:v>529.92766800000004</c:v>
                      </c:pt>
                      <c:pt idx="442">
                        <c:v>529.34016499999996</c:v>
                      </c:pt>
                      <c:pt idx="443">
                        <c:v>528.753964</c:v>
                      </c:pt>
                      <c:pt idx="444">
                        <c:v>528.16905899999995</c:v>
                      </c:pt>
                      <c:pt idx="445">
                        <c:v>527.58544700000004</c:v>
                      </c:pt>
                      <c:pt idx="446">
                        <c:v>527.00312299999996</c:v>
                      </c:pt>
                      <c:pt idx="447">
                        <c:v>526.42208300000004</c:v>
                      </c:pt>
                      <c:pt idx="448">
                        <c:v>525.84232299999996</c:v>
                      </c:pt>
                      <c:pt idx="449">
                        <c:v>525.26383899999996</c:v>
                      </c:pt>
                      <c:pt idx="450">
                        <c:v>524.68662600000005</c:v>
                      </c:pt>
                      <c:pt idx="451">
                        <c:v>524.11068</c:v>
                      </c:pt>
                      <c:pt idx="452">
                        <c:v>523.53599699999995</c:v>
                      </c:pt>
                      <c:pt idx="453">
                        <c:v>522.96257300000002</c:v>
                      </c:pt>
                      <c:pt idx="454">
                        <c:v>522.39040399999999</c:v>
                      </c:pt>
                      <c:pt idx="455">
                        <c:v>521.81948599999998</c:v>
                      </c:pt>
                      <c:pt idx="456">
                        <c:v>521.24981400000001</c:v>
                      </c:pt>
                      <c:pt idx="457">
                        <c:v>520.68138399999998</c:v>
                      </c:pt>
                      <c:pt idx="458">
                        <c:v>520.114193</c:v>
                      </c:pt>
                      <c:pt idx="459">
                        <c:v>519.54823599999997</c:v>
                      </c:pt>
                      <c:pt idx="460">
                        <c:v>518.98351000000002</c:v>
                      </c:pt>
                      <c:pt idx="461">
                        <c:v>518.42001000000005</c:v>
                      </c:pt>
                      <c:pt idx="462">
                        <c:v>517.85773200000006</c:v>
                      </c:pt>
                      <c:pt idx="463">
                        <c:v>517.29667300000006</c:v>
                      </c:pt>
                      <c:pt idx="464">
                        <c:v>516.73682799999995</c:v>
                      </c:pt>
                      <c:pt idx="465">
                        <c:v>516.17819399999996</c:v>
                      </c:pt>
                      <c:pt idx="466">
                        <c:v>515.620766</c:v>
                      </c:pt>
                      <c:pt idx="467">
                        <c:v>515.06454099999996</c:v>
                      </c:pt>
                      <c:pt idx="468">
                        <c:v>514.50951399999997</c:v>
                      </c:pt>
                      <c:pt idx="469">
                        <c:v>513.95568300000002</c:v>
                      </c:pt>
                      <c:pt idx="470">
                        <c:v>513.40304200000003</c:v>
                      </c:pt>
                      <c:pt idx="471">
                        <c:v>512.85158899999999</c:v>
                      </c:pt>
                      <c:pt idx="472">
                        <c:v>512.30131900000003</c:v>
                      </c:pt>
                      <c:pt idx="473">
                        <c:v>511.752229</c:v>
                      </c:pt>
                      <c:pt idx="474">
                        <c:v>511.20431400000001</c:v>
                      </c:pt>
                      <c:pt idx="475">
                        <c:v>510.65757100000002</c:v>
                      </c:pt>
                      <c:pt idx="476">
                        <c:v>510.11199699999997</c:v>
                      </c:pt>
                      <c:pt idx="477">
                        <c:v>509.567587</c:v>
                      </c:pt>
                      <c:pt idx="478">
                        <c:v>509.024338</c:v>
                      </c:pt>
                      <c:pt idx="479">
                        <c:v>508.48224599999998</c:v>
                      </c:pt>
                      <c:pt idx="480">
                        <c:v>507.94130799999999</c:v>
                      </c:pt>
                      <c:pt idx="481">
                        <c:v>507.40151900000001</c:v>
                      </c:pt>
                      <c:pt idx="482">
                        <c:v>506.86287600000003</c:v>
                      </c:pt>
                      <c:pt idx="483">
                        <c:v>506.32537600000001</c:v>
                      </c:pt>
                      <c:pt idx="484">
                        <c:v>505.78901400000001</c:v>
                      </c:pt>
                      <c:pt idx="485">
                        <c:v>505.25378799999999</c:v>
                      </c:pt>
                      <c:pt idx="486">
                        <c:v>504.71969300000001</c:v>
                      </c:pt>
                      <c:pt idx="487">
                        <c:v>504.18672600000002</c:v>
                      </c:pt>
                      <c:pt idx="488">
                        <c:v>503.65488299999998</c:v>
                      </c:pt>
                      <c:pt idx="489">
                        <c:v>503.12416200000001</c:v>
                      </c:pt>
                      <c:pt idx="490">
                        <c:v>502.59455700000001</c:v>
                      </c:pt>
                      <c:pt idx="491">
                        <c:v>502.06606699999998</c:v>
                      </c:pt>
                      <c:pt idx="492">
                        <c:v>501.53868599999998</c:v>
                      </c:pt>
                      <c:pt idx="493">
                        <c:v>501.01241299999998</c:v>
                      </c:pt>
                      <c:pt idx="494">
                        <c:v>500.48724199999998</c:v>
                      </c:pt>
                      <c:pt idx="495">
                        <c:v>499.96317199999999</c:v>
                      </c:pt>
                      <c:pt idx="496">
                        <c:v>499.44019800000001</c:v>
                      </c:pt>
                      <c:pt idx="497">
                        <c:v>498.918317</c:v>
                      </c:pt>
                      <c:pt idx="498">
                        <c:v>498.39752499999997</c:v>
                      </c:pt>
                      <c:pt idx="499">
                        <c:v>497.87781999999999</c:v>
                      </c:pt>
                      <c:pt idx="500">
                        <c:v>497.35919699999999</c:v>
                      </c:pt>
                      <c:pt idx="501">
                        <c:v>496.84165400000001</c:v>
                      </c:pt>
                      <c:pt idx="502">
                        <c:v>496.32518599999997</c:v>
                      </c:pt>
                      <c:pt idx="503">
                        <c:v>495.80979200000002</c:v>
                      </c:pt>
                      <c:pt idx="504">
                        <c:v>495.29546599999998</c:v>
                      </c:pt>
                      <c:pt idx="505">
                        <c:v>494.78220700000003</c:v>
                      </c:pt>
                      <c:pt idx="506">
                        <c:v>494.27001000000001</c:v>
                      </c:pt>
                      <c:pt idx="507">
                        <c:v>493.758872</c:v>
                      </c:pt>
                      <c:pt idx="508">
                        <c:v>493.24879099999998</c:v>
                      </c:pt>
                      <c:pt idx="509">
                        <c:v>492.73976199999998</c:v>
                      </c:pt>
                      <c:pt idx="510">
                        <c:v>492.23178300000001</c:v>
                      </c:pt>
                      <c:pt idx="511">
                        <c:v>491.72485</c:v>
                      </c:pt>
                      <c:pt idx="512">
                        <c:v>491.21895999999998</c:v>
                      </c:pt>
                      <c:pt idx="513">
                        <c:v>490.71411000000001</c:v>
                      </c:pt>
                      <c:pt idx="514">
                        <c:v>490.21029700000003</c:v>
                      </c:pt>
                      <c:pt idx="515">
                        <c:v>489.707517</c:v>
                      </c:pt>
                      <c:pt idx="516">
                        <c:v>489.20576799999998</c:v>
                      </c:pt>
                      <c:pt idx="517">
                        <c:v>488.70504499999998</c:v>
                      </c:pt>
                      <c:pt idx="518">
                        <c:v>488.20534700000002</c:v>
                      </c:pt>
                      <c:pt idx="519">
                        <c:v>487.70666899999998</c:v>
                      </c:pt>
                      <c:pt idx="520">
                        <c:v>487.20900899999998</c:v>
                      </c:pt>
                      <c:pt idx="521">
                        <c:v>486.71236399999998</c:v>
                      </c:pt>
                      <c:pt idx="522">
                        <c:v>486.21672999999998</c:v>
                      </c:pt>
                      <c:pt idx="523">
                        <c:v>485.722105</c:v>
                      </c:pt>
                      <c:pt idx="524">
                        <c:v>485.22848499999998</c:v>
                      </c:pt>
                      <c:pt idx="525">
                        <c:v>484.73586699999998</c:v>
                      </c:pt>
                      <c:pt idx="526">
                        <c:v>484.24424900000002</c:v>
                      </c:pt>
                      <c:pt idx="527">
                        <c:v>483.753626</c:v>
                      </c:pt>
                      <c:pt idx="528">
                        <c:v>483.26399700000002</c:v>
                      </c:pt>
                      <c:pt idx="529">
                        <c:v>482.77535799999998</c:v>
                      </c:pt>
                      <c:pt idx="530">
                        <c:v>482.28770600000001</c:v>
                      </c:pt>
                      <c:pt idx="531">
                        <c:v>481.801039</c:v>
                      </c:pt>
                      <c:pt idx="532">
                        <c:v>481.31535200000002</c:v>
                      </c:pt>
                      <c:pt idx="533">
                        <c:v>480.83064400000001</c:v>
                      </c:pt>
                      <c:pt idx="534">
                        <c:v>480.34691099999998</c:v>
                      </c:pt>
                      <c:pt idx="535">
                        <c:v>479.86415</c:v>
                      </c:pt>
                      <c:pt idx="536">
                        <c:v>479.38235900000001</c:v>
                      </c:pt>
                      <c:pt idx="537">
                        <c:v>478.90153400000003</c:v>
                      </c:pt>
                      <c:pt idx="538">
                        <c:v>478.421673</c:v>
                      </c:pt>
                      <c:pt idx="539">
                        <c:v>477.94277199999999</c:v>
                      </c:pt>
                      <c:pt idx="540">
                        <c:v>477.46482900000001</c:v>
                      </c:pt>
                      <c:pt idx="541">
                        <c:v>476.987841</c:v>
                      </c:pt>
                      <c:pt idx="542">
                        <c:v>476.51180599999998</c:v>
                      </c:pt>
                      <c:pt idx="543">
                        <c:v>476.03671900000001</c:v>
                      </c:pt>
                      <c:pt idx="544">
                        <c:v>475.56257900000003</c:v>
                      </c:pt>
                      <c:pt idx="545">
                        <c:v>475.089382</c:v>
                      </c:pt>
                      <c:pt idx="546">
                        <c:v>474.61712699999998</c:v>
                      </c:pt>
                      <c:pt idx="547">
                        <c:v>474.14580899999999</c:v>
                      </c:pt>
                      <c:pt idx="548">
                        <c:v>473.67542600000002</c:v>
                      </c:pt>
                      <c:pt idx="549">
                        <c:v>473.20597500000002</c:v>
                      </c:pt>
                      <c:pt idx="550">
                        <c:v>472.73745500000001</c:v>
                      </c:pt>
                      <c:pt idx="551">
                        <c:v>472.26986099999999</c:v>
                      </c:pt>
                      <c:pt idx="552">
                        <c:v>471.80319100000003</c:v>
                      </c:pt>
                      <c:pt idx="553">
                        <c:v>471.33744300000001</c:v>
                      </c:pt>
                      <c:pt idx="554">
                        <c:v>470.872613</c:v>
                      </c:pt>
                      <c:pt idx="555">
                        <c:v>470.40869900000001</c:v>
                      </c:pt>
                      <c:pt idx="556">
                        <c:v>469.94569799999999</c:v>
                      </c:pt>
                      <c:pt idx="557">
                        <c:v>469.483608</c:v>
                      </c:pt>
                      <c:pt idx="558">
                        <c:v>469.022426</c:v>
                      </c:pt>
                      <c:pt idx="559">
                        <c:v>468.56214799999998</c:v>
                      </c:pt>
                      <c:pt idx="560">
                        <c:v>468.10277400000001</c:v>
                      </c:pt>
                      <c:pt idx="561">
                        <c:v>467.64429899999999</c:v>
                      </c:pt>
                      <c:pt idx="562">
                        <c:v>467.18672099999998</c:v>
                      </c:pt>
                      <c:pt idx="563">
                        <c:v>466.73003799999998</c:v>
                      </c:pt>
                      <c:pt idx="564">
                        <c:v>466.274247</c:v>
                      </c:pt>
                      <c:pt idx="565">
                        <c:v>465.819346</c:v>
                      </c:pt>
                      <c:pt idx="566">
                        <c:v>465.36533100000003</c:v>
                      </c:pt>
                      <c:pt idx="567">
                        <c:v>464.91219999999998</c:v>
                      </c:pt>
                      <c:pt idx="568">
                        <c:v>464.45995099999999</c:v>
                      </c:pt>
                      <c:pt idx="569">
                        <c:v>464.00857999999999</c:v>
                      </c:pt>
                      <c:pt idx="570">
                        <c:v>463.558087</c:v>
                      </c:pt>
                      <c:pt idx="571">
                        <c:v>463.10846700000002</c:v>
                      </c:pt>
                      <c:pt idx="572">
                        <c:v>462.659718</c:v>
                      </c:pt>
                      <c:pt idx="573">
                        <c:v>462.211839</c:v>
                      </c:pt>
                      <c:pt idx="574">
                        <c:v>461.76482499999997</c:v>
                      </c:pt>
                      <c:pt idx="575">
                        <c:v>461.31867599999998</c:v>
                      </c:pt>
                      <c:pt idx="576">
                        <c:v>460.87338699999998</c:v>
                      </c:pt>
                      <c:pt idx="577">
                        <c:v>460.42895800000002</c:v>
                      </c:pt>
                      <c:pt idx="578">
                        <c:v>459.98538500000001</c:v>
                      </c:pt>
                      <c:pt idx="579">
                        <c:v>459.542665</c:v>
                      </c:pt>
                      <c:pt idx="580">
                        <c:v>459.100797</c:v>
                      </c:pt>
                      <c:pt idx="581">
                        <c:v>458.65977800000002</c:v>
                      </c:pt>
                      <c:pt idx="582">
                        <c:v>458.219606</c:v>
                      </c:pt>
                      <c:pt idx="583">
                        <c:v>457.78027700000001</c:v>
                      </c:pt>
                      <c:pt idx="584">
                        <c:v>457.34179</c:v>
                      </c:pt>
                      <c:pt idx="585">
                        <c:v>456.90414299999998</c:v>
                      </c:pt>
                      <c:pt idx="586">
                        <c:v>456.467332</c:v>
                      </c:pt>
                      <c:pt idx="587">
                        <c:v>456.03135600000002</c:v>
                      </c:pt>
                      <c:pt idx="588">
                        <c:v>455.59621099999998</c:v>
                      </c:pt>
                      <c:pt idx="589">
                        <c:v>455.16189600000001</c:v>
                      </c:pt>
                      <c:pt idx="590">
                        <c:v>454.728409</c:v>
                      </c:pt>
                      <c:pt idx="591">
                        <c:v>454.29574600000001</c:v>
                      </c:pt>
                      <c:pt idx="592">
                        <c:v>453.86390599999999</c:v>
                      </c:pt>
                      <c:pt idx="593">
                        <c:v>453.432886</c:v>
                      </c:pt>
                      <c:pt idx="594">
                        <c:v>453.00268399999999</c:v>
                      </c:pt>
                      <c:pt idx="595">
                        <c:v>452.57329800000002</c:v>
                      </c:pt>
                      <c:pt idx="596">
                        <c:v>452.14472499999999</c:v>
                      </c:pt>
                      <c:pt idx="597">
                        <c:v>451.71696200000002</c:v>
                      </c:pt>
                      <c:pt idx="598">
                        <c:v>451.290009</c:v>
                      </c:pt>
                      <c:pt idx="599">
                        <c:v>450.86386099999999</c:v>
                      </c:pt>
                      <c:pt idx="600">
                        <c:v>450.43851799999999</c:v>
                      </c:pt>
                      <c:pt idx="601">
                        <c:v>450.01397700000001</c:v>
                      </c:pt>
                      <c:pt idx="602">
                        <c:v>449.59023500000001</c:v>
                      </c:pt>
                      <c:pt idx="603">
                        <c:v>449.16728999999998</c:v>
                      </c:pt>
                      <c:pt idx="604">
                        <c:v>448.74513999999999</c:v>
                      </c:pt>
                      <c:pt idx="605">
                        <c:v>448.32378299999999</c:v>
                      </c:pt>
                      <c:pt idx="606">
                        <c:v>447.90321699999998</c:v>
                      </c:pt>
                      <c:pt idx="607">
                        <c:v>447.48343899999998</c:v>
                      </c:pt>
                      <c:pt idx="608">
                        <c:v>447.06444699999997</c:v>
                      </c:pt>
                      <c:pt idx="609">
                        <c:v>446.64623899999998</c:v>
                      </c:pt>
                      <c:pt idx="610">
                        <c:v>446.228812</c:v>
                      </c:pt>
                      <c:pt idx="611">
                        <c:v>445.81216599999999</c:v>
                      </c:pt>
                      <c:pt idx="612">
                        <c:v>445.39629600000001</c:v>
                      </c:pt>
                      <c:pt idx="613">
                        <c:v>444.981202</c:v>
                      </c:pt>
                      <c:pt idx="614">
                        <c:v>444.56688000000003</c:v>
                      </c:pt>
                      <c:pt idx="615">
                        <c:v>444.15332999999998</c:v>
                      </c:pt>
                      <c:pt idx="616">
                        <c:v>443.74054799999999</c:v>
                      </c:pt>
                      <c:pt idx="617">
                        <c:v>443.328532</c:v>
                      </c:pt>
                      <c:pt idx="618">
                        <c:v>442.917281</c:v>
                      </c:pt>
                      <c:pt idx="619">
                        <c:v>442.50679300000002</c:v>
                      </c:pt>
                      <c:pt idx="620">
                        <c:v>442.09706399999999</c:v>
                      </c:pt>
                      <c:pt idx="621">
                        <c:v>441.68809399999998</c:v>
                      </c:pt>
                      <c:pt idx="622">
                        <c:v>441.27987899999999</c:v>
                      </c:pt>
                      <c:pt idx="623">
                        <c:v>440.87241899999998</c:v>
                      </c:pt>
                      <c:pt idx="624">
                        <c:v>440.46571</c:v>
                      </c:pt>
                      <c:pt idx="625">
                        <c:v>440.05975000000001</c:v>
                      </c:pt>
                      <c:pt idx="626">
                        <c:v>439.654539</c:v>
                      </c:pt>
                      <c:pt idx="627">
                        <c:v>439.25007299999999</c:v>
                      </c:pt>
                      <c:pt idx="628">
                        <c:v>438.84634999999997</c:v>
                      </c:pt>
                      <c:pt idx="629">
                        <c:v>438.44336900000002</c:v>
                      </c:pt>
                      <c:pt idx="630">
                        <c:v>438.04112800000001</c:v>
                      </c:pt>
                      <c:pt idx="631">
                        <c:v>437.63962400000003</c:v>
                      </c:pt>
                      <c:pt idx="632">
                        <c:v>437.238855</c:v>
                      </c:pt>
                      <c:pt idx="633">
                        <c:v>436.838819</c:v>
                      </c:pt>
                      <c:pt idx="634">
                        <c:v>436.43951499999997</c:v>
                      </c:pt>
                      <c:pt idx="635">
                        <c:v>436.04093999999998</c:v>
                      </c:pt>
                      <c:pt idx="636">
                        <c:v>435.64309200000002</c:v>
                      </c:pt>
                      <c:pt idx="637">
                        <c:v>435.24597</c:v>
                      </c:pt>
                      <c:pt idx="638">
                        <c:v>434.84957100000003</c:v>
                      </c:pt>
                      <c:pt idx="639">
                        <c:v>434.45389399999999</c:v>
                      </c:pt>
                      <c:pt idx="640">
                        <c:v>434.05893600000002</c:v>
                      </c:pt>
                      <c:pt idx="641">
                        <c:v>433.66469499999999</c:v>
                      </c:pt>
                      <c:pt idx="642">
                        <c:v>433.27116999999998</c:v>
                      </c:pt>
                      <c:pt idx="643">
                        <c:v>432.87835799999999</c:v>
                      </c:pt>
                      <c:pt idx="644">
                        <c:v>432.48625800000002</c:v>
                      </c:pt>
                      <c:pt idx="645">
                        <c:v>432.09486800000002</c:v>
                      </c:pt>
                      <c:pt idx="646">
                        <c:v>431.70418599999999</c:v>
                      </c:pt>
                      <c:pt idx="647">
                        <c:v>431.31420900000001</c:v>
                      </c:pt>
                      <c:pt idx="648">
                        <c:v>430.924936</c:v>
                      </c:pt>
                      <c:pt idx="649">
                        <c:v>430.53636499999999</c:v>
                      </c:pt>
                      <c:pt idx="650">
                        <c:v>430.14849500000003</c:v>
                      </c:pt>
                      <c:pt idx="651">
                        <c:v>429.76132200000001</c:v>
                      </c:pt>
                      <c:pt idx="652">
                        <c:v>429.37484599999999</c:v>
                      </c:pt>
                      <c:pt idx="653">
                        <c:v>428.98906499999998</c:v>
                      </c:pt>
                      <c:pt idx="654">
                        <c:v>428.60397599999999</c:v>
                      </c:pt>
                      <c:pt idx="655">
                        <c:v>428.21957800000001</c:v>
                      </c:pt>
                      <c:pt idx="656">
                        <c:v>427.835869</c:v>
                      </c:pt>
                      <c:pt idx="657">
                        <c:v>427.45284600000002</c:v>
                      </c:pt>
                      <c:pt idx="658">
                        <c:v>427.07050900000002</c:v>
                      </c:pt>
                      <c:pt idx="659">
                        <c:v>426.68885499999999</c:v>
                      </c:pt>
                      <c:pt idx="660">
                        <c:v>426.307883</c:v>
                      </c:pt>
                      <c:pt idx="661">
                        <c:v>425.92759100000001</c:v>
                      </c:pt>
                      <c:pt idx="662">
                        <c:v>425.54797600000001</c:v>
                      </c:pt>
                      <c:pt idx="663">
                        <c:v>425.169038</c:v>
                      </c:pt>
                      <c:pt idx="664">
                        <c:v>424.790773</c:v>
                      </c:pt>
                      <c:pt idx="665">
                        <c:v>424.41318200000001</c:v>
                      </c:pt>
                      <c:pt idx="666">
                        <c:v>424.03626000000003</c:v>
                      </c:pt>
                      <c:pt idx="667">
                        <c:v>423.660008</c:v>
                      </c:pt>
                      <c:pt idx="668">
                        <c:v>423.284423</c:v>
                      </c:pt>
                      <c:pt idx="669">
                        <c:v>422.90950299999997</c:v>
                      </c:pt>
                      <c:pt idx="670">
                        <c:v>422.53524700000003</c:v>
                      </c:pt>
                      <c:pt idx="671">
                        <c:v>422.161653</c:v>
                      </c:pt>
                      <c:pt idx="672">
                        <c:v>421.78871800000002</c:v>
                      </c:pt>
                      <c:pt idx="673">
                        <c:v>421.41644200000002</c:v>
                      </c:pt>
                      <c:pt idx="674">
                        <c:v>421.04482300000001</c:v>
                      </c:pt>
                      <c:pt idx="675">
                        <c:v>420.673858</c:v>
                      </c:pt>
                      <c:pt idx="676">
                        <c:v>420.30354699999998</c:v>
                      </c:pt>
                      <c:pt idx="677">
                        <c:v>419.93388700000003</c:v>
                      </c:pt>
                      <c:pt idx="678">
                        <c:v>419.56487600000003</c:v>
                      </c:pt>
                      <c:pt idx="679">
                        <c:v>419.19651399999998</c:v>
                      </c:pt>
                      <c:pt idx="680">
                        <c:v>418.82879800000001</c:v>
                      </c:pt>
                      <c:pt idx="681">
                        <c:v>418.461726</c:v>
                      </c:pt>
                      <c:pt idx="682">
                        <c:v>418.09529700000002</c:v>
                      </c:pt>
                      <c:pt idx="683">
                        <c:v>417.72950900000001</c:v>
                      </c:pt>
                      <c:pt idx="684">
                        <c:v>417.36436099999997</c:v>
                      </c:pt>
                      <c:pt idx="685">
                        <c:v>416.99985099999998</c:v>
                      </c:pt>
                      <c:pt idx="686">
                        <c:v>416.63597700000003</c:v>
                      </c:pt>
                      <c:pt idx="687">
                        <c:v>416.27273700000001</c:v>
                      </c:pt>
                      <c:pt idx="688">
                        <c:v>415.91012999999998</c:v>
                      </c:pt>
                      <c:pt idx="689">
                        <c:v>415.54815400000001</c:v>
                      </c:pt>
                      <c:pt idx="690">
                        <c:v>415.18680799999998</c:v>
                      </c:pt>
                      <c:pt idx="691">
                        <c:v>414.82609000000002</c:v>
                      </c:pt>
                      <c:pt idx="692">
                        <c:v>414.46599800000001</c:v>
                      </c:pt>
                      <c:pt idx="693">
                        <c:v>414.10653000000002</c:v>
                      </c:pt>
                      <c:pt idx="694">
                        <c:v>413.74768599999999</c:v>
                      </c:pt>
                      <c:pt idx="695">
                        <c:v>413.38946299999998</c:v>
                      </c:pt>
                      <c:pt idx="696">
                        <c:v>413.031859</c:v>
                      </c:pt>
                      <c:pt idx="697">
                        <c:v>412.67487399999999</c:v>
                      </c:pt>
                      <c:pt idx="698">
                        <c:v>412.31850500000002</c:v>
                      </c:pt>
                      <c:pt idx="699">
                        <c:v>411.96275200000002</c:v>
                      </c:pt>
                      <c:pt idx="700">
                        <c:v>411.60761100000002</c:v>
                      </c:pt>
                      <c:pt idx="701">
                        <c:v>411.253083</c:v>
                      </c:pt>
                      <c:pt idx="702">
                        <c:v>410.89916499999998</c:v>
                      </c:pt>
                      <c:pt idx="703">
                        <c:v>410.54585500000002</c:v>
                      </c:pt>
                      <c:pt idx="704">
                        <c:v>410.193152</c:v>
                      </c:pt>
                      <c:pt idx="705">
                        <c:v>409.84105499999998</c:v>
                      </c:pt>
                      <c:pt idx="706">
                        <c:v>409.48956199999998</c:v>
                      </c:pt>
                      <c:pt idx="707">
                        <c:v>409.13867099999999</c:v>
                      </c:pt>
                      <c:pt idx="708">
                        <c:v>408.78838100000002</c:v>
                      </c:pt>
                      <c:pt idx="709">
                        <c:v>408.43869100000001</c:v>
                      </c:pt>
                      <c:pt idx="710">
                        <c:v>408.08959800000002</c:v>
                      </c:pt>
                      <c:pt idx="711">
                        <c:v>407.74110100000001</c:v>
                      </c:pt>
                      <c:pt idx="712">
                        <c:v>407.39319899999998</c:v>
                      </c:pt>
                      <c:pt idx="713">
                        <c:v>407.04588999999999</c:v>
                      </c:pt>
                      <c:pt idx="714">
                        <c:v>406.69917299999997</c:v>
                      </c:pt>
                      <c:pt idx="715">
                        <c:v>406.35304600000001</c:v>
                      </c:pt>
                      <c:pt idx="716">
                        <c:v>406.00750799999997</c:v>
                      </c:pt>
                      <c:pt idx="717">
                        <c:v>405.66255699999999</c:v>
                      </c:pt>
                      <c:pt idx="718">
                        <c:v>405.31819100000001</c:v>
                      </c:pt>
                      <c:pt idx="719">
                        <c:v>404.97440999999998</c:v>
                      </c:pt>
                      <c:pt idx="720">
                        <c:v>404.63121100000001</c:v>
                      </c:pt>
                      <c:pt idx="721">
                        <c:v>404.28859399999999</c:v>
                      </c:pt>
                      <c:pt idx="722">
                        <c:v>403.94655599999999</c:v>
                      </c:pt>
                      <c:pt idx="723">
                        <c:v>403.605097</c:v>
                      </c:pt>
                      <c:pt idx="724">
                        <c:v>403.26421399999998</c:v>
                      </c:pt>
                      <c:pt idx="725">
                        <c:v>402.92390699999999</c:v>
                      </c:pt>
                      <c:pt idx="726">
                        <c:v>402.58417300000002</c:v>
                      </c:pt>
                      <c:pt idx="727">
                        <c:v>402.24501199999997</c:v>
                      </c:pt>
                      <c:pt idx="728">
                        <c:v>401.90642200000002</c:v>
                      </c:pt>
                      <c:pt idx="729">
                        <c:v>401.56840099999999</c:v>
                      </c:pt>
                      <c:pt idx="730">
                        <c:v>401.23094900000001</c:v>
                      </c:pt>
                      <c:pt idx="731">
                        <c:v>400.89406300000002</c:v>
                      </c:pt>
                      <c:pt idx="732">
                        <c:v>400.55774300000002</c:v>
                      </c:pt>
                      <c:pt idx="733">
                        <c:v>400.22198600000002</c:v>
                      </c:pt>
                      <c:pt idx="734">
                        <c:v>399.88679200000001</c:v>
                      </c:pt>
                      <c:pt idx="735">
                        <c:v>399.55215800000002</c:v>
                      </c:pt>
                      <c:pt idx="736">
                        <c:v>399.21808499999997</c:v>
                      </c:pt>
                      <c:pt idx="737">
                        <c:v>398.884569</c:v>
                      </c:pt>
                      <c:pt idx="738">
                        <c:v>398.55160999999998</c:v>
                      </c:pt>
                      <c:pt idx="739">
                        <c:v>398.21920699999998</c:v>
                      </c:pt>
                      <c:pt idx="740">
                        <c:v>397.88735800000001</c:v>
                      </c:pt>
                      <c:pt idx="741">
                        <c:v>397.556061</c:v>
                      </c:pt>
                      <c:pt idx="742">
                        <c:v>397.22531600000002</c:v>
                      </c:pt>
                      <c:pt idx="743">
                        <c:v>396.89512000000002</c:v>
                      </c:pt>
                      <c:pt idx="744">
                        <c:v>396.565473</c:v>
                      </c:pt>
                      <c:pt idx="745">
                        <c:v>396.23637300000001</c:v>
                      </c:pt>
                      <c:pt idx="746">
                        <c:v>395.90781900000002</c:v>
                      </c:pt>
                      <c:pt idx="747">
                        <c:v>395.57980900000001</c:v>
                      </c:pt>
                      <c:pt idx="748">
                        <c:v>395.252342</c:v>
                      </c:pt>
                      <c:pt idx="749">
                        <c:v>394.92541699999998</c:v>
                      </c:pt>
                      <c:pt idx="750">
                        <c:v>394.59903200000002</c:v>
                      </c:pt>
                      <c:pt idx="751">
                        <c:v>394.27318700000001</c:v>
                      </c:pt>
                      <c:pt idx="752">
                        <c:v>393.947879</c:v>
                      </c:pt>
                      <c:pt idx="753">
                        <c:v>393.623107</c:v>
                      </c:pt>
                      <c:pt idx="754">
                        <c:v>393.29887100000002</c:v>
                      </c:pt>
                      <c:pt idx="755">
                        <c:v>392.975168</c:v>
                      </c:pt>
                      <c:pt idx="756">
                        <c:v>392.65199799999999</c:v>
                      </c:pt>
                      <c:pt idx="757">
                        <c:v>392.32935800000001</c:v>
                      </c:pt>
                      <c:pt idx="758">
                        <c:v>392.007249</c:v>
                      </c:pt>
                      <c:pt idx="759">
                        <c:v>391.68566800000002</c:v>
                      </c:pt>
                      <c:pt idx="760">
                        <c:v>391.36461400000002</c:v>
                      </c:pt>
                      <c:pt idx="761">
                        <c:v>391.04408599999999</c:v>
                      </c:pt>
                      <c:pt idx="762">
                        <c:v>390.72408300000001</c:v>
                      </c:pt>
                      <c:pt idx="763">
                        <c:v>390.40460300000001</c:v>
                      </c:pt>
                      <c:pt idx="764">
                        <c:v>390.085645</c:v>
                      </c:pt>
                      <c:pt idx="765">
                        <c:v>389.76720799999998</c:v>
                      </c:pt>
                      <c:pt idx="766">
                        <c:v>389.44929000000002</c:v>
                      </c:pt>
                      <c:pt idx="767">
                        <c:v>389.13189</c:v>
                      </c:pt>
                      <c:pt idx="768">
                        <c:v>388.81500799999998</c:v>
                      </c:pt>
                      <c:pt idx="769">
                        <c:v>388.49864100000002</c:v>
                      </c:pt>
                      <c:pt idx="770">
                        <c:v>388.18278800000002</c:v>
                      </c:pt>
                      <c:pt idx="771">
                        <c:v>387.86744900000002</c:v>
                      </c:pt>
                      <c:pt idx="772">
                        <c:v>387.55262099999999</c:v>
                      </c:pt>
                      <c:pt idx="773">
                        <c:v>387.23830400000003</c:v>
                      </c:pt>
                      <c:pt idx="774">
                        <c:v>386.92449699999997</c:v>
                      </c:pt>
                      <c:pt idx="775">
                        <c:v>386.611198</c:v>
                      </c:pt>
                      <c:pt idx="776">
                        <c:v>386.298406</c:v>
                      </c:pt>
                      <c:pt idx="777">
                        <c:v>385.98611899999997</c:v>
                      </c:pt>
                      <c:pt idx="778">
                        <c:v>385.67433699999998</c:v>
                      </c:pt>
                      <c:pt idx="779">
                        <c:v>385.36305800000002</c:v>
                      </c:pt>
                      <c:pt idx="780">
                        <c:v>385.05228199999999</c:v>
                      </c:pt>
                      <c:pt idx="781">
                        <c:v>384.742006</c:v>
                      </c:pt>
                      <c:pt idx="782">
                        <c:v>384.43223</c:v>
                      </c:pt>
                      <c:pt idx="783">
                        <c:v>384.122952</c:v>
                      </c:pt>
                      <c:pt idx="784">
                        <c:v>383.81417099999999</c:v>
                      </c:pt>
                      <c:pt idx="785">
                        <c:v>383.50588699999997</c:v>
                      </c:pt>
                      <c:pt idx="786">
                        <c:v>383.19809700000002</c:v>
                      </c:pt>
                      <c:pt idx="787">
                        <c:v>382.89080100000001</c:v>
                      </c:pt>
                      <c:pt idx="788">
                        <c:v>382.58399800000001</c:v>
                      </c:pt>
                      <c:pt idx="789">
                        <c:v>382.27768600000002</c:v>
                      </c:pt>
                      <c:pt idx="790">
                        <c:v>381.97186299999998</c:v>
                      </c:pt>
                      <c:pt idx="791">
                        <c:v>381.66653000000002</c:v>
                      </c:pt>
                      <c:pt idx="792">
                        <c:v>381.36168500000002</c:v>
                      </c:pt>
                      <c:pt idx="793">
                        <c:v>381.05732599999999</c:v>
                      </c:pt>
                      <c:pt idx="794">
                        <c:v>380.75345199999998</c:v>
                      </c:pt>
                      <c:pt idx="795">
                        <c:v>380.450063</c:v>
                      </c:pt>
                      <c:pt idx="796">
                        <c:v>380.14715699999999</c:v>
                      </c:pt>
                      <c:pt idx="797">
                        <c:v>379.84473300000002</c:v>
                      </c:pt>
                      <c:pt idx="798">
                        <c:v>379.54279000000002</c:v>
                      </c:pt>
                      <c:pt idx="799">
                        <c:v>379.24132600000002</c:v>
                      </c:pt>
                      <c:pt idx="800">
                        <c:v>378.94034099999999</c:v>
                      </c:pt>
                      <c:pt idx="801">
                        <c:v>378.63983300000001</c:v>
                      </c:pt>
                      <c:pt idx="802">
                        <c:v>378.33980100000002</c:v>
                      </c:pt>
                      <c:pt idx="803">
                        <c:v>378.04024500000003</c:v>
                      </c:pt>
                      <c:pt idx="804">
                        <c:v>377.74116199999997</c:v>
                      </c:pt>
                      <c:pt idx="805">
                        <c:v>377.44255299999998</c:v>
                      </c:pt>
                      <c:pt idx="806">
                        <c:v>377.14441499999998</c:v>
                      </c:pt>
                      <c:pt idx="807">
                        <c:v>376.84674799999999</c:v>
                      </c:pt>
                      <c:pt idx="808">
                        <c:v>376.54955000000001</c:v>
                      </c:pt>
                      <c:pt idx="809">
                        <c:v>376.25282099999998</c:v>
                      </c:pt>
                      <c:pt idx="810">
                        <c:v>375.95655799999997</c:v>
                      </c:pt>
                      <c:pt idx="811">
                        <c:v>375.66076299999997</c:v>
                      </c:pt>
                      <c:pt idx="812">
                        <c:v>375.365432</c:v>
                      </c:pt>
                      <c:pt idx="813">
                        <c:v>375.07056499999999</c:v>
                      </c:pt>
                      <c:pt idx="814">
                        <c:v>374.776161</c:v>
                      </c:pt>
                      <c:pt idx="815">
                        <c:v>374.48221899999999</c:v>
                      </c:pt>
                      <c:pt idx="816">
                        <c:v>374.188738</c:v>
                      </c:pt>
                      <c:pt idx="817">
                        <c:v>373.89571599999999</c:v>
                      </c:pt>
                      <c:pt idx="818">
                        <c:v>373.60315300000002</c:v>
                      </c:pt>
                      <c:pt idx="819">
                        <c:v>373.31104699999997</c:v>
                      </c:pt>
                      <c:pt idx="820">
                        <c:v>373.01939800000002</c:v>
                      </c:pt>
                      <c:pt idx="821">
                        <c:v>372.72820400000001</c:v>
                      </c:pt>
                      <c:pt idx="822">
                        <c:v>372.43746399999998</c:v>
                      </c:pt>
                      <c:pt idx="823">
                        <c:v>372.147178</c:v>
                      </c:pt>
                      <c:pt idx="824">
                        <c:v>371.85734400000001</c:v>
                      </c:pt>
                      <c:pt idx="825">
                        <c:v>371.56796100000003</c:v>
                      </c:pt>
                      <c:pt idx="826">
                        <c:v>371.27902699999999</c:v>
                      </c:pt>
                      <c:pt idx="827">
                        <c:v>370.990543</c:v>
                      </c:pt>
                      <c:pt idx="828">
                        <c:v>370.70250700000003</c:v>
                      </c:pt>
                      <c:pt idx="829">
                        <c:v>370.414918</c:v>
                      </c:pt>
                      <c:pt idx="830">
                        <c:v>370.12777499999999</c:v>
                      </c:pt>
                      <c:pt idx="831">
                        <c:v>369.84107599999999</c:v>
                      </c:pt>
                      <c:pt idx="832">
                        <c:v>369.554821</c:v>
                      </c:pt>
                      <c:pt idx="833">
                        <c:v>369.26900899999998</c:v>
                      </c:pt>
                      <c:pt idx="834">
                        <c:v>368.98363899999998</c:v>
                      </c:pt>
                      <c:pt idx="835">
                        <c:v>368.69871000000001</c:v>
                      </c:pt>
                      <c:pt idx="836">
                        <c:v>368.41422</c:v>
                      </c:pt>
                      <c:pt idx="837">
                        <c:v>368.13016900000002</c:v>
                      </c:pt>
                      <c:pt idx="838">
                        <c:v>367.84655600000002</c:v>
                      </c:pt>
                      <c:pt idx="839">
                        <c:v>367.563379</c:v>
                      </c:pt>
                      <c:pt idx="840">
                        <c:v>367.28063800000001</c:v>
                      </c:pt>
                      <c:pt idx="841">
                        <c:v>366.99833100000001</c:v>
                      </c:pt>
                      <c:pt idx="842">
                        <c:v>366.71645899999999</c:v>
                      </c:pt>
                      <c:pt idx="843">
                        <c:v>366.43501900000001</c:v>
                      </c:pt>
                      <c:pt idx="844">
                        <c:v>366.15401000000003</c:v>
                      </c:pt>
                      <c:pt idx="845">
                        <c:v>365.87343199999998</c:v>
                      </c:pt>
                      <c:pt idx="846">
                        <c:v>365.59328399999998</c:v>
                      </c:pt>
                      <c:pt idx="847">
                        <c:v>365.31356499999998</c:v>
                      </c:pt>
                      <c:pt idx="848">
                        <c:v>365.03427299999998</c:v>
                      </c:pt>
                      <c:pt idx="849">
                        <c:v>364.75540799999999</c:v>
                      </c:pt>
                      <c:pt idx="850">
                        <c:v>364.476969</c:v>
                      </c:pt>
                      <c:pt idx="851">
                        <c:v>364.19895400000001</c:v>
                      </c:pt>
                      <c:pt idx="852">
                        <c:v>363.92136399999998</c:v>
                      </c:pt>
                      <c:pt idx="853">
                        <c:v>363.64419600000002</c:v>
                      </c:pt>
                      <c:pt idx="854">
                        <c:v>363.36745000000002</c:v>
                      </c:pt>
                      <c:pt idx="855">
                        <c:v>363.09112499999998</c:v>
                      </c:pt>
                      <c:pt idx="856">
                        <c:v>362.81522000000001</c:v>
                      </c:pt>
                      <c:pt idx="857">
                        <c:v>362.53973400000001</c:v>
                      </c:pt>
                      <c:pt idx="858">
                        <c:v>362.26466599999998</c:v>
                      </c:pt>
                      <c:pt idx="859">
                        <c:v>361.99001500000003</c:v>
                      </c:pt>
                      <c:pt idx="860">
                        <c:v>361.71578</c:v>
                      </c:pt>
                      <c:pt idx="861">
                        <c:v>361.44195999999999</c:v>
                      </c:pt>
                      <c:pt idx="862">
                        <c:v>361.16855500000003</c:v>
                      </c:pt>
                      <c:pt idx="863">
                        <c:v>360.89556299999998</c:v>
                      </c:pt>
                      <c:pt idx="864">
                        <c:v>360.62298299999998</c:v>
                      </c:pt>
                      <c:pt idx="865">
                        <c:v>360.35081500000001</c:v>
                      </c:pt>
                      <c:pt idx="866">
                        <c:v>360.07905699999998</c:v>
                      </c:pt>
                      <c:pt idx="867">
                        <c:v>359.80770899999999</c:v>
                      </c:pt>
                      <c:pt idx="868">
                        <c:v>359.53676899999999</c:v>
                      </c:pt>
                      <c:pt idx="869">
                        <c:v>359.26623699999999</c:v>
                      </c:pt>
                      <c:pt idx="870">
                        <c:v>358.99611199999998</c:v>
                      </c:pt>
                      <c:pt idx="871">
                        <c:v>358.72639299999997</c:v>
                      </c:pt>
                      <c:pt idx="872">
                        <c:v>358.45707900000002</c:v>
                      </c:pt>
                      <c:pt idx="873">
                        <c:v>358.18816900000002</c:v>
                      </c:pt>
                      <c:pt idx="874">
                        <c:v>357.91966200000002</c:v>
                      </c:pt>
                      <c:pt idx="875">
                        <c:v>357.65155800000002</c:v>
                      </c:pt>
                      <c:pt idx="876">
                        <c:v>357.38385399999999</c:v>
                      </c:pt>
                      <c:pt idx="877">
                        <c:v>357.11655100000002</c:v>
                      </c:pt>
                      <c:pt idx="878">
                        <c:v>356.849648</c:v>
                      </c:pt>
                      <c:pt idx="879">
                        <c:v>356.583144</c:v>
                      </c:pt>
                      <c:pt idx="880">
                        <c:v>356.31703700000003</c:v>
                      </c:pt>
                      <c:pt idx="881">
                        <c:v>356.05132700000001</c:v>
                      </c:pt>
                      <c:pt idx="882">
                        <c:v>355.78601300000003</c:v>
                      </c:pt>
                      <c:pt idx="883">
                        <c:v>355.52109400000001</c:v>
                      </c:pt>
                      <c:pt idx="884">
                        <c:v>355.25656900000001</c:v>
                      </c:pt>
                      <c:pt idx="885">
                        <c:v>354.99243799999999</c:v>
                      </c:pt>
                      <c:pt idx="886">
                        <c:v>354.72869900000001</c:v>
                      </c:pt>
                      <c:pt idx="887">
                        <c:v>354.465352</c:v>
                      </c:pt>
                      <c:pt idx="888">
                        <c:v>354.20239600000002</c:v>
                      </c:pt>
                      <c:pt idx="889">
                        <c:v>353.93982899999997</c:v>
                      </c:pt>
                      <c:pt idx="890">
                        <c:v>353.67765100000003</c:v>
                      </c:pt>
                      <c:pt idx="891">
                        <c:v>353.415862</c:v>
                      </c:pt>
                      <c:pt idx="892">
                        <c:v>353.15445999999997</c:v>
                      </c:pt>
                      <c:pt idx="893">
                        <c:v>352.89344399999999</c:v>
                      </c:pt>
                      <c:pt idx="894">
                        <c:v>352.632813</c:v>
                      </c:pt>
                      <c:pt idx="895">
                        <c:v>352.372568</c:v>
                      </c:pt>
                      <c:pt idx="896">
                        <c:v>352.112706</c:v>
                      </c:pt>
                      <c:pt idx="897">
                        <c:v>351.853227</c:v>
                      </c:pt>
                      <c:pt idx="898">
                        <c:v>351.594131</c:v>
                      </c:pt>
                      <c:pt idx="899">
                        <c:v>351.33541500000001</c:v>
                      </c:pt>
                      <c:pt idx="900">
                        <c:v>351.07708000000002</c:v>
                      </c:pt>
                      <c:pt idx="901">
                        <c:v>350.81912499999999</c:v>
                      </c:pt>
                      <c:pt idx="902">
                        <c:v>350.56154900000001</c:v>
                      </c:pt>
                      <c:pt idx="903">
                        <c:v>350.30435</c:v>
                      </c:pt>
                      <c:pt idx="904">
                        <c:v>350.047529</c:v>
                      </c:pt>
                      <c:pt idx="905">
                        <c:v>349.79108400000001</c:v>
                      </c:pt>
                      <c:pt idx="906">
                        <c:v>349.53501399999999</c:v>
                      </c:pt>
                      <c:pt idx="907">
                        <c:v>349.27931899999999</c:v>
                      </c:pt>
                      <c:pt idx="908">
                        <c:v>349.02399800000001</c:v>
                      </c:pt>
                      <c:pt idx="909">
                        <c:v>348.76904999999999</c:v>
                      </c:pt>
                      <c:pt idx="910">
                        <c:v>348.51447400000001</c:v>
                      </c:pt>
                      <c:pt idx="911">
                        <c:v>348.26026899999999</c:v>
                      </c:pt>
                      <c:pt idx="912">
                        <c:v>348.00643500000001</c:v>
                      </c:pt>
                      <c:pt idx="913">
                        <c:v>347.752971</c:v>
                      </c:pt>
                      <c:pt idx="914">
                        <c:v>347.49987599999997</c:v>
                      </c:pt>
                      <c:pt idx="915">
                        <c:v>347.24714899999998</c:v>
                      </c:pt>
                      <c:pt idx="916">
                        <c:v>346.99478900000003</c:v>
                      </c:pt>
                      <c:pt idx="917">
                        <c:v>346.742795</c:v>
                      </c:pt>
                      <c:pt idx="918">
                        <c:v>346.49116800000002</c:v>
                      </c:pt>
                      <c:pt idx="919">
                        <c:v>346.23990500000002</c:v>
                      </c:pt>
                      <c:pt idx="920">
                        <c:v>345.98900700000002</c:v>
                      </c:pt>
                      <c:pt idx="921">
                        <c:v>345.738472</c:v>
                      </c:pt>
                      <c:pt idx="922">
                        <c:v>345.48829899999998</c:v>
                      </c:pt>
                      <c:pt idx="923">
                        <c:v>345.23848800000002</c:v>
                      </c:pt>
                      <c:pt idx="924">
                        <c:v>344.98903799999999</c:v>
                      </c:pt>
                      <c:pt idx="925">
                        <c:v>344.73994900000002</c:v>
                      </c:pt>
                      <c:pt idx="926">
                        <c:v>344.491219</c:v>
                      </c:pt>
                      <c:pt idx="927">
                        <c:v>344.24284699999998</c:v>
                      </c:pt>
                      <c:pt idx="928">
                        <c:v>343.99483400000003</c:v>
                      </c:pt>
                      <c:pt idx="929">
                        <c:v>343.74717700000002</c:v>
                      </c:pt>
                      <c:pt idx="930">
                        <c:v>343.49987700000003</c:v>
                      </c:pt>
                      <c:pt idx="931">
                        <c:v>343.25293299999998</c:v>
                      </c:pt>
                      <c:pt idx="932">
                        <c:v>343.00634300000002</c:v>
                      </c:pt>
                      <c:pt idx="933">
                        <c:v>342.760107</c:v>
                      </c:pt>
                      <c:pt idx="934">
                        <c:v>342.51422500000001</c:v>
                      </c:pt>
                      <c:pt idx="935">
                        <c:v>342.26869499999998</c:v>
                      </c:pt>
                      <c:pt idx="936">
                        <c:v>342.02351700000003</c:v>
                      </c:pt>
                      <c:pt idx="937">
                        <c:v>341.77868999999998</c:v>
                      </c:pt>
                      <c:pt idx="938">
                        <c:v>341.53421300000002</c:v>
                      </c:pt>
                      <c:pt idx="939">
                        <c:v>341.29008499999998</c:v>
                      </c:pt>
                      <c:pt idx="940">
                        <c:v>341.04630700000001</c:v>
                      </c:pt>
                      <c:pt idx="941">
                        <c:v>340.80287600000003</c:v>
                      </c:pt>
                      <c:pt idx="942">
                        <c:v>340.55979300000001</c:v>
                      </c:pt>
                      <c:pt idx="943">
                        <c:v>340.31705599999998</c:v>
                      </c:pt>
                      <c:pt idx="944">
                        <c:v>340.07466499999998</c:v>
                      </c:pt>
                      <c:pt idx="945">
                        <c:v>339.83261900000002</c:v>
                      </c:pt>
                      <c:pt idx="946">
                        <c:v>339.59091699999999</c:v>
                      </c:pt>
                      <c:pt idx="947">
                        <c:v>339.349559</c:v>
                      </c:pt>
                      <c:pt idx="948">
                        <c:v>339.10854399999999</c:v>
                      </c:pt>
                      <c:pt idx="949">
                        <c:v>338.86786999999998</c:v>
                      </c:pt>
                      <c:pt idx="950">
                        <c:v>338.62753800000002</c:v>
                      </c:pt>
                      <c:pt idx="951">
                        <c:v>338.38754699999998</c:v>
                      </c:pt>
                      <c:pt idx="952">
                        <c:v>338.147896</c:v>
                      </c:pt>
                      <c:pt idx="953">
                        <c:v>337.90858400000002</c:v>
                      </c:pt>
                      <c:pt idx="954">
                        <c:v>337.66961099999997</c:v>
                      </c:pt>
                      <c:pt idx="955">
                        <c:v>337.43097499999999</c:v>
                      </c:pt>
                      <c:pt idx="956">
                        <c:v>337.19267600000001</c:v>
                      </c:pt>
                      <c:pt idx="957">
                        <c:v>336.95471400000002</c:v>
                      </c:pt>
                      <c:pt idx="958">
                        <c:v>336.71708699999999</c:v>
                      </c:pt>
                      <c:pt idx="959">
                        <c:v>336.47979500000002</c:v>
                      </c:pt>
                      <c:pt idx="960">
                        <c:v>336.24283800000001</c:v>
                      </c:pt>
                      <c:pt idx="961">
                        <c:v>336.006213</c:v>
                      </c:pt>
                      <c:pt idx="962">
                        <c:v>335.76992200000001</c:v>
                      </c:pt>
                      <c:pt idx="963">
                        <c:v>335.53396300000003</c:v>
                      </c:pt>
                      <c:pt idx="964">
                        <c:v>335.29833500000001</c:v>
                      </c:pt>
                      <c:pt idx="965">
                        <c:v>335.06303800000001</c:v>
                      </c:pt>
                      <c:pt idx="966">
                        <c:v>334.82807100000002</c:v>
                      </c:pt>
                      <c:pt idx="967">
                        <c:v>334.593433</c:v>
                      </c:pt>
                      <c:pt idx="968">
                        <c:v>334.35912400000001</c:v>
                      </c:pt>
                      <c:pt idx="969">
                        <c:v>334.12514299999998</c:v>
                      </c:pt>
                      <c:pt idx="970">
                        <c:v>333.89148899999998</c:v>
                      </c:pt>
                      <c:pt idx="971">
                        <c:v>333.658162</c:v>
                      </c:pt>
                      <c:pt idx="972">
                        <c:v>333.42516000000001</c:v>
                      </c:pt>
                      <c:pt idx="973">
                        <c:v>333.19248399999998</c:v>
                      </c:pt>
                      <c:pt idx="974">
                        <c:v>332.96013199999999</c:v>
                      </c:pt>
                      <c:pt idx="975">
                        <c:v>332.72810399999997</c:v>
                      </c:pt>
                      <c:pt idx="976">
                        <c:v>332.496399</c:v>
                      </c:pt>
                      <c:pt idx="977">
                        <c:v>332.265017</c:v>
                      </c:pt>
                      <c:pt idx="978">
                        <c:v>332.03395599999999</c:v>
                      </c:pt>
                      <c:pt idx="979">
                        <c:v>331.80321700000002</c:v>
                      </c:pt>
                      <c:pt idx="980">
                        <c:v>331.57279799999998</c:v>
                      </c:pt>
                      <c:pt idx="981">
                        <c:v>331.34269899999998</c:v>
                      </c:pt>
                      <c:pt idx="982">
                        <c:v>331.11291899999998</c:v>
                      </c:pt>
                      <c:pt idx="983">
                        <c:v>330.88345800000002</c:v>
                      </c:pt>
                      <c:pt idx="984">
                        <c:v>330.654314</c:v>
                      </c:pt>
                      <c:pt idx="985">
                        <c:v>330.42548699999998</c:v>
                      </c:pt>
                      <c:pt idx="986">
                        <c:v>330.196977</c:v>
                      </c:pt>
                      <c:pt idx="987">
                        <c:v>329.96878299999997</c:v>
                      </c:pt>
                      <c:pt idx="988">
                        <c:v>329.740904</c:v>
                      </c:pt>
                      <c:pt idx="989">
                        <c:v>329.51334000000003</c:v>
                      </c:pt>
                      <c:pt idx="990">
                        <c:v>329.286089</c:v>
                      </c:pt>
                      <c:pt idx="991">
                        <c:v>329.05915199999998</c:v>
                      </c:pt>
                      <c:pt idx="992">
                        <c:v>328.83252700000003</c:v>
                      </c:pt>
                      <c:pt idx="993">
                        <c:v>328.60621400000002</c:v>
                      </c:pt>
                      <c:pt idx="994">
                        <c:v>328.38021300000003</c:v>
                      </c:pt>
                      <c:pt idx="995">
                        <c:v>328.15452199999999</c:v>
                      </c:pt>
                      <c:pt idx="996">
                        <c:v>327.92914100000002</c:v>
                      </c:pt>
                      <c:pt idx="997">
                        <c:v>327.70407</c:v>
                      </c:pt>
                      <c:pt idx="998">
                        <c:v>327.47930700000001</c:v>
                      </c:pt>
                      <c:pt idx="999">
                        <c:v>327.25485200000003</c:v>
                      </c:pt>
                      <c:pt idx="1000">
                        <c:v>327.03070500000001</c:v>
                      </c:pt>
                      <c:pt idx="1001">
                        <c:v>326.80686500000002</c:v>
                      </c:pt>
                      <c:pt idx="1002">
                        <c:v>326.58333099999999</c:v>
                      </c:pt>
                      <c:pt idx="1003">
                        <c:v>326.36010199999998</c:v>
                      </c:pt>
                      <c:pt idx="1004">
                        <c:v>326.13717800000001</c:v>
                      </c:pt>
                      <c:pt idx="1005">
                        <c:v>325.914559</c:v>
                      </c:pt>
                      <c:pt idx="1006">
                        <c:v>325.69224400000002</c:v>
                      </c:pt>
                      <c:pt idx="1007">
                        <c:v>325.47023100000001</c:v>
                      </c:pt>
                      <c:pt idx="1008">
                        <c:v>325.24852099999998</c:v>
                      </c:pt>
                      <c:pt idx="1009">
                        <c:v>325.02711299999999</c:v>
                      </c:pt>
                      <c:pt idx="1010">
                        <c:v>324.80600600000002</c:v>
                      </c:pt>
                      <c:pt idx="1011">
                        <c:v>324.58519999999999</c:v>
                      </c:pt>
                      <c:pt idx="1012">
                        <c:v>324.36469399999999</c:v>
                      </c:pt>
                      <c:pt idx="1013">
                        <c:v>324.14448700000003</c:v>
                      </c:pt>
                      <c:pt idx="1014">
                        <c:v>323.92457899999999</c:v>
                      </c:pt>
                      <c:pt idx="1015">
                        <c:v>323.70496900000001</c:v>
                      </c:pt>
                      <c:pt idx="1016">
                        <c:v>323.485657</c:v>
                      </c:pt>
                      <c:pt idx="1017">
                        <c:v>323.26664099999999</c:v>
                      </c:pt>
                      <c:pt idx="1018">
                        <c:v>323.04792200000003</c:v>
                      </c:pt>
                      <c:pt idx="1019">
                        <c:v>322.829499</c:v>
                      </c:pt>
                      <c:pt idx="1020">
                        <c:v>322.61137100000002</c:v>
                      </c:pt>
                      <c:pt idx="1021">
                        <c:v>322.39353799999998</c:v>
                      </c:pt>
                      <c:pt idx="1022">
                        <c:v>322.17599799999999</c:v>
                      </c:pt>
                      <c:pt idx="1023">
                        <c:v>321.958752</c:v>
                      </c:pt>
                      <c:pt idx="1024">
                        <c:v>321.74179900000001</c:v>
                      </c:pt>
                      <c:pt idx="1025">
                        <c:v>321.52513800000003</c:v>
                      </c:pt>
                      <c:pt idx="1026">
                        <c:v>321.30876799999999</c:v>
                      </c:pt>
                      <c:pt idx="1027">
                        <c:v>321.09268900000001</c:v>
                      </c:pt>
                      <c:pt idx="1028">
                        <c:v>320.87690099999998</c:v>
                      </c:pt>
                      <c:pt idx="1029">
                        <c:v>320.66140300000001</c:v>
                      </c:pt>
                      <c:pt idx="1030">
                        <c:v>320.44619399999999</c:v>
                      </c:pt>
                      <c:pt idx="1031">
                        <c:v>320.23127399999998</c:v>
                      </c:pt>
                      <c:pt idx="1032">
                        <c:v>320.01664199999999</c:v>
                      </c:pt>
                      <c:pt idx="1033">
                        <c:v>319.80229700000001</c:v>
                      </c:pt>
                      <c:pt idx="1034">
                        <c:v>319.58823899999999</c:v>
                      </c:pt>
                      <c:pt idx="1035">
                        <c:v>319.37446799999998</c:v>
                      </c:pt>
                      <c:pt idx="1036">
                        <c:v>319.16098199999999</c:v>
                      </c:pt>
                      <c:pt idx="1037">
                        <c:v>318.94778200000002</c:v>
                      </c:pt>
                      <c:pt idx="1038">
                        <c:v>318.73486600000001</c:v>
                      </c:pt>
                      <c:pt idx="1039">
                        <c:v>318.52223400000003</c:v>
                      </c:pt>
                      <c:pt idx="1040">
                        <c:v>318.30988600000001</c:v>
                      </c:pt>
                      <c:pt idx="1041">
                        <c:v>318.09782100000001</c:v>
                      </c:pt>
                      <c:pt idx="1042">
                        <c:v>317.88603799999999</c:v>
                      </c:pt>
                      <c:pt idx="1043">
                        <c:v>317.67453699999999</c:v>
                      </c:pt>
                      <c:pt idx="1044">
                        <c:v>317.46331700000002</c:v>
                      </c:pt>
                      <c:pt idx="1045">
                        <c:v>317.25237800000002</c:v>
                      </c:pt>
                      <c:pt idx="1046">
                        <c:v>317.041719</c:v>
                      </c:pt>
                      <c:pt idx="1047">
                        <c:v>316.83134000000001</c:v>
                      </c:pt>
                      <c:pt idx="1048">
                        <c:v>316.62124</c:v>
                      </c:pt>
                      <c:pt idx="1049">
                        <c:v>316.41141800000003</c:v>
                      </c:pt>
                      <c:pt idx="1050">
                        <c:v>316.20187399999998</c:v>
                      </c:pt>
                      <c:pt idx="1051">
                        <c:v>315.99260700000002</c:v>
                      </c:pt>
                      <c:pt idx="1052">
                        <c:v>315.78361699999999</c:v>
                      </c:pt>
                      <c:pt idx="1053">
                        <c:v>315.574904</c:v>
                      </c:pt>
                      <c:pt idx="1054">
                        <c:v>315.366466</c:v>
                      </c:pt>
                      <c:pt idx="1055">
                        <c:v>315.15830299999999</c:v>
                      </c:pt>
                      <c:pt idx="1056">
                        <c:v>314.95041500000002</c:v>
                      </c:pt>
                      <c:pt idx="1057">
                        <c:v>314.74280099999999</c:v>
                      </c:pt>
                      <c:pt idx="1058">
                        <c:v>314.535461</c:v>
                      </c:pt>
                      <c:pt idx="1059">
                        <c:v>314.32839300000001</c:v>
                      </c:pt>
                      <c:pt idx="1060">
                        <c:v>314.12159800000001</c:v>
                      </c:pt>
                      <c:pt idx="1061">
                        <c:v>313.915075</c:v>
                      </c:pt>
                      <c:pt idx="1062">
                        <c:v>313.708823</c:v>
                      </c:pt>
                      <c:pt idx="1063">
                        <c:v>313.50284299999998</c:v>
                      </c:pt>
                      <c:pt idx="1064">
                        <c:v>313.29713199999998</c:v>
                      </c:pt>
                      <c:pt idx="1065">
                        <c:v>313.09169100000003</c:v>
                      </c:pt>
                      <c:pt idx="1066">
                        <c:v>312.88652000000002</c:v>
                      </c:pt>
                      <c:pt idx="1067">
                        <c:v>312.68161700000002</c:v>
                      </c:pt>
                      <c:pt idx="1068">
                        <c:v>312.47698300000002</c:v>
                      </c:pt>
                      <c:pt idx="1069">
                        <c:v>312.27261600000003</c:v>
                      </c:pt>
                      <c:pt idx="1070">
                        <c:v>312.06851599999999</c:v>
                      </c:pt>
                      <c:pt idx="1071">
                        <c:v>311.86468300000001</c:v>
                      </c:pt>
                      <c:pt idx="1072">
                        <c:v>311.66111599999999</c:v>
                      </c:pt>
                      <c:pt idx="1073">
                        <c:v>311.45781399999998</c:v>
                      </c:pt>
                      <c:pt idx="1074">
                        <c:v>311.25477799999999</c:v>
                      </c:pt>
                      <c:pt idx="1075">
                        <c:v>311.05200600000001</c:v>
                      </c:pt>
                      <c:pt idx="1076">
                        <c:v>310.84949799999998</c:v>
                      </c:pt>
                      <c:pt idx="1077">
                        <c:v>310.64725399999998</c:v>
                      </c:pt>
                      <c:pt idx="1078">
                        <c:v>310.44527299999999</c:v>
                      </c:pt>
                      <c:pt idx="1079">
                        <c:v>310.24355400000002</c:v>
                      </c:pt>
                      <c:pt idx="1080">
                        <c:v>310.04209700000001</c:v>
                      </c:pt>
                      <c:pt idx="1081">
                        <c:v>309.84090200000003</c:v>
                      </c:pt>
                      <c:pt idx="1082">
                        <c:v>309.63996700000001</c:v>
                      </c:pt>
                      <c:pt idx="1083">
                        <c:v>309.43929300000002</c:v>
                      </c:pt>
                      <c:pt idx="1084">
                        <c:v>309.238879</c:v>
                      </c:pt>
                      <c:pt idx="1085">
                        <c:v>309.038724</c:v>
                      </c:pt>
                      <c:pt idx="1086">
                        <c:v>308.83882899999998</c:v>
                      </c:pt>
                      <c:pt idx="1087">
                        <c:v>308.63919199999998</c:v>
                      </c:pt>
                      <c:pt idx="1088">
                        <c:v>308.43981200000002</c:v>
                      </c:pt>
                      <c:pt idx="1089">
                        <c:v>308.24068999999997</c:v>
                      </c:pt>
                      <c:pt idx="1090">
                        <c:v>308.04182500000002</c:v>
                      </c:pt>
                      <c:pt idx="1091">
                        <c:v>307.84321699999998</c:v>
                      </c:pt>
                      <c:pt idx="1092">
                        <c:v>307.64486399999998</c:v>
                      </c:pt>
                      <c:pt idx="1093">
                        <c:v>307.44676700000002</c:v>
                      </c:pt>
                      <c:pt idx="1094">
                        <c:v>307.24892499999999</c:v>
                      </c:pt>
                      <c:pt idx="1095">
                        <c:v>307.05133699999999</c:v>
                      </c:pt>
                      <c:pt idx="1096">
                        <c:v>306.85400299999998</c:v>
                      </c:pt>
                      <c:pt idx="1097">
                        <c:v>306.65692300000001</c:v>
                      </c:pt>
                      <c:pt idx="1098">
                        <c:v>306.46009600000002</c:v>
                      </c:pt>
                      <c:pt idx="1099">
                        <c:v>306.26352100000003</c:v>
                      </c:pt>
                      <c:pt idx="1100">
                        <c:v>306.06719800000002</c:v>
                      </c:pt>
                      <c:pt idx="1101">
                        <c:v>305.871127</c:v>
                      </c:pt>
                      <c:pt idx="1102">
                        <c:v>305.67530699999998</c:v>
                      </c:pt>
                      <c:pt idx="1103">
                        <c:v>305.479737</c:v>
                      </c:pt>
                      <c:pt idx="1104">
                        <c:v>305.28441800000002</c:v>
                      </c:pt>
                      <c:pt idx="1105">
                        <c:v>305.08934799999997</c:v>
                      </c:pt>
                      <c:pt idx="1106">
                        <c:v>304.89452699999998</c:v>
                      </c:pt>
                      <c:pt idx="1107">
                        <c:v>304.69995499999999</c:v>
                      </c:pt>
                      <c:pt idx="1108">
                        <c:v>304.50563099999999</c:v>
                      </c:pt>
                      <c:pt idx="1109">
                        <c:v>304.311555</c:v>
                      </c:pt>
                      <c:pt idx="1110">
                        <c:v>304.117726</c:v>
                      </c:pt>
                      <c:pt idx="1111">
                        <c:v>303.92414300000002</c:v>
                      </c:pt>
                      <c:pt idx="1112">
                        <c:v>303.73080700000003</c:v>
                      </c:pt>
                      <c:pt idx="1113">
                        <c:v>303.53771699999999</c:v>
                      </c:pt>
                      <c:pt idx="1114">
                        <c:v>303.34487200000001</c:v>
                      </c:pt>
                      <c:pt idx="1115">
                        <c:v>303.15227299999998</c:v>
                      </c:pt>
                      <c:pt idx="1116">
                        <c:v>302.95991700000002</c:v>
                      </c:pt>
                      <c:pt idx="1117">
                        <c:v>302.76780600000001</c:v>
                      </c:pt>
                      <c:pt idx="1118">
                        <c:v>302.57593700000001</c:v>
                      </c:pt>
                      <c:pt idx="1119">
                        <c:v>302.38431200000002</c:v>
                      </c:pt>
                      <c:pt idx="1120">
                        <c:v>302.19292999999999</c:v>
                      </c:pt>
                      <c:pt idx="1121">
                        <c:v>302.00179000000003</c:v>
                      </c:pt>
                      <c:pt idx="1122">
                        <c:v>301.81089100000003</c:v>
                      </c:pt>
                      <c:pt idx="1123">
                        <c:v>301.62023299999998</c:v>
                      </c:pt>
                      <c:pt idx="1124">
                        <c:v>301.42981600000002</c:v>
                      </c:pt>
                      <c:pt idx="1125">
                        <c:v>301.23964000000001</c:v>
                      </c:pt>
                      <c:pt idx="1126">
                        <c:v>301.04970300000002</c:v>
                      </c:pt>
                      <c:pt idx="1127">
                        <c:v>300.860006</c:v>
                      </c:pt>
                      <c:pt idx="1128">
                        <c:v>300.670547</c:v>
                      </c:pt>
                      <c:pt idx="1129">
                        <c:v>300.48132700000002</c:v>
                      </c:pt>
                      <c:pt idx="1130">
                        <c:v>300.29234500000001</c:v>
                      </c:pt>
                      <c:pt idx="1131">
                        <c:v>300.10360100000003</c:v>
                      </c:pt>
                      <c:pt idx="1132">
                        <c:v>299.91509400000001</c:v>
                      </c:pt>
                      <c:pt idx="1133">
                        <c:v>299.72682300000002</c:v>
                      </c:pt>
                      <c:pt idx="1134">
                        <c:v>299.53878900000001</c:v>
                      </c:pt>
                      <c:pt idx="1135">
                        <c:v>299.35099000000002</c:v>
                      </c:pt>
                      <c:pt idx="1136">
                        <c:v>299.16342700000001</c:v>
                      </c:pt>
                      <c:pt idx="1137">
                        <c:v>298.97609799999998</c:v>
                      </c:pt>
                      <c:pt idx="1138">
                        <c:v>298.78900499999997</c:v>
                      </c:pt>
                      <c:pt idx="1139">
                        <c:v>298.60214500000001</c:v>
                      </c:pt>
                      <c:pt idx="1140">
                        <c:v>298.41551800000002</c:v>
                      </c:pt>
                      <c:pt idx="1141">
                        <c:v>298.22912500000001</c:v>
                      </c:pt>
                      <c:pt idx="1142">
                        <c:v>298.04296499999998</c:v>
                      </c:pt>
                      <c:pt idx="1143">
                        <c:v>297.85703599999999</c:v>
                      </c:pt>
                      <c:pt idx="1144">
                        <c:v>297.67133999999999</c:v>
                      </c:pt>
                      <c:pt idx="1145">
                        <c:v>297.48587500000002</c:v>
                      </c:pt>
                      <c:pt idx="1146">
                        <c:v>297.30064099999998</c:v>
                      </c:pt>
                      <c:pt idx="1147">
                        <c:v>297.11563699999999</c:v>
                      </c:pt>
                      <c:pt idx="1148">
                        <c:v>296.93086399999999</c:v>
                      </c:pt>
                      <c:pt idx="1149">
                        <c:v>296.74632000000003</c:v>
                      </c:pt>
                      <c:pt idx="1150">
                        <c:v>296.562006</c:v>
                      </c:pt>
                      <c:pt idx="1151">
                        <c:v>296.37792000000002</c:v>
                      </c:pt>
                      <c:pt idx="1152">
                        <c:v>296.19406300000003</c:v>
                      </c:pt>
                      <c:pt idx="1153">
                        <c:v>296.01043399999998</c:v>
                      </c:pt>
                      <c:pt idx="1154">
                        <c:v>295.82703199999997</c:v>
                      </c:pt>
                      <c:pt idx="1155">
                        <c:v>295.64385700000003</c:v>
                      </c:pt>
                      <c:pt idx="1156">
                        <c:v>295.46090900000002</c:v>
                      </c:pt>
                      <c:pt idx="1157">
                        <c:v>295.278188</c:v>
                      </c:pt>
                      <c:pt idx="1158">
                        <c:v>295.09569199999999</c:v>
                      </c:pt>
                      <c:pt idx="1159">
                        <c:v>294.91342100000003</c:v>
                      </c:pt>
                      <c:pt idx="1160">
                        <c:v>294.73137600000001</c:v>
                      </c:pt>
                      <c:pt idx="1161">
                        <c:v>294.549555</c:v>
                      </c:pt>
                      <c:pt idx="1162">
                        <c:v>294.36795899999998</c:v>
                      </c:pt>
                      <c:pt idx="1163">
                        <c:v>294.18658599999998</c:v>
                      </c:pt>
                      <c:pt idx="1164">
                        <c:v>294.00543699999997</c:v>
                      </c:pt>
                      <c:pt idx="1165">
                        <c:v>293.82450999999998</c:v>
                      </c:pt>
                      <c:pt idx="1166">
                        <c:v>293.64380599999998</c:v>
                      </c:pt>
                      <c:pt idx="1167">
                        <c:v>293.463325</c:v>
                      </c:pt>
                      <c:pt idx="1168">
                        <c:v>293.28306500000002</c:v>
                      </c:pt>
                      <c:pt idx="1169">
                        <c:v>293.103026</c:v>
                      </c:pt>
                      <c:pt idx="1170">
                        <c:v>292.92320799999999</c:v>
                      </c:pt>
                      <c:pt idx="1171">
                        <c:v>292.74361099999999</c:v>
                      </c:pt>
                      <c:pt idx="1172">
                        <c:v>292.564234</c:v>
                      </c:pt>
                      <c:pt idx="1173">
                        <c:v>292.38507600000003</c:v>
                      </c:pt>
                      <c:pt idx="1174">
                        <c:v>292.20613800000001</c:v>
                      </c:pt>
                      <c:pt idx="1175">
                        <c:v>292.02741900000001</c:v>
                      </c:pt>
                      <c:pt idx="1176">
                        <c:v>291.84891800000003</c:v>
                      </c:pt>
                      <c:pt idx="1177">
                        <c:v>291.670635</c:v>
                      </c:pt>
                      <c:pt idx="1178">
                        <c:v>291.49257</c:v>
                      </c:pt>
                      <c:pt idx="1179">
                        <c:v>291.31472200000002</c:v>
                      </c:pt>
                      <c:pt idx="1180">
                        <c:v>291.137091</c:v>
                      </c:pt>
                      <c:pt idx="1181">
                        <c:v>290.959677</c:v>
                      </c:pt>
                      <c:pt idx="1182">
                        <c:v>290.78247800000003</c:v>
                      </c:pt>
                      <c:pt idx="1183">
                        <c:v>290.60549600000002</c:v>
                      </c:pt>
                      <c:pt idx="1184">
                        <c:v>290.42872799999998</c:v>
                      </c:pt>
                      <c:pt idx="1185">
                        <c:v>290.25217600000002</c:v>
                      </c:pt>
                      <c:pt idx="1186">
                        <c:v>290.07583799999998</c:v>
                      </c:pt>
                      <c:pt idx="1187">
                        <c:v>289.89971400000002</c:v>
                      </c:pt>
                      <c:pt idx="1188">
                        <c:v>289.72380399999997</c:v>
                      </c:pt>
                      <c:pt idx="1189">
                        <c:v>289.54810800000001</c:v>
                      </c:pt>
                      <c:pt idx="1190">
                        <c:v>289.37262399999997</c:v>
                      </c:pt>
                      <c:pt idx="1191">
                        <c:v>289.19735300000002</c:v>
                      </c:pt>
                      <c:pt idx="1192">
                        <c:v>289.02229399999999</c:v>
                      </c:pt>
                      <c:pt idx="1193">
                        <c:v>288.84744699999999</c:v>
                      </c:pt>
                      <c:pt idx="1194">
                        <c:v>288.67281100000002</c:v>
                      </c:pt>
                      <c:pt idx="1195">
                        <c:v>288.49838599999998</c:v>
                      </c:pt>
                      <c:pt idx="1196">
                        <c:v>288.32417199999998</c:v>
                      </c:pt>
                      <c:pt idx="1197">
                        <c:v>288.15016900000001</c:v>
                      </c:pt>
                      <c:pt idx="1198">
                        <c:v>287.97637500000002</c:v>
                      </c:pt>
                      <c:pt idx="1199">
                        <c:v>287.80279000000002</c:v>
                      </c:pt>
                      <c:pt idx="1200">
                        <c:v>287.62941499999999</c:v>
                      </c:pt>
                      <c:pt idx="1201">
                        <c:v>287.45624900000001</c:v>
                      </c:pt>
                      <c:pt idx="1202">
                        <c:v>287.28329100000002</c:v>
                      </c:pt>
                      <c:pt idx="1203">
                        <c:v>287.11054100000001</c:v>
                      </c:pt>
                      <c:pt idx="1204">
                        <c:v>286.93799799999999</c:v>
                      </c:pt>
                      <c:pt idx="1205">
                        <c:v>286.76566300000002</c:v>
                      </c:pt>
                      <c:pt idx="1206">
                        <c:v>286.59353499999997</c:v>
                      </c:pt>
                      <c:pt idx="1207">
                        <c:v>286.42161299999998</c:v>
                      </c:pt>
                      <c:pt idx="1208">
                        <c:v>286.24989799999997</c:v>
                      </c:pt>
                      <c:pt idx="1209">
                        <c:v>286.07838800000002</c:v>
                      </c:pt>
                      <c:pt idx="1210">
                        <c:v>285.907083</c:v>
                      </c:pt>
                      <c:pt idx="1211">
                        <c:v>285.73598399999997</c:v>
                      </c:pt>
                      <c:pt idx="1212">
                        <c:v>285.565089</c:v>
                      </c:pt>
                      <c:pt idx="1213">
                        <c:v>285.39439900000002</c:v>
                      </c:pt>
                      <c:pt idx="1214">
                        <c:v>285.22391199999998</c:v>
                      </c:pt>
                      <c:pt idx="1215">
                        <c:v>285.053629</c:v>
                      </c:pt>
                      <c:pt idx="1216">
                        <c:v>284.88355000000001</c:v>
                      </c:pt>
                      <c:pt idx="1217">
                        <c:v>284.71367299999997</c:v>
                      </c:pt>
                      <c:pt idx="1218">
                        <c:v>284.54399799999999</c:v>
                      </c:pt>
                      <c:pt idx="1219">
                        <c:v>284.374526</c:v>
                      </c:pt>
                      <c:pt idx="1220">
                        <c:v>284.20525600000002</c:v>
                      </c:pt>
                      <c:pt idx="1221">
                        <c:v>284.03618599999999</c:v>
                      </c:pt>
                      <c:pt idx="1222">
                        <c:v>283.86731800000001</c:v>
                      </c:pt>
                      <c:pt idx="1223">
                        <c:v>283.69865099999998</c:v>
                      </c:pt>
                      <c:pt idx="1224">
                        <c:v>283.53018400000002</c:v>
                      </c:pt>
                      <c:pt idx="1225">
                        <c:v>283.36191600000001</c:v>
                      </c:pt>
                      <c:pt idx="1226">
                        <c:v>283.193849</c:v>
                      </c:pt>
                      <c:pt idx="1227">
                        <c:v>283.025981</c:v>
                      </c:pt>
                      <c:pt idx="1228">
                        <c:v>282.85831100000001</c:v>
                      </c:pt>
                      <c:pt idx="1229">
                        <c:v>282.69083999999998</c:v>
                      </c:pt>
                      <c:pt idx="1230">
                        <c:v>282.52356800000001</c:v>
                      </c:pt>
                      <c:pt idx="1231">
                        <c:v>282.356493</c:v>
                      </c:pt>
                      <c:pt idx="1232">
                        <c:v>282.189615</c:v>
                      </c:pt>
                      <c:pt idx="1233">
                        <c:v>282.02293500000002</c:v>
                      </c:pt>
                      <c:pt idx="1234">
                        <c:v>281.85645199999999</c:v>
                      </c:pt>
                      <c:pt idx="1235">
                        <c:v>281.69016499999998</c:v>
                      </c:pt>
                      <c:pt idx="1236">
                        <c:v>281.52407399999998</c:v>
                      </c:pt>
                      <c:pt idx="1237">
                        <c:v>281.35817900000001</c:v>
                      </c:pt>
                      <c:pt idx="1238">
                        <c:v>281.19247899999999</c:v>
                      </c:pt>
                      <c:pt idx="1239">
                        <c:v>281.026974</c:v>
                      </c:pt>
                      <c:pt idx="1240">
                        <c:v>280.86166400000002</c:v>
                      </c:pt>
                      <c:pt idx="1241">
                        <c:v>280.696549</c:v>
                      </c:pt>
                      <c:pt idx="1242">
                        <c:v>280.53162700000001</c:v>
                      </c:pt>
                      <c:pt idx="1243">
                        <c:v>280.36689899999999</c:v>
                      </c:pt>
                      <c:pt idx="1244">
                        <c:v>280.20236499999999</c:v>
                      </c:pt>
                      <c:pt idx="1245">
                        <c:v>280.03802300000001</c:v>
                      </c:pt>
                      <c:pt idx="1246">
                        <c:v>279.873874</c:v>
                      </c:pt>
                      <c:pt idx="1247">
                        <c:v>279.70991800000002</c:v>
                      </c:pt>
                      <c:pt idx="1248">
                        <c:v>279.546153</c:v>
                      </c:pt>
                      <c:pt idx="1249">
                        <c:v>279.38258000000002</c:v>
                      </c:pt>
                      <c:pt idx="1250">
                        <c:v>279.21919800000001</c:v>
                      </c:pt>
                      <c:pt idx="1251">
                        <c:v>279.05600800000002</c:v>
                      </c:pt>
                      <c:pt idx="1252">
                        <c:v>278.89300800000001</c:v>
                      </c:pt>
                      <c:pt idx="1253">
                        <c:v>278.73019799999997</c:v>
                      </c:pt>
                      <c:pt idx="1254">
                        <c:v>278.56757800000003</c:v>
                      </c:pt>
                      <c:pt idx="1255">
                        <c:v>278.405148</c:v>
                      </c:pt>
                      <c:pt idx="1256">
                        <c:v>278.242908</c:v>
                      </c:pt>
                      <c:pt idx="1257">
                        <c:v>278.08085599999998</c:v>
                      </c:pt>
                      <c:pt idx="1258">
                        <c:v>277.918993</c:v>
                      </c:pt>
                      <c:pt idx="1259">
                        <c:v>277.757318</c:v>
                      </c:pt>
                      <c:pt idx="1260">
                        <c:v>277.59583099999998</c:v>
                      </c:pt>
                      <c:pt idx="1261">
                        <c:v>277.43453199999999</c:v>
                      </c:pt>
                      <c:pt idx="1262">
                        <c:v>277.27341999999999</c:v>
                      </c:pt>
                      <c:pt idx="1263">
                        <c:v>277.11249500000002</c:v>
                      </c:pt>
                      <c:pt idx="1264">
                        <c:v>276.95175699999999</c:v>
                      </c:pt>
                      <c:pt idx="1265">
                        <c:v>276.79120499999999</c:v>
                      </c:pt>
                      <c:pt idx="1266">
                        <c:v>276.63083999999998</c:v>
                      </c:pt>
                      <c:pt idx="1267">
                        <c:v>276.47066000000001</c:v>
                      </c:pt>
                      <c:pt idx="1268">
                        <c:v>276.31066499999997</c:v>
                      </c:pt>
                      <c:pt idx="1269">
                        <c:v>276.15085599999998</c:v>
                      </c:pt>
                      <c:pt idx="1270">
                        <c:v>275.99123100000003</c:v>
                      </c:pt>
                      <c:pt idx="1271">
                        <c:v>275.83179000000001</c:v>
                      </c:pt>
                      <c:pt idx="1272">
                        <c:v>275.67253399999998</c:v>
                      </c:pt>
                      <c:pt idx="1273">
                        <c:v>275.513462</c:v>
                      </c:pt>
                      <c:pt idx="1274">
                        <c:v>275.35457300000002</c:v>
                      </c:pt>
                      <c:pt idx="1275">
                        <c:v>275.19586700000002</c:v>
                      </c:pt>
                      <c:pt idx="1276">
                        <c:v>275.03734400000002</c:v>
                      </c:pt>
                      <c:pt idx="1277">
                        <c:v>274.87900400000001</c:v>
                      </c:pt>
                      <c:pt idx="1278">
                        <c:v>274.720845</c:v>
                      </c:pt>
                      <c:pt idx="1279">
                        <c:v>274.56286899999998</c:v>
                      </c:pt>
                      <c:pt idx="1280">
                        <c:v>274.40507400000001</c:v>
                      </c:pt>
                      <c:pt idx="1281">
                        <c:v>274.24746099999999</c:v>
                      </c:pt>
                      <c:pt idx="1282">
                        <c:v>274.09002800000002</c:v>
                      </c:pt>
                      <c:pt idx="1283">
                        <c:v>273.93277599999999</c:v>
                      </c:pt>
                      <c:pt idx="1284">
                        <c:v>273.77570500000002</c:v>
                      </c:pt>
                      <c:pt idx="1285">
                        <c:v>273.61881299999999</c:v>
                      </c:pt>
                      <c:pt idx="1286">
                        <c:v>273.46210200000002</c:v>
                      </c:pt>
                      <c:pt idx="1287">
                        <c:v>273.30556899999999</c:v>
                      </c:pt>
                      <c:pt idx="1288">
                        <c:v>273.14921600000002</c:v>
                      </c:pt>
                      <c:pt idx="1289">
                        <c:v>272.99304100000001</c:v>
                      </c:pt>
                      <c:pt idx="1290">
                        <c:v>272.83704499999999</c:v>
                      </c:pt>
                      <c:pt idx="1291">
                        <c:v>272.68122699999998</c:v>
                      </c:pt>
                      <c:pt idx="1292">
                        <c:v>272.52558699999997</c:v>
                      </c:pt>
                      <c:pt idx="1293">
                        <c:v>272.37012499999997</c:v>
                      </c:pt>
                      <c:pt idx="1294">
                        <c:v>272.21483999999998</c:v>
                      </c:pt>
                      <c:pt idx="1295">
                        <c:v>272.059732</c:v>
                      </c:pt>
                      <c:pt idx="1296">
                        <c:v>271.90480000000002</c:v>
                      </c:pt>
                      <c:pt idx="1297">
                        <c:v>271.750045</c:v>
                      </c:pt>
                      <c:pt idx="1298">
                        <c:v>271.59546599999999</c:v>
                      </c:pt>
                      <c:pt idx="1299">
                        <c:v>271.44106299999999</c:v>
                      </c:pt>
                      <c:pt idx="1300">
                        <c:v>271.286835</c:v>
                      </c:pt>
                      <c:pt idx="1301">
                        <c:v>271.13278200000002</c:v>
                      </c:pt>
                      <c:pt idx="1302">
                        <c:v>270.978904</c:v>
                      </c:pt>
                      <c:pt idx="1303">
                        <c:v>270.82520099999999</c:v>
                      </c:pt>
                      <c:pt idx="1304">
                        <c:v>270.671672</c:v>
                      </c:pt>
                      <c:pt idx="1305">
                        <c:v>270.51831700000002</c:v>
                      </c:pt>
                      <c:pt idx="1306">
                        <c:v>270.36513500000001</c:v>
                      </c:pt>
                      <c:pt idx="1307">
                        <c:v>270.21212700000001</c:v>
                      </c:pt>
                      <c:pt idx="1308">
                        <c:v>270.05929300000003</c:v>
                      </c:pt>
                      <c:pt idx="1309">
                        <c:v>269.90663000000001</c:v>
                      </c:pt>
                      <c:pt idx="1310">
                        <c:v>269.754141</c:v>
                      </c:pt>
                      <c:pt idx="1311">
                        <c:v>269.60182300000002</c:v>
                      </c:pt>
                      <c:pt idx="1312">
                        <c:v>269.44967800000001</c:v>
                      </c:pt>
                      <c:pt idx="1313">
                        <c:v>269.29770400000001</c:v>
                      </c:pt>
                      <c:pt idx="1314">
                        <c:v>269.14590199999998</c:v>
                      </c:pt>
                      <c:pt idx="1315">
                        <c:v>268.99426999999997</c:v>
                      </c:pt>
                      <c:pt idx="1316">
                        <c:v>268.84280899999999</c:v>
                      </c:pt>
                      <c:pt idx="1317">
                        <c:v>268.69151900000003</c:v>
                      </c:pt>
                      <c:pt idx="1318">
                        <c:v>268.54039899999998</c:v>
                      </c:pt>
                      <c:pt idx="1319">
                        <c:v>268.38944900000001</c:v>
                      </c:pt>
                      <c:pt idx="1320">
                        <c:v>268.23866800000002</c:v>
                      </c:pt>
                      <c:pt idx="1321">
                        <c:v>268.08805699999999</c:v>
                      </c:pt>
                      <c:pt idx="1322">
                        <c:v>267.93761499999999</c:v>
                      </c:pt>
                      <c:pt idx="1323">
                        <c:v>267.78734100000003</c:v>
                      </c:pt>
                      <c:pt idx="1324">
                        <c:v>267.63723599999997</c:v>
                      </c:pt>
                      <c:pt idx="1325">
                        <c:v>267.48729900000001</c:v>
                      </c:pt>
                      <c:pt idx="1326">
                        <c:v>267.33753000000002</c:v>
                      </c:pt>
                      <c:pt idx="1327">
                        <c:v>267.187929</c:v>
                      </c:pt>
                      <c:pt idx="1328">
                        <c:v>267.03849500000001</c:v>
                      </c:pt>
                      <c:pt idx="1329">
                        <c:v>266.889228</c:v>
                      </c:pt>
                      <c:pt idx="1330">
                        <c:v>266.74012800000003</c:v>
                      </c:pt>
                      <c:pt idx="1331">
                        <c:v>266.59119399999997</c:v>
                      </c:pt>
                      <c:pt idx="1332">
                        <c:v>266.44242700000001</c:v>
                      </c:pt>
                      <c:pt idx="1333">
                        <c:v>266.29382600000002</c:v>
                      </c:pt>
                      <c:pt idx="1334">
                        <c:v>266.14539000000002</c:v>
                      </c:pt>
                      <c:pt idx="1335">
                        <c:v>265.997119</c:v>
                      </c:pt>
                      <c:pt idx="1336">
                        <c:v>265.84901400000001</c:v>
                      </c:pt>
                      <c:pt idx="1337">
                        <c:v>265.70107400000001</c:v>
                      </c:pt>
                      <c:pt idx="1338">
                        <c:v>265.55329799999998</c:v>
                      </c:pt>
                      <c:pt idx="1339">
                        <c:v>265.405686</c:v>
                      </c:pt>
                      <c:pt idx="1340">
                        <c:v>265.25823800000001</c:v>
                      </c:pt>
                      <c:pt idx="1341">
                        <c:v>265.11095499999999</c:v>
                      </c:pt>
                      <c:pt idx="1342">
                        <c:v>264.96383400000002</c:v>
                      </c:pt>
                      <c:pt idx="1343">
                        <c:v>264.81687699999998</c:v>
                      </c:pt>
                      <c:pt idx="1344">
                        <c:v>264.67008299999998</c:v>
                      </c:pt>
                      <c:pt idx="1345">
                        <c:v>264.52345100000002</c:v>
                      </c:pt>
                      <c:pt idx="1346">
                        <c:v>264.376982</c:v>
                      </c:pt>
                      <c:pt idx="1347">
                        <c:v>264.23067500000002</c:v>
                      </c:pt>
                      <c:pt idx="1348">
                        <c:v>264.08452899999997</c:v>
                      </c:pt>
                      <c:pt idx="1349">
                        <c:v>263.93854599999997</c:v>
                      </c:pt>
                      <c:pt idx="1350">
                        <c:v>263.79272300000002</c:v>
                      </c:pt>
                      <c:pt idx="1351">
                        <c:v>263.64706200000001</c:v>
                      </c:pt>
                      <c:pt idx="1352">
                        <c:v>263.50156099999998</c:v>
                      </c:pt>
                      <c:pt idx="1353">
                        <c:v>263.35622100000001</c:v>
                      </c:pt>
                      <c:pt idx="1354">
                        <c:v>263.21104100000002</c:v>
                      </c:pt>
                      <c:pt idx="1355">
                        <c:v>263.06602199999998</c:v>
                      </c:pt>
                      <c:pt idx="1356">
                        <c:v>262.92116099999998</c:v>
                      </c:pt>
                      <c:pt idx="1357">
                        <c:v>262.77646099999998</c:v>
                      </c:pt>
                      <c:pt idx="1358">
                        <c:v>262.63191899999998</c:v>
                      </c:pt>
                      <c:pt idx="1359">
                        <c:v>262.48753699999997</c:v>
                      </c:pt>
                      <c:pt idx="1360">
                        <c:v>262.34331300000002</c:v>
                      </c:pt>
                      <c:pt idx="1361">
                        <c:v>262.19924700000001</c:v>
                      </c:pt>
                      <c:pt idx="1362">
                        <c:v>262.05534</c:v>
                      </c:pt>
                      <c:pt idx="1363">
                        <c:v>261.91158999999999</c:v>
                      </c:pt>
                      <c:pt idx="1364">
                        <c:v>261.76799899999997</c:v>
                      </c:pt>
                      <c:pt idx="1365">
                        <c:v>261.62456400000002</c:v>
                      </c:pt>
                      <c:pt idx="1366">
                        <c:v>261.48128700000001</c:v>
                      </c:pt>
                      <c:pt idx="1367">
                        <c:v>261.338166</c:v>
                      </c:pt>
                      <c:pt idx="1368">
                        <c:v>261.19520199999999</c:v>
                      </c:pt>
                      <c:pt idx="1369">
                        <c:v>261.05239399999999</c:v>
                      </c:pt>
                      <c:pt idx="1370">
                        <c:v>260.90974299999999</c:v>
                      </c:pt>
                      <c:pt idx="1371">
                        <c:v>260.767247</c:v>
                      </c:pt>
                      <c:pt idx="1372">
                        <c:v>260.62490700000001</c:v>
                      </c:pt>
                      <c:pt idx="1373">
                        <c:v>260.48272200000002</c:v>
                      </c:pt>
                      <c:pt idx="1374">
                        <c:v>260.34069199999999</c:v>
                      </c:pt>
                      <c:pt idx="1375">
                        <c:v>260.19881700000002</c:v>
                      </c:pt>
                      <c:pt idx="1376">
                        <c:v>260.057097</c:v>
                      </c:pt>
                      <c:pt idx="1377">
                        <c:v>259.91552999999999</c:v>
                      </c:pt>
                      <c:pt idx="1378">
                        <c:v>259.77411799999999</c:v>
                      </c:pt>
                      <c:pt idx="1379">
                        <c:v>259.63285999999999</c:v>
                      </c:pt>
                      <c:pt idx="1380">
                        <c:v>259.49175500000001</c:v>
                      </c:pt>
                      <c:pt idx="1381">
                        <c:v>259.35080399999998</c:v>
                      </c:pt>
                      <c:pt idx="1382">
                        <c:v>259.21000500000002</c:v>
                      </c:pt>
                      <c:pt idx="1383">
                        <c:v>259.06935900000002</c:v>
                      </c:pt>
                      <c:pt idx="1384">
                        <c:v>258.92886600000003</c:v>
                      </c:pt>
                      <c:pt idx="1385">
                        <c:v>258.78852499999999</c:v>
                      </c:pt>
                      <c:pt idx="1386">
                        <c:v>258.64833700000003</c:v>
                      </c:pt>
                      <c:pt idx="1387">
                        <c:v>258.50830000000002</c:v>
                      </c:pt>
                      <c:pt idx="1388">
                        <c:v>258.36841399999997</c:v>
                      </c:pt>
                      <c:pt idx="1389">
                        <c:v>258.22868</c:v>
                      </c:pt>
                      <c:pt idx="1390">
                        <c:v>258.08909699999998</c:v>
                      </c:pt>
                      <c:pt idx="1391">
                        <c:v>257.94966499999998</c:v>
                      </c:pt>
                      <c:pt idx="1392">
                        <c:v>257.810383</c:v>
                      </c:pt>
                      <c:pt idx="1393">
                        <c:v>257.67125199999998</c:v>
                      </c:pt>
                      <c:pt idx="1394">
                        <c:v>257.53226999999998</c:v>
                      </c:pt>
                      <c:pt idx="1395">
                        <c:v>257.393439</c:v>
                      </c:pt>
                      <c:pt idx="1396">
                        <c:v>257.25475699999998</c:v>
                      </c:pt>
                      <c:pt idx="1397">
                        <c:v>257.11622499999999</c:v>
                      </c:pt>
                      <c:pt idx="1398">
                        <c:v>256.97784100000001</c:v>
                      </c:pt>
                      <c:pt idx="1399">
                        <c:v>256.839607</c:v>
                      </c:pt>
                      <c:pt idx="1400">
                        <c:v>256.70152100000001</c:v>
                      </c:pt>
                      <c:pt idx="1401">
                        <c:v>256.56358399999999</c:v>
                      </c:pt>
                      <c:pt idx="1402">
                        <c:v>256.425794</c:v>
                      </c:pt>
                      <c:pt idx="1403">
                        <c:v>256.28815300000002</c:v>
                      </c:pt>
                      <c:pt idx="1404">
                        <c:v>256.15065900000002</c:v>
                      </c:pt>
                      <c:pt idx="1405">
                        <c:v>256.01331299999998</c:v>
                      </c:pt>
                      <c:pt idx="1406">
                        <c:v>255.876114</c:v>
                      </c:pt>
                      <c:pt idx="1407">
                        <c:v>255.73906199999999</c:v>
                      </c:pt>
                      <c:pt idx="1408">
                        <c:v>255.60215700000001</c:v>
                      </c:pt>
                      <c:pt idx="1409">
                        <c:v>255.46539799999999</c:v>
                      </c:pt>
                      <c:pt idx="1410">
                        <c:v>255.32878600000001</c:v>
                      </c:pt>
                      <c:pt idx="1411">
                        <c:v>255.192319</c:v>
                      </c:pt>
                      <c:pt idx="1412">
                        <c:v>255.05599900000001</c:v>
                      </c:pt>
                      <c:pt idx="1413">
                        <c:v>254.91982300000001</c:v>
                      </c:pt>
                      <c:pt idx="1414">
                        <c:v>254.783794</c:v>
                      </c:pt>
                      <c:pt idx="1415">
                        <c:v>254.647909</c:v>
                      </c:pt>
                      <c:pt idx="1416">
                        <c:v>254.512169</c:v>
                      </c:pt>
                      <c:pt idx="1417">
                        <c:v>254.37657400000001</c:v>
                      </c:pt>
                      <c:pt idx="1418">
                        <c:v>254.24112299999999</c:v>
                      </c:pt>
                      <c:pt idx="1419">
                        <c:v>254.105817</c:v>
                      </c:pt>
                      <c:pt idx="1420">
                        <c:v>253.970654</c:v>
                      </c:pt>
                      <c:pt idx="1421">
                        <c:v>253.835635</c:v>
                      </c:pt>
                      <c:pt idx="1422">
                        <c:v>253.70075900000001</c:v>
                      </c:pt>
                      <c:pt idx="1423">
                        <c:v>253.56602699999999</c:v>
                      </c:pt>
                      <c:pt idx="1424">
                        <c:v>253.43143800000001</c:v>
                      </c:pt>
                      <c:pt idx="1425">
                        <c:v>253.29699199999999</c:v>
                      </c:pt>
                      <c:pt idx="1426">
                        <c:v>253.162688</c:v>
                      </c:pt>
                      <c:pt idx="1427">
                        <c:v>253.028526</c:v>
                      </c:pt>
                      <c:pt idx="1428">
                        <c:v>252.894507</c:v>
                      </c:pt>
                      <c:pt idx="1429">
                        <c:v>252.76062999999999</c:v>
                      </c:pt>
                      <c:pt idx="1430">
                        <c:v>252.62689399999999</c:v>
                      </c:pt>
                      <c:pt idx="1431">
                        <c:v>252.49329900000001</c:v>
                      </c:pt>
                      <c:pt idx="1432">
                        <c:v>252.359846</c:v>
                      </c:pt>
                      <c:pt idx="1433">
                        <c:v>252.22653399999999</c:v>
                      </c:pt>
                      <c:pt idx="1434">
                        <c:v>252.09336300000001</c:v>
                      </c:pt>
                      <c:pt idx="1435">
                        <c:v>251.96033199999999</c:v>
                      </c:pt>
                      <c:pt idx="1436">
                        <c:v>251.82744199999999</c:v>
                      </c:pt>
                      <c:pt idx="1437">
                        <c:v>251.69469100000001</c:v>
                      </c:pt>
                      <c:pt idx="1438">
                        <c:v>251.56208100000001</c:v>
                      </c:pt>
                      <c:pt idx="1439">
                        <c:v>251.42961</c:v>
                      </c:pt>
                      <c:pt idx="1440">
                        <c:v>251.297279</c:v>
                      </c:pt>
                      <c:pt idx="1441">
                        <c:v>251.165086</c:v>
                      </c:pt>
                      <c:pt idx="1442">
                        <c:v>251.03303299999999</c:v>
                      </c:pt>
                      <c:pt idx="1443">
                        <c:v>250.90111899999999</c:v>
                      </c:pt>
                      <c:pt idx="1444">
                        <c:v>250.76934299999999</c:v>
                      </c:pt>
                      <c:pt idx="1445">
                        <c:v>250.63770600000001</c:v>
                      </c:pt>
                      <c:pt idx="1446">
                        <c:v>250.50620599999999</c:v>
                      </c:pt>
                      <c:pt idx="1447">
                        <c:v>250.37484499999999</c:v>
                      </c:pt>
                      <c:pt idx="1448">
                        <c:v>250.24362099999999</c:v>
                      </c:pt>
                      <c:pt idx="1449">
                        <c:v>250.11253500000001</c:v>
                      </c:pt>
                      <c:pt idx="1450">
                        <c:v>249.98158599999999</c:v>
                      </c:pt>
                      <c:pt idx="1451">
                        <c:v>249.850774</c:v>
                      </c:pt>
                      <c:pt idx="1452">
                        <c:v>249.720099</c:v>
                      </c:pt>
                      <c:pt idx="1453">
                        <c:v>249.589561</c:v>
                      </c:pt>
                      <c:pt idx="1454">
                        <c:v>249.459158</c:v>
                      </c:pt>
                      <c:pt idx="1455">
                        <c:v>249.32889299999999</c:v>
                      </c:pt>
                      <c:pt idx="1456">
                        <c:v>249.19876300000001</c:v>
                      </c:pt>
                      <c:pt idx="1457">
                        <c:v>249.068769</c:v>
                      </c:pt>
                      <c:pt idx="1458">
                        <c:v>248.93890999999999</c:v>
                      </c:pt>
                      <c:pt idx="1459">
                        <c:v>248.80918700000001</c:v>
                      </c:pt>
                      <c:pt idx="1460">
                        <c:v>248.679599</c:v>
                      </c:pt>
                      <c:pt idx="1461">
                        <c:v>248.55014499999999</c:v>
                      </c:pt>
                      <c:pt idx="1462">
                        <c:v>248.420827</c:v>
                      </c:pt>
                      <c:pt idx="1463">
                        <c:v>248.29164299999999</c:v>
                      </c:pt>
                      <c:pt idx="1464">
                        <c:v>248.16259299999999</c:v>
                      </c:pt>
                      <c:pt idx="1465">
                        <c:v>248.03367800000001</c:v>
                      </c:pt>
                      <c:pt idx="1466">
                        <c:v>247.90489600000001</c:v>
                      </c:pt>
                      <c:pt idx="1467">
                        <c:v>247.77624800000001</c:v>
                      </c:pt>
                      <c:pt idx="1468">
                        <c:v>247.64773299999999</c:v>
                      </c:pt>
                      <c:pt idx="1469">
                        <c:v>247.519352</c:v>
                      </c:pt>
                      <c:pt idx="1470">
                        <c:v>247.39110299999999</c:v>
                      </c:pt>
                      <c:pt idx="1471">
                        <c:v>247.26298800000001</c:v>
                      </c:pt>
                      <c:pt idx="1472">
                        <c:v>247.13500500000001</c:v>
                      </c:pt>
                      <c:pt idx="1473">
                        <c:v>247.00715400000001</c:v>
                      </c:pt>
                      <c:pt idx="1474">
                        <c:v>246.879436</c:v>
                      </c:pt>
                      <c:pt idx="1475">
                        <c:v>246.75184999999999</c:v>
                      </c:pt>
                      <c:pt idx="1476">
                        <c:v>246.62439499999999</c:v>
                      </c:pt>
                      <c:pt idx="1477">
                        <c:v>246.497072</c:v>
                      </c:pt>
                      <c:pt idx="1478">
                        <c:v>246.36988099999999</c:v>
                      </c:pt>
                      <c:pt idx="1479">
                        <c:v>246.24282099999999</c:v>
                      </c:pt>
                      <c:pt idx="1480">
                        <c:v>246.115891</c:v>
                      </c:pt>
                      <c:pt idx="1481">
                        <c:v>245.989093</c:v>
                      </c:pt>
                      <c:pt idx="1482">
                        <c:v>245.862425</c:v>
                      </c:pt>
                      <c:pt idx="1483">
                        <c:v>245.73588699999999</c:v>
                      </c:pt>
                      <c:pt idx="1484">
                        <c:v>245.60947999999999</c:v>
                      </c:pt>
                      <c:pt idx="1485">
                        <c:v>245.483203</c:v>
                      </c:pt>
                      <c:pt idx="1486">
                        <c:v>245.357055</c:v>
                      </c:pt>
                      <c:pt idx="1487">
                        <c:v>245.23103699999999</c:v>
                      </c:pt>
                      <c:pt idx="1488">
                        <c:v>245.10514800000001</c:v>
                      </c:pt>
                      <c:pt idx="1489">
                        <c:v>244.979389</c:v>
                      </c:pt>
                      <c:pt idx="1490">
                        <c:v>244.853759</c:v>
                      </c:pt>
                      <c:pt idx="1491">
                        <c:v>244.72825700000001</c:v>
                      </c:pt>
                      <c:pt idx="1492">
                        <c:v>244.60288399999999</c:v>
                      </c:pt>
                      <c:pt idx="1493">
                        <c:v>244.47763900000001</c:v>
                      </c:pt>
                      <c:pt idx="1494">
                        <c:v>244.35252299999999</c:v>
                      </c:pt>
                      <c:pt idx="1495">
                        <c:v>244.22753399999999</c:v>
                      </c:pt>
                      <c:pt idx="1496">
                        <c:v>244.10267300000001</c:v>
                      </c:pt>
                      <c:pt idx="1497">
                        <c:v>243.97793999999999</c:v>
                      </c:pt>
                      <c:pt idx="1498">
                        <c:v>243.85333499999999</c:v>
                      </c:pt>
                      <c:pt idx="1499">
                        <c:v>243.72885600000001</c:v>
                      </c:pt>
                      <c:pt idx="1500">
                        <c:v>243.60450499999999</c:v>
                      </c:pt>
                      <c:pt idx="1501">
                        <c:v>243.48027999999999</c:v>
                      </c:pt>
                      <c:pt idx="1502">
                        <c:v>243.35618199999999</c:v>
                      </c:pt>
                      <c:pt idx="1503">
                        <c:v>243.23221100000001</c:v>
                      </c:pt>
                      <c:pt idx="1504">
                        <c:v>243.10836499999999</c:v>
                      </c:pt>
                      <c:pt idx="1505">
                        <c:v>242.984646</c:v>
                      </c:pt>
                      <c:pt idx="1506">
                        <c:v>242.861053</c:v>
                      </c:pt>
                      <c:pt idx="1507">
                        <c:v>242.737585</c:v>
                      </c:pt>
                      <c:pt idx="1508">
                        <c:v>242.61424299999999</c:v>
                      </c:pt>
                      <c:pt idx="1509">
                        <c:v>242.49102600000001</c:v>
                      </c:pt>
                      <c:pt idx="1510">
                        <c:v>242.36793399999999</c:v>
                      </c:pt>
                      <c:pt idx="1511">
                        <c:v>242.244967</c:v>
                      </c:pt>
                      <c:pt idx="1512">
                        <c:v>242.12212400000001</c:v>
                      </c:pt>
                      <c:pt idx="1513">
                        <c:v>241.99940699999999</c:v>
                      </c:pt>
                      <c:pt idx="1514">
                        <c:v>241.876813</c:v>
                      </c:pt>
                      <c:pt idx="1515">
                        <c:v>241.754344</c:v>
                      </c:pt>
                      <c:pt idx="1516">
                        <c:v>241.63199900000001</c:v>
                      </c:pt>
                      <c:pt idx="1517">
                        <c:v>241.50977700000001</c:v>
                      </c:pt>
                      <c:pt idx="1518">
                        <c:v>241.38767899999999</c:v>
                      </c:pt>
                      <c:pt idx="1519">
                        <c:v>241.265705</c:v>
                      </c:pt>
                      <c:pt idx="1520">
                        <c:v>241.14385300000001</c:v>
                      </c:pt>
                      <c:pt idx="1521">
                        <c:v>241.02212499999999</c:v>
                      </c:pt>
                      <c:pt idx="1522">
                        <c:v>240.900519</c:v>
                      </c:pt>
                      <c:pt idx="1523">
                        <c:v>240.77903599999999</c:v>
                      </c:pt>
                      <c:pt idx="1524">
                        <c:v>240.65767600000001</c:v>
                      </c:pt>
                      <c:pt idx="1525">
                        <c:v>240.536438</c:v>
                      </c:pt>
                      <c:pt idx="1526">
                        <c:v>240.415322</c:v>
                      </c:pt>
                      <c:pt idx="1527">
                        <c:v>240.29432800000001</c:v>
                      </c:pt>
                      <c:pt idx="1528">
                        <c:v>240.17345499999999</c:v>
                      </c:pt>
                      <c:pt idx="1529">
                        <c:v>240.052705</c:v>
                      </c:pt>
                      <c:pt idx="1530">
                        <c:v>239.932075</c:v>
                      </c:pt>
                      <c:pt idx="1531">
                        <c:v>239.811567</c:v>
                      </c:pt>
                      <c:pt idx="1532">
                        <c:v>239.69117900000001</c:v>
                      </c:pt>
                      <c:pt idx="1533">
                        <c:v>239.57091299999999</c:v>
                      </c:pt>
                      <c:pt idx="1534">
                        <c:v>239.45076700000001</c:v>
                      </c:pt>
                      <c:pt idx="1535">
                        <c:v>239.33074099999999</c:v>
                      </c:pt>
                      <c:pt idx="1536">
                        <c:v>239.210836</c:v>
                      </c:pt>
                      <c:pt idx="1537">
                        <c:v>239.09105099999999</c:v>
                      </c:pt>
                      <c:pt idx="1538">
                        <c:v>238.971386</c:v>
                      </c:pt>
                      <c:pt idx="1539">
                        <c:v>238.85184100000001</c:v>
                      </c:pt>
                      <c:pt idx="1540">
                        <c:v>238.732415</c:v>
                      </c:pt>
                      <c:pt idx="1541">
                        <c:v>238.61310800000001</c:v>
                      </c:pt>
                      <c:pt idx="1542">
                        <c:v>238.493921</c:v>
                      </c:pt>
                      <c:pt idx="1543">
                        <c:v>238.374852</c:v>
                      </c:pt>
                      <c:pt idx="1544">
                        <c:v>238.25590299999999</c:v>
                      </c:pt>
                      <c:pt idx="1545">
                        <c:v>238.13707199999999</c:v>
                      </c:pt>
                      <c:pt idx="1546">
                        <c:v>238.01836</c:v>
                      </c:pt>
                      <c:pt idx="1547">
                        <c:v>237.899765</c:v>
                      </c:pt>
                      <c:pt idx="1548">
                        <c:v>237.78128899999999</c:v>
                      </c:pt>
                      <c:pt idx="1549">
                        <c:v>237.66293099999999</c:v>
                      </c:pt>
                      <c:pt idx="1550">
                        <c:v>237.544691</c:v>
                      </c:pt>
                      <c:pt idx="1551">
                        <c:v>237.426569</c:v>
                      </c:pt>
                      <c:pt idx="1552">
                        <c:v>237.30856299999999</c:v>
                      </c:pt>
                      <c:pt idx="1553">
                        <c:v>237.190675</c:v>
                      </c:pt>
                      <c:pt idx="1554">
                        <c:v>237.07290399999999</c:v>
                      </c:pt>
                      <c:pt idx="1555">
                        <c:v>236.95525000000001</c:v>
                      </c:pt>
                      <c:pt idx="1556">
                        <c:v>236.83771300000001</c:v>
                      </c:pt>
                      <c:pt idx="1557">
                        <c:v>236.720292</c:v>
                      </c:pt>
                      <c:pt idx="1558">
                        <c:v>236.60298800000001</c:v>
                      </c:pt>
                      <c:pt idx="1559">
                        <c:v>236.48580000000001</c:v>
                      </c:pt>
                      <c:pt idx="1560">
                        <c:v>236.36872700000001</c:v>
                      </c:pt>
                      <c:pt idx="1561">
                        <c:v>236.25177099999999</c:v>
                      </c:pt>
                      <c:pt idx="1562">
                        <c:v>236.13493</c:v>
                      </c:pt>
                      <c:pt idx="1563">
                        <c:v>236.01820499999999</c:v>
                      </c:pt>
                      <c:pt idx="1564">
                        <c:v>235.90159499999999</c:v>
                      </c:pt>
                      <c:pt idx="1565">
                        <c:v>235.785101</c:v>
                      </c:pt>
                      <c:pt idx="1566">
                        <c:v>235.66872100000001</c:v>
                      </c:pt>
                      <c:pt idx="1567">
                        <c:v>235.55245600000001</c:v>
                      </c:pt>
                      <c:pt idx="1568">
                        <c:v>235.436306</c:v>
                      </c:pt>
                      <c:pt idx="1569">
                        <c:v>235.32027099999999</c:v>
                      </c:pt>
                      <c:pt idx="1570">
                        <c:v>235.20434900000001</c:v>
                      </c:pt>
                      <c:pt idx="1571">
                        <c:v>235.08854199999999</c:v>
                      </c:pt>
                      <c:pt idx="1572">
                        <c:v>234.972849</c:v>
                      </c:pt>
                      <c:pt idx="1573">
                        <c:v>234.85727</c:v>
                      </c:pt>
                      <c:pt idx="1574">
                        <c:v>234.741804</c:v>
                      </c:pt>
                      <c:pt idx="1575">
                        <c:v>234.626452</c:v>
                      </c:pt>
                      <c:pt idx="1576">
                        <c:v>234.511213</c:v>
                      </c:pt>
                      <c:pt idx="1577">
                        <c:v>234.39608699999999</c:v>
                      </c:pt>
                      <c:pt idx="1578">
                        <c:v>234.28107399999999</c:v>
                      </c:pt>
                      <c:pt idx="1579">
                        <c:v>234.16617400000001</c:v>
                      </c:pt>
                      <c:pt idx="1580">
                        <c:v>234.05138700000001</c:v>
                      </c:pt>
                      <c:pt idx="1581">
                        <c:v>233.936712</c:v>
                      </c:pt>
                      <c:pt idx="1582">
                        <c:v>233.822149</c:v>
                      </c:pt>
                      <c:pt idx="1583">
                        <c:v>233.70769899999999</c:v>
                      </c:pt>
                      <c:pt idx="1584">
                        <c:v>233.59336099999999</c:v>
                      </c:pt>
                      <c:pt idx="1585">
                        <c:v>233.47913399999999</c:v>
                      </c:pt>
                      <c:pt idx="1586">
                        <c:v>233.36501899999999</c:v>
                      </c:pt>
                      <c:pt idx="1587">
                        <c:v>233.25101599999999</c:v>
                      </c:pt>
                      <c:pt idx="1588">
                        <c:v>233.137124</c:v>
                      </c:pt>
                      <c:pt idx="1589">
                        <c:v>233.02334300000001</c:v>
                      </c:pt>
                      <c:pt idx="1590">
                        <c:v>232.909673</c:v>
                      </c:pt>
                      <c:pt idx="1591">
                        <c:v>232.79611399999999</c:v>
                      </c:pt>
                      <c:pt idx="1592">
                        <c:v>232.68266499999999</c:v>
                      </c:pt>
                      <c:pt idx="1593">
                        <c:v>232.56932699999999</c:v>
                      </c:pt>
                      <c:pt idx="1594">
                        <c:v>232.45609999999999</c:v>
                      </c:pt>
                      <c:pt idx="1595">
                        <c:v>232.342983</c:v>
                      </c:pt>
                      <c:pt idx="1596">
                        <c:v>232.229975</c:v>
                      </c:pt>
                      <c:pt idx="1597">
                        <c:v>232.11707799999999</c:v>
                      </c:pt>
                      <c:pt idx="1598">
                        <c:v>232.00429</c:v>
                      </c:pt>
                      <c:pt idx="1599">
                        <c:v>231.89161200000001</c:v>
                      </c:pt>
                      <c:pt idx="1600">
                        <c:v>231.779043</c:v>
                      </c:pt>
                      <c:pt idx="1601">
                        <c:v>231.666584</c:v>
                      </c:pt>
                      <c:pt idx="1602">
                        <c:v>231.55423300000001</c:v>
                      </c:pt>
                      <c:pt idx="1603">
                        <c:v>231.441992</c:v>
                      </c:pt>
                      <c:pt idx="1604">
                        <c:v>231.329859</c:v>
                      </c:pt>
                      <c:pt idx="1605">
                        <c:v>231.21783500000001</c:v>
                      </c:pt>
                      <c:pt idx="1606">
                        <c:v>231.105919</c:v>
                      </c:pt>
                      <c:pt idx="1607">
                        <c:v>230.994112</c:v>
                      </c:pt>
                      <c:pt idx="1608">
                        <c:v>230.88241300000001</c:v>
                      </c:pt>
                      <c:pt idx="1609">
                        <c:v>230.77082100000001</c:v>
                      </c:pt>
                      <c:pt idx="1610">
                        <c:v>230.65933799999999</c:v>
                      </c:pt>
                      <c:pt idx="1611">
                        <c:v>230.54796200000001</c:v>
                      </c:pt>
                      <c:pt idx="1612">
                        <c:v>230.43669399999999</c:v>
                      </c:pt>
                      <c:pt idx="1613">
                        <c:v>230.32553300000001</c:v>
                      </c:pt>
                      <c:pt idx="1614">
                        <c:v>230.21447900000001</c:v>
                      </c:pt>
                      <c:pt idx="1615">
                        <c:v>230.103532</c:v>
                      </c:pt>
                      <c:pt idx="1616">
                        <c:v>229.99269200000001</c:v>
                      </c:pt>
                      <c:pt idx="1617">
                        <c:v>229.88195899999999</c:v>
                      </c:pt>
                      <c:pt idx="1618">
                        <c:v>229.771333</c:v>
                      </c:pt>
                      <c:pt idx="1619">
                        <c:v>229.66081299999999</c:v>
                      </c:pt>
                      <c:pt idx="1620">
                        <c:v>229.550399</c:v>
                      </c:pt>
                      <c:pt idx="1621">
                        <c:v>229.440091</c:v>
                      </c:pt>
                      <c:pt idx="1622">
                        <c:v>229.32988900000001</c:v>
                      </c:pt>
                      <c:pt idx="1623">
                        <c:v>229.21979300000001</c:v>
                      </c:pt>
                      <c:pt idx="1624">
                        <c:v>229.109803</c:v>
                      </c:pt>
                      <c:pt idx="1625">
                        <c:v>228.99991800000001</c:v>
                      </c:pt>
                      <c:pt idx="1626">
                        <c:v>228.890139</c:v>
                      </c:pt>
                      <c:pt idx="1627">
                        <c:v>228.78046399999999</c:v>
                      </c:pt>
                      <c:pt idx="1628">
                        <c:v>228.670895</c:v>
                      </c:pt>
                      <c:pt idx="1629">
                        <c:v>228.561431</c:v>
                      </c:pt>
                      <c:pt idx="1630">
                        <c:v>228.45207099999999</c:v>
                      </c:pt>
                      <c:pt idx="1631">
                        <c:v>228.342816</c:v>
                      </c:pt>
                      <c:pt idx="1632">
                        <c:v>228.233666</c:v>
                      </c:pt>
                      <c:pt idx="1633">
                        <c:v>228.12461999999999</c:v>
                      </c:pt>
                      <c:pt idx="1634">
                        <c:v>228.01567800000001</c:v>
                      </c:pt>
                      <c:pt idx="1635">
                        <c:v>227.90683999999999</c:v>
                      </c:pt>
                      <c:pt idx="1636">
                        <c:v>227.79810599999999</c:v>
                      </c:pt>
                      <c:pt idx="1637">
                        <c:v>227.68947499999999</c:v>
                      </c:pt>
                      <c:pt idx="1638">
                        <c:v>227.58094800000001</c:v>
                      </c:pt>
                      <c:pt idx="1639">
                        <c:v>227.47252499999999</c:v>
                      </c:pt>
                      <c:pt idx="1640">
                        <c:v>227.364204</c:v>
                      </c:pt>
                      <c:pt idx="1641">
                        <c:v>227.255987</c:v>
                      </c:pt>
                      <c:pt idx="1642">
                        <c:v>227.147873</c:v>
                      </c:pt>
                      <c:pt idx="1643">
                        <c:v>227.039862</c:v>
                      </c:pt>
                      <c:pt idx="1644">
                        <c:v>226.93195299999999</c:v>
                      </c:pt>
                      <c:pt idx="1645">
                        <c:v>226.82414700000001</c:v>
                      </c:pt>
                      <c:pt idx="1646">
                        <c:v>226.716443</c:v>
                      </c:pt>
                      <c:pt idx="1647">
                        <c:v>226.60884200000001</c:v>
                      </c:pt>
                      <c:pt idx="1648">
                        <c:v>226.50134199999999</c:v>
                      </c:pt>
                      <c:pt idx="1649">
                        <c:v>226.393945</c:v>
                      </c:pt>
                      <c:pt idx="1650">
                        <c:v>226.28664900000001</c:v>
                      </c:pt>
                      <c:pt idx="1651">
                        <c:v>226.17945499999999</c:v>
                      </c:pt>
                      <c:pt idx="1652">
                        <c:v>226.072362</c:v>
                      </c:pt>
                      <c:pt idx="1653">
                        <c:v>225.965371</c:v>
                      </c:pt>
                      <c:pt idx="1654">
                        <c:v>225.85848100000001</c:v>
                      </c:pt>
                      <c:pt idx="1655">
                        <c:v>225.75169199999999</c:v>
                      </c:pt>
                      <c:pt idx="1656">
                        <c:v>225.645004</c:v>
                      </c:pt>
                      <c:pt idx="1657">
                        <c:v>225.53841700000001</c:v>
                      </c:pt>
                      <c:pt idx="1658">
                        <c:v>225.43193099999999</c:v>
                      </c:pt>
                      <c:pt idx="1659">
                        <c:v>225.32554500000001</c:v>
                      </c:pt>
                      <c:pt idx="1660">
                        <c:v>225.21925899999999</c:v>
                      </c:pt>
                      <c:pt idx="1661">
                        <c:v>225.11307400000001</c:v>
                      </c:pt>
                      <c:pt idx="1662">
                        <c:v>225.00698800000001</c:v>
                      </c:pt>
                      <c:pt idx="1663">
                        <c:v>224.901003</c:v>
                      </c:pt>
                      <c:pt idx="1664">
                        <c:v>224.795117</c:v>
                      </c:pt>
                      <c:pt idx="1665">
                        <c:v>224.68933100000001</c:v>
                      </c:pt>
                      <c:pt idx="1666">
                        <c:v>224.58364499999999</c:v>
                      </c:pt>
                      <c:pt idx="1667">
                        <c:v>224.478058</c:v>
                      </c:pt>
                      <c:pt idx="1668">
                        <c:v>224.37257</c:v>
                      </c:pt>
                      <c:pt idx="1669">
                        <c:v>224.26718099999999</c:v>
                      </c:pt>
                      <c:pt idx="1670">
                        <c:v>224.16189199999999</c:v>
                      </c:pt>
                      <c:pt idx="1671">
                        <c:v>224.056701</c:v>
                      </c:pt>
                      <c:pt idx="1672">
                        <c:v>223.95160799999999</c:v>
                      </c:pt>
                      <c:pt idx="1673">
                        <c:v>223.84661500000001</c:v>
                      </c:pt>
                      <c:pt idx="1674">
                        <c:v>223.74171899999999</c:v>
                      </c:pt>
                      <c:pt idx="1675">
                        <c:v>223.636922</c:v>
                      </c:pt>
                      <c:pt idx="1676">
                        <c:v>223.53222299999999</c:v>
                      </c:pt>
                      <c:pt idx="1677">
                        <c:v>223.42762200000001</c:v>
                      </c:pt>
                      <c:pt idx="1678">
                        <c:v>223.32311899999999</c:v>
                      </c:pt>
                      <c:pt idx="1679">
                        <c:v>223.21871400000001</c:v>
                      </c:pt>
                      <c:pt idx="1680">
                        <c:v>223.114406</c:v>
                      </c:pt>
                      <c:pt idx="1681">
                        <c:v>223.01019600000001</c:v>
                      </c:pt>
                      <c:pt idx="1682">
                        <c:v>222.906083</c:v>
                      </c:pt>
                      <c:pt idx="1683">
                        <c:v>222.80206699999999</c:v>
                      </c:pt>
                      <c:pt idx="1684">
                        <c:v>222.698148</c:v>
                      </c:pt>
                      <c:pt idx="1685">
                        <c:v>222.594326</c:v>
                      </c:pt>
                      <c:pt idx="1686">
                        <c:v>222.490601</c:v>
                      </c:pt>
                      <c:pt idx="1687">
                        <c:v>222.38697199999999</c:v>
                      </c:pt>
                      <c:pt idx="1688">
                        <c:v>222.28344000000001</c:v>
                      </c:pt>
                      <c:pt idx="1689">
                        <c:v>222.180004</c:v>
                      </c:pt>
                      <c:pt idx="1690">
                        <c:v>222.07666499999999</c:v>
                      </c:pt>
                      <c:pt idx="1691">
                        <c:v>221.973421</c:v>
                      </c:pt>
                      <c:pt idx="1692">
                        <c:v>221.87027399999999</c:v>
                      </c:pt>
                      <c:pt idx="1693">
                        <c:v>221.767222</c:v>
                      </c:pt>
                      <c:pt idx="1694">
                        <c:v>221.664266</c:v>
                      </c:pt>
                      <c:pt idx="1695">
                        <c:v>221.56140600000001</c:v>
                      </c:pt>
                      <c:pt idx="1696">
                        <c:v>221.458641</c:v>
                      </c:pt>
                      <c:pt idx="1697">
                        <c:v>221.35597100000001</c:v>
                      </c:pt>
                      <c:pt idx="1698">
                        <c:v>221.25339600000001</c:v>
                      </c:pt>
                      <c:pt idx="1699">
                        <c:v>221.15091699999999</c:v>
                      </c:pt>
                      <c:pt idx="1700">
                        <c:v>221.04853199999999</c:v>
                      </c:pt>
                      <c:pt idx="1701">
                        <c:v>220.94624200000001</c:v>
                      </c:pt>
                      <c:pt idx="1702">
                        <c:v>220.84404699999999</c:v>
                      </c:pt>
                      <c:pt idx="1703">
                        <c:v>220.74194600000001</c:v>
                      </c:pt>
                      <c:pt idx="1704">
                        <c:v>220.63994</c:v>
                      </c:pt>
                      <c:pt idx="1705">
                        <c:v>220.538027</c:v>
                      </c:pt>
                      <c:pt idx="1706">
                        <c:v>220.43620899999999</c:v>
                      </c:pt>
                      <c:pt idx="1707">
                        <c:v>220.334485</c:v>
                      </c:pt>
                      <c:pt idx="1708">
                        <c:v>220.232855</c:v>
                      </c:pt>
                      <c:pt idx="1709">
                        <c:v>220.13131799999999</c:v>
                      </c:pt>
                      <c:pt idx="1710">
                        <c:v>220.029875</c:v>
                      </c:pt>
                      <c:pt idx="1711">
                        <c:v>219.92852600000001</c:v>
                      </c:pt>
                      <c:pt idx="1712">
                        <c:v>219.827269</c:v>
                      </c:pt>
                      <c:pt idx="1713">
                        <c:v>219.72610599999999</c:v>
                      </c:pt>
                      <c:pt idx="1714">
                        <c:v>219.62503599999999</c:v>
                      </c:pt>
                      <c:pt idx="1715">
                        <c:v>219.52405899999999</c:v>
                      </c:pt>
                      <c:pt idx="1716">
                        <c:v>219.42317499999999</c:v>
                      </c:pt>
                      <c:pt idx="1717">
                        <c:v>219.322384</c:v>
                      </c:pt>
                      <c:pt idx="1718">
                        <c:v>219.22168500000001</c:v>
                      </c:pt>
                      <c:pt idx="1719">
                        <c:v>219.12107800000001</c:v>
                      </c:pt>
                      <c:pt idx="1720">
                        <c:v>219.02056400000001</c:v>
                      </c:pt>
                      <c:pt idx="1721">
                        <c:v>218.920142</c:v>
                      </c:pt>
                      <c:pt idx="1722">
                        <c:v>218.81981200000001</c:v>
                      </c:pt>
                      <c:pt idx="1723">
                        <c:v>218.71957399999999</c:v>
                      </c:pt>
                      <c:pt idx="1724">
                        <c:v>218.619427</c:v>
                      </c:pt>
                      <c:pt idx="1725">
                        <c:v>218.519373</c:v>
                      </c:pt>
                      <c:pt idx="1726">
                        <c:v>218.41941</c:v>
                      </c:pt>
                      <c:pt idx="1727">
                        <c:v>218.31953799999999</c:v>
                      </c:pt>
                      <c:pt idx="1728">
                        <c:v>218.21975699999999</c:v>
                      </c:pt>
                      <c:pt idx="1729">
                        <c:v>218.120068</c:v>
                      </c:pt>
                      <c:pt idx="1730">
                        <c:v>218.02046999999999</c:v>
                      </c:pt>
                      <c:pt idx="1731">
                        <c:v>217.920963</c:v>
                      </c:pt>
                      <c:pt idx="1732">
                        <c:v>217.82154600000001</c:v>
                      </c:pt>
                      <c:pt idx="1733">
                        <c:v>217.72221999999999</c:v>
                      </c:pt>
                      <c:pt idx="1734">
                        <c:v>217.622985</c:v>
                      </c:pt>
                      <c:pt idx="1735">
                        <c:v>217.52384000000001</c:v>
                      </c:pt>
                      <c:pt idx="1736">
                        <c:v>217.42478600000001</c:v>
                      </c:pt>
                      <c:pt idx="1737">
                        <c:v>217.32582099999999</c:v>
                      </c:pt>
                      <c:pt idx="1738">
                        <c:v>217.226947</c:v>
                      </c:pt>
                      <c:pt idx="1739">
                        <c:v>217.128162</c:v>
                      </c:pt>
                      <c:pt idx="1740">
                        <c:v>217.02946800000001</c:v>
                      </c:pt>
                      <c:pt idx="1741">
                        <c:v>216.93086299999999</c:v>
                      </c:pt>
                      <c:pt idx="1742">
                        <c:v>216.832348</c:v>
                      </c:pt>
                      <c:pt idx="1743">
                        <c:v>216.73392200000001</c:v>
                      </c:pt>
                      <c:pt idx="1744">
                        <c:v>216.63558499999999</c:v>
                      </c:pt>
                      <c:pt idx="1745">
                        <c:v>216.53733800000001</c:v>
                      </c:pt>
                      <c:pt idx="1746">
                        <c:v>216.439179</c:v>
                      </c:pt>
                      <c:pt idx="1747">
                        <c:v>216.34110999999999</c:v>
                      </c:pt>
                      <c:pt idx="1748">
                        <c:v>216.24312900000001</c:v>
                      </c:pt>
                      <c:pt idx="1749">
                        <c:v>216.14523700000001</c:v>
                      </c:pt>
                      <c:pt idx="1750">
                        <c:v>216.04743400000001</c:v>
                      </c:pt>
                      <c:pt idx="1751">
                        <c:v>215.94971899999999</c:v>
                      </c:pt>
                      <c:pt idx="1752">
                        <c:v>215.852093</c:v>
                      </c:pt>
                      <c:pt idx="1753">
                        <c:v>215.75455500000001</c:v>
                      </c:pt>
                      <c:pt idx="1754">
                        <c:v>215.657104</c:v>
                      </c:pt>
                      <c:pt idx="1755">
                        <c:v>215.559742</c:v>
                      </c:pt>
                      <c:pt idx="1756">
                        <c:v>215.462468</c:v>
                      </c:pt>
                      <c:pt idx="1757">
                        <c:v>215.36528200000001</c:v>
                      </c:pt>
                      <c:pt idx="1758">
                        <c:v>215.26818299999999</c:v>
                      </c:pt>
                      <c:pt idx="1759">
                        <c:v>215.17117099999999</c:v>
                      </c:pt>
                      <c:pt idx="1760">
                        <c:v>215.07424700000001</c:v>
                      </c:pt>
                      <c:pt idx="1761">
                        <c:v>214.97741099999999</c:v>
                      </c:pt>
                      <c:pt idx="1762">
                        <c:v>214.880661</c:v>
                      </c:pt>
                      <c:pt idx="1763">
                        <c:v>214.78399899999999</c:v>
                      </c:pt>
                      <c:pt idx="1764">
                        <c:v>214.687423</c:v>
                      </c:pt>
                      <c:pt idx="1765">
                        <c:v>214.590935</c:v>
                      </c:pt>
                      <c:pt idx="1766">
                        <c:v>214.49453199999999</c:v>
                      </c:pt>
                      <c:pt idx="1767">
                        <c:v>214.39821699999999</c:v>
                      </c:pt>
                      <c:pt idx="1768">
                        <c:v>214.30198799999999</c:v>
                      </c:pt>
                      <c:pt idx="1769">
                        <c:v>214.20584500000001</c:v>
                      </c:pt>
                      <c:pt idx="1770">
                        <c:v>214.10978900000001</c:v>
                      </c:pt>
                      <c:pt idx="1771">
                        <c:v>214.01381900000001</c:v>
                      </c:pt>
                      <c:pt idx="1772">
                        <c:v>213.917934</c:v>
                      </c:pt>
                      <c:pt idx="1773">
                        <c:v>213.822136</c:v>
                      </c:pt>
                      <c:pt idx="1774">
                        <c:v>213.72642300000001</c:v>
                      </c:pt>
                      <c:pt idx="1775">
                        <c:v>213.630796</c:v>
                      </c:pt>
                      <c:pt idx="1776">
                        <c:v>213.53525500000001</c:v>
                      </c:pt>
                      <c:pt idx="1777">
                        <c:v>213.43979899999999</c:v>
                      </c:pt>
                      <c:pt idx="1778">
                        <c:v>213.34442799999999</c:v>
                      </c:pt>
                      <c:pt idx="1779">
                        <c:v>213.24914200000001</c:v>
                      </c:pt>
                      <c:pt idx="1780">
                        <c:v>213.153942</c:v>
                      </c:pt>
                      <c:pt idx="1781">
                        <c:v>213.05882600000001</c:v>
                      </c:pt>
                      <c:pt idx="1782">
                        <c:v>212.963795</c:v>
                      </c:pt>
                      <c:pt idx="1783">
                        <c:v>212.86884900000001</c:v>
                      </c:pt>
                      <c:pt idx="1784">
                        <c:v>212.773988</c:v>
                      </c:pt>
                      <c:pt idx="1785">
                        <c:v>212.67921100000001</c:v>
                      </c:pt>
                      <c:pt idx="1786">
                        <c:v>212.584519</c:v>
                      </c:pt>
                      <c:pt idx="1787">
                        <c:v>212.48991100000001</c:v>
                      </c:pt>
                      <c:pt idx="1788">
                        <c:v>212.395387</c:v>
                      </c:pt>
                      <c:pt idx="1789">
                        <c:v>212.30094700000001</c:v>
                      </c:pt>
                      <c:pt idx="1790">
                        <c:v>212.206591</c:v>
                      </c:pt>
                      <c:pt idx="1791">
                        <c:v>212.11231900000001</c:v>
                      </c:pt>
                      <c:pt idx="1792">
                        <c:v>212.01813000000001</c:v>
                      </c:pt>
                      <c:pt idx="1793">
                        <c:v>211.924025</c:v>
                      </c:pt>
                      <c:pt idx="1794">
                        <c:v>211.830004</c:v>
                      </c:pt>
                      <c:pt idx="1795">
                        <c:v>211.73606599999999</c:v>
                      </c:pt>
                      <c:pt idx="1796">
                        <c:v>211.642212</c:v>
                      </c:pt>
                      <c:pt idx="1797">
                        <c:v>211.54844</c:v>
                      </c:pt>
                      <c:pt idx="1798">
                        <c:v>211.45475200000001</c:v>
                      </c:pt>
                      <c:pt idx="1799">
                        <c:v>211.36114599999999</c:v>
                      </c:pt>
                      <c:pt idx="1800">
                        <c:v>211.26762400000001</c:v>
                      </c:pt>
                      <c:pt idx="1801">
                        <c:v>211.174184</c:v>
                      </c:pt>
                      <c:pt idx="1802">
                        <c:v>211.080826</c:v>
                      </c:pt>
                      <c:pt idx="1803">
                        <c:v>210.98755199999999</c:v>
                      </c:pt>
                      <c:pt idx="1804">
                        <c:v>210.89435900000001</c:v>
                      </c:pt>
                      <c:pt idx="1805">
                        <c:v>210.80124900000001</c:v>
                      </c:pt>
                      <c:pt idx="1806">
                        <c:v>210.70822100000001</c:v>
                      </c:pt>
                      <c:pt idx="1807">
                        <c:v>210.615275</c:v>
                      </c:pt>
                      <c:pt idx="1808">
                        <c:v>210.52241100000001</c:v>
                      </c:pt>
                      <c:pt idx="1809">
                        <c:v>210.42962900000001</c:v>
                      </c:pt>
                      <c:pt idx="1810">
                        <c:v>210.336929</c:v>
                      </c:pt>
                      <c:pt idx="1811">
                        <c:v>210.24431100000001</c:v>
                      </c:pt>
                      <c:pt idx="1812">
                        <c:v>210.15177299999999</c:v>
                      </c:pt>
                      <c:pt idx="1813">
                        <c:v>210.05931799999999</c:v>
                      </c:pt>
                      <c:pt idx="1814">
                        <c:v>209.96694299999999</c:v>
                      </c:pt>
                      <c:pt idx="1815">
                        <c:v>209.87465</c:v>
                      </c:pt>
                      <c:pt idx="1816">
                        <c:v>209.78243800000001</c:v>
                      </c:pt>
                      <c:pt idx="1817">
                        <c:v>209.69030699999999</c:v>
                      </c:pt>
                      <c:pt idx="1818">
                        <c:v>209.59825699999999</c:v>
                      </c:pt>
                      <c:pt idx="1819">
                        <c:v>209.50628800000001</c:v>
                      </c:pt>
                      <c:pt idx="1820">
                        <c:v>209.414399</c:v>
                      </c:pt>
                      <c:pt idx="1821">
                        <c:v>209.32259099999999</c:v>
                      </c:pt>
                      <c:pt idx="1822">
                        <c:v>209.230863</c:v>
                      </c:pt>
                      <c:pt idx="1823">
                        <c:v>209.139216</c:v>
                      </c:pt>
                      <c:pt idx="1824">
                        <c:v>209.04764900000001</c:v>
                      </c:pt>
                      <c:pt idx="1825">
                        <c:v>208.95616200000001</c:v>
                      </c:pt>
                      <c:pt idx="1826">
                        <c:v>208.864755</c:v>
                      </c:pt>
                      <c:pt idx="1827">
                        <c:v>208.773428</c:v>
                      </c:pt>
                      <c:pt idx="1828">
                        <c:v>208.68218100000001</c:v>
                      </c:pt>
                      <c:pt idx="1829">
                        <c:v>208.591013</c:v>
                      </c:pt>
                      <c:pt idx="1830">
                        <c:v>208.49992499999999</c:v>
                      </c:pt>
                      <c:pt idx="1831">
                        <c:v>208.408917</c:v>
                      </c:pt>
                      <c:pt idx="1832">
                        <c:v>208.31798800000001</c:v>
                      </c:pt>
                      <c:pt idx="1833">
                        <c:v>208.22713899999999</c:v>
                      </c:pt>
                      <c:pt idx="1834">
                        <c:v>208.136368</c:v>
                      </c:pt>
                      <c:pt idx="1835">
                        <c:v>208.04567700000001</c:v>
                      </c:pt>
                      <c:pt idx="1836">
                        <c:v>207.95506499999999</c:v>
                      </c:pt>
                      <c:pt idx="1837">
                        <c:v>207.864532</c:v>
                      </c:pt>
                      <c:pt idx="1838">
                        <c:v>207.77407700000001</c:v>
                      </c:pt>
                      <c:pt idx="1839">
                        <c:v>207.68370100000001</c:v>
                      </c:pt>
                      <c:pt idx="1840">
                        <c:v>207.59340399999999</c:v>
                      </c:pt>
                      <c:pt idx="1841">
                        <c:v>207.503185</c:v>
                      </c:pt>
                      <c:pt idx="1842">
                        <c:v>207.41304500000001</c:v>
                      </c:pt>
                      <c:pt idx="1843">
                        <c:v>207.32298299999999</c:v>
                      </c:pt>
                      <c:pt idx="1844">
                        <c:v>207.23299900000001</c:v>
                      </c:pt>
                      <c:pt idx="1845">
                        <c:v>207.14309299999999</c:v>
                      </c:pt>
                      <c:pt idx="1846">
                        <c:v>207.05326500000001</c:v>
                      </c:pt>
                      <c:pt idx="1847">
                        <c:v>206.963515</c:v>
                      </c:pt>
                      <c:pt idx="1848">
                        <c:v>206.87384299999999</c:v>
                      </c:pt>
                      <c:pt idx="1849">
                        <c:v>206.78424799999999</c:v>
                      </c:pt>
                      <c:pt idx="1850">
                        <c:v>206.69473099999999</c:v>
                      </c:pt>
                      <c:pt idx="1851">
                        <c:v>206.60529199999999</c:v>
                      </c:pt>
                      <c:pt idx="1852">
                        <c:v>206.51593</c:v>
                      </c:pt>
                      <c:pt idx="1853">
                        <c:v>206.42664500000001</c:v>
                      </c:pt>
                      <c:pt idx="1854">
                        <c:v>206.33743699999999</c:v>
                      </c:pt>
                      <c:pt idx="1855">
                        <c:v>206.24830600000001</c:v>
                      </c:pt>
                      <c:pt idx="1856">
                        <c:v>206.15925300000001</c:v>
                      </c:pt>
                      <c:pt idx="1857">
                        <c:v>206.07027600000001</c:v>
                      </c:pt>
                      <c:pt idx="1858">
                        <c:v>205.98137600000001</c:v>
                      </c:pt>
                      <c:pt idx="1859">
                        <c:v>205.89255299999999</c:v>
                      </c:pt>
                      <c:pt idx="1860">
                        <c:v>205.80380600000001</c:v>
                      </c:pt>
                      <c:pt idx="1861">
                        <c:v>205.715135</c:v>
                      </c:pt>
                      <c:pt idx="1862">
                        <c:v>205.626541</c:v>
                      </c:pt>
                      <c:pt idx="1863">
                        <c:v>205.53802400000001</c:v>
                      </c:pt>
                      <c:pt idx="1864">
                        <c:v>205.44958199999999</c:v>
                      </c:pt>
                      <c:pt idx="1865">
                        <c:v>205.36121700000001</c:v>
                      </c:pt>
                      <c:pt idx="1866">
                        <c:v>205.27292700000001</c:v>
                      </c:pt>
                      <c:pt idx="1867">
                        <c:v>205.18471400000001</c:v>
                      </c:pt>
                      <c:pt idx="1868">
                        <c:v>205.096576</c:v>
                      </c:pt>
                      <c:pt idx="1869">
                        <c:v>205.00851399999999</c:v>
                      </c:pt>
                      <c:pt idx="1870">
                        <c:v>204.92052799999999</c:v>
                      </c:pt>
                      <c:pt idx="1871">
                        <c:v>204.832617</c:v>
                      </c:pt>
                      <c:pt idx="1872">
                        <c:v>204.74478099999999</c:v>
                      </c:pt>
                      <c:pt idx="1873">
                        <c:v>204.65702099999999</c:v>
                      </c:pt>
                      <c:pt idx="1874">
                        <c:v>204.56933599999999</c:v>
                      </c:pt>
                      <c:pt idx="1875">
                        <c:v>204.48172600000001</c:v>
                      </c:pt>
                      <c:pt idx="1876">
                        <c:v>204.39419100000001</c:v>
                      </c:pt>
                      <c:pt idx="1877">
                        <c:v>204.30673100000001</c:v>
                      </c:pt>
                      <c:pt idx="1878">
                        <c:v>204.219345</c:v>
                      </c:pt>
                      <c:pt idx="1879">
                        <c:v>204.132035</c:v>
                      </c:pt>
                      <c:pt idx="1880">
                        <c:v>204.04479900000001</c:v>
                      </c:pt>
                      <c:pt idx="1881">
                        <c:v>203.95763700000001</c:v>
                      </c:pt>
                      <c:pt idx="1882">
                        <c:v>203.87055100000001</c:v>
                      </c:pt>
                      <c:pt idx="1883">
                        <c:v>203.78353799999999</c:v>
                      </c:pt>
                      <c:pt idx="1884">
                        <c:v>203.69659999999999</c:v>
                      </c:pt>
                      <c:pt idx="1885">
                        <c:v>203.609735</c:v>
                      </c:pt>
                      <c:pt idx="1886">
                        <c:v>203.52294499999999</c:v>
                      </c:pt>
                      <c:pt idx="1887">
                        <c:v>203.436229</c:v>
                      </c:pt>
                      <c:pt idx="1888">
                        <c:v>203.34958700000001</c:v>
                      </c:pt>
                      <c:pt idx="1889">
                        <c:v>203.26301799999999</c:v>
                      </c:pt>
                      <c:pt idx="1890">
                        <c:v>203.176523</c:v>
                      </c:pt>
                      <c:pt idx="1891">
                        <c:v>203.090102</c:v>
                      </c:pt>
                      <c:pt idx="1892">
                        <c:v>203.00375399999999</c:v>
                      </c:pt>
                      <c:pt idx="1893">
                        <c:v>202.91748000000001</c:v>
                      </c:pt>
                      <c:pt idx="1894">
                        <c:v>202.831278</c:v>
                      </c:pt>
                      <c:pt idx="1895">
                        <c:v>202.74515</c:v>
                      </c:pt>
                      <c:pt idx="1896">
                        <c:v>202.65909600000001</c:v>
                      </c:pt>
                      <c:pt idx="1897">
                        <c:v>202.573114</c:v>
                      </c:pt>
                      <c:pt idx="1898">
                        <c:v>202.48720499999999</c:v>
                      </c:pt>
                      <c:pt idx="1899">
                        <c:v>202.40136899999999</c:v>
                      </c:pt>
                      <c:pt idx="1900">
                        <c:v>202.315606</c:v>
                      </c:pt>
                      <c:pt idx="1901">
                        <c:v>202.22991500000001</c:v>
                      </c:pt>
                      <c:pt idx="1902">
                        <c:v>202.14429699999999</c:v>
                      </c:pt>
                      <c:pt idx="1903">
                        <c:v>202.058751</c:v>
                      </c:pt>
                      <c:pt idx="1904">
                        <c:v>201.97327799999999</c:v>
                      </c:pt>
                      <c:pt idx="1905">
                        <c:v>201.887877</c:v>
                      </c:pt>
                      <c:pt idx="1906">
                        <c:v>201.802548</c:v>
                      </c:pt>
                      <c:pt idx="1907">
                        <c:v>201.71729199999999</c:v>
                      </c:pt>
                      <c:pt idx="1908">
                        <c:v>201.63210699999999</c:v>
                      </c:pt>
                      <c:pt idx="1909">
                        <c:v>201.54699400000001</c:v>
                      </c:pt>
                      <c:pt idx="1910">
                        <c:v>201.46195299999999</c:v>
                      </c:pt>
                      <c:pt idx="1911">
                        <c:v>201.37698399999999</c:v>
                      </c:pt>
                      <c:pt idx="1912">
                        <c:v>201.29208700000001</c:v>
                      </c:pt>
                      <c:pt idx="1913">
                        <c:v>201.20726099999999</c:v>
                      </c:pt>
                      <c:pt idx="1914">
                        <c:v>201.12250599999999</c:v>
                      </c:pt>
                      <c:pt idx="1915">
                        <c:v>201.037823</c:v>
                      </c:pt>
                      <c:pt idx="1916">
                        <c:v>200.95321100000001</c:v>
                      </c:pt>
                      <c:pt idx="1917">
                        <c:v>200.86867000000001</c:v>
                      </c:pt>
                      <c:pt idx="1918">
                        <c:v>200.784201</c:v>
                      </c:pt>
                      <c:pt idx="1919">
                        <c:v>200.69980200000001</c:v>
                      </c:pt>
                      <c:pt idx="1920">
                        <c:v>200.61547400000001</c:v>
                      </c:pt>
                      <c:pt idx="1921">
                        <c:v>200.531218</c:v>
                      </c:pt>
                      <c:pt idx="1922">
                        <c:v>200.44703200000001</c:v>
                      </c:pt>
                      <c:pt idx="1923">
                        <c:v>200.36291600000001</c:v>
                      </c:pt>
                      <c:pt idx="1924">
                        <c:v>200.27887100000001</c:v>
                      </c:pt>
                      <c:pt idx="1925">
                        <c:v>200.194897</c:v>
                      </c:pt>
                      <c:pt idx="1926">
                        <c:v>200.11099300000001</c:v>
                      </c:pt>
                      <c:pt idx="1927">
                        <c:v>200.02715900000001</c:v>
                      </c:pt>
                      <c:pt idx="1928">
                        <c:v>199.94339600000001</c:v>
                      </c:pt>
                      <c:pt idx="1929">
                        <c:v>199.859703</c:v>
                      </c:pt>
                      <c:pt idx="1930">
                        <c:v>199.77607900000001</c:v>
                      </c:pt>
                      <c:pt idx="1931">
                        <c:v>199.69252599999999</c:v>
                      </c:pt>
                      <c:pt idx="1932">
                        <c:v>199.60904199999999</c:v>
                      </c:pt>
                      <c:pt idx="1933">
                        <c:v>199.52562900000001</c:v>
                      </c:pt>
                      <c:pt idx="1934">
                        <c:v>199.442285</c:v>
                      </c:pt>
                      <c:pt idx="1935">
                        <c:v>199.35901000000001</c:v>
                      </c:pt>
                      <c:pt idx="1936">
                        <c:v>199.27580499999999</c:v>
                      </c:pt>
                      <c:pt idx="1937">
                        <c:v>199.19266999999999</c:v>
                      </c:pt>
                      <c:pt idx="1938">
                        <c:v>199.10960399999999</c:v>
                      </c:pt>
                      <c:pt idx="1939">
                        <c:v>199.02660700000001</c:v>
                      </c:pt>
                      <c:pt idx="1940">
                        <c:v>198.943679</c:v>
                      </c:pt>
                      <c:pt idx="1941">
                        <c:v>198.86081999999999</c:v>
                      </c:pt>
                      <c:pt idx="1942">
                        <c:v>198.778031</c:v>
                      </c:pt>
                      <c:pt idx="1943">
                        <c:v>198.69531000000001</c:v>
                      </c:pt>
                      <c:pt idx="1944">
                        <c:v>198.61265800000001</c:v>
                      </c:pt>
                      <c:pt idx="1945">
                        <c:v>198.53007500000001</c:v>
                      </c:pt>
                      <c:pt idx="1946">
                        <c:v>198.44756000000001</c:v>
                      </c:pt>
                      <c:pt idx="1947">
                        <c:v>198.36511400000001</c:v>
                      </c:pt>
                      <c:pt idx="1948">
                        <c:v>198.282736</c:v>
                      </c:pt>
                      <c:pt idx="1949">
                        <c:v>198.20042699999999</c:v>
                      </c:pt>
                      <c:pt idx="1950">
                        <c:v>198.11818600000001</c:v>
                      </c:pt>
                      <c:pt idx="1951">
                        <c:v>198.03601399999999</c:v>
                      </c:pt>
                      <c:pt idx="1952">
                        <c:v>197.95390900000001</c:v>
                      </c:pt>
                      <c:pt idx="1953">
                        <c:v>197.87187299999999</c:v>
                      </c:pt>
                      <c:pt idx="1954">
                        <c:v>197.78990400000001</c:v>
                      </c:pt>
                      <c:pt idx="1955">
                        <c:v>197.70800399999999</c:v>
                      </c:pt>
                      <c:pt idx="1956">
                        <c:v>197.626171</c:v>
                      </c:pt>
                      <c:pt idx="1957">
                        <c:v>197.54440600000001</c:v>
                      </c:pt>
                      <c:pt idx="1958">
                        <c:v>197.46270899999999</c:v>
                      </c:pt>
                      <c:pt idx="1959">
                        <c:v>197.381079</c:v>
                      </c:pt>
                      <c:pt idx="1960">
                        <c:v>197.29951600000001</c:v>
                      </c:pt>
                      <c:pt idx="1961">
                        <c:v>197.21802099999999</c:v>
                      </c:pt>
                      <c:pt idx="1962">
                        <c:v>197.136593</c:v>
                      </c:pt>
                      <c:pt idx="1963">
                        <c:v>197.05523299999999</c:v>
                      </c:pt>
                      <c:pt idx="1964">
                        <c:v>196.973939</c:v>
                      </c:pt>
                      <c:pt idx="1965">
                        <c:v>196.89271299999999</c:v>
                      </c:pt>
                      <c:pt idx="1966">
                        <c:v>196.811554</c:v>
                      </c:pt>
                      <c:pt idx="1967">
                        <c:v>196.73046099999999</c:v>
                      </c:pt>
                      <c:pt idx="1968">
                        <c:v>196.64943500000001</c:v>
                      </c:pt>
                      <c:pt idx="1969">
                        <c:v>196.568476</c:v>
                      </c:pt>
                      <c:pt idx="1970">
                        <c:v>196.487584</c:v>
                      </c:pt>
                      <c:pt idx="1971">
                        <c:v>196.406758</c:v>
                      </c:pt>
                      <c:pt idx="1972">
                        <c:v>196.325999</c:v>
                      </c:pt>
                      <c:pt idx="1973">
                        <c:v>196.245306</c:v>
                      </c:pt>
                      <c:pt idx="1974">
                        <c:v>196.16467900000001</c:v>
                      </c:pt>
                      <c:pt idx="1975">
                        <c:v>196.08411899999999</c:v>
                      </c:pt>
                      <c:pt idx="1976">
                        <c:v>196.003624</c:v>
                      </c:pt>
                      <c:pt idx="1977">
                        <c:v>195.92319599999999</c:v>
                      </c:pt>
                      <c:pt idx="1978">
                        <c:v>195.84283400000001</c:v>
                      </c:pt>
                      <c:pt idx="1979">
                        <c:v>195.76253800000001</c:v>
                      </c:pt>
                      <c:pt idx="1980">
                        <c:v>195.68230700000001</c:v>
                      </c:pt>
                      <c:pt idx="1981">
                        <c:v>195.60214199999999</c:v>
                      </c:pt>
                      <c:pt idx="1982">
                        <c:v>195.522043</c:v>
                      </c:pt>
                      <c:pt idx="1983">
                        <c:v>195.44201000000001</c:v>
                      </c:pt>
                      <c:pt idx="1984">
                        <c:v>195.362041</c:v>
                      </c:pt>
                      <c:pt idx="1985">
                        <c:v>195.282139</c:v>
                      </c:pt>
                      <c:pt idx="1986">
                        <c:v>195.20230100000001</c:v>
                      </c:pt>
                      <c:pt idx="1987">
                        <c:v>195.12252899999999</c:v>
                      </c:pt>
                      <c:pt idx="1988">
                        <c:v>195.042822</c:v>
                      </c:pt>
                      <c:pt idx="1989">
                        <c:v>194.96318099999999</c:v>
                      </c:pt>
                      <c:pt idx="1990">
                        <c:v>194.88360399999999</c:v>
                      </c:pt>
                      <c:pt idx="1991">
                        <c:v>194.804092</c:v>
                      </c:pt>
                      <c:pt idx="1992">
                        <c:v>194.72464500000001</c:v>
                      </c:pt>
                      <c:pt idx="1993">
                        <c:v>194.645263</c:v>
                      </c:pt>
                      <c:pt idx="1994">
                        <c:v>194.565945</c:v>
                      </c:pt>
                      <c:pt idx="1995">
                        <c:v>194.48669200000001</c:v>
                      </c:pt>
                      <c:pt idx="1996">
                        <c:v>194.40750399999999</c:v>
                      </c:pt>
                      <c:pt idx="1997">
                        <c:v>194.32838000000001</c:v>
                      </c:pt>
                      <c:pt idx="1998">
                        <c:v>194.24932000000001</c:v>
                      </c:pt>
                      <c:pt idx="1999">
                        <c:v>194.17032499999999</c:v>
                      </c:pt>
                      <c:pt idx="2000">
                        <c:v>194.09139400000001</c:v>
                      </c:pt>
                      <c:pt idx="2001">
                        <c:v>194.01252700000001</c:v>
                      </c:pt>
                      <c:pt idx="2002">
                        <c:v>193.93372400000001</c:v>
                      </c:pt>
                      <c:pt idx="2003">
                        <c:v>193.854985</c:v>
                      </c:pt>
                      <c:pt idx="2004">
                        <c:v>193.77631099999999</c:v>
                      </c:pt>
                      <c:pt idx="2005">
                        <c:v>193.6977</c:v>
                      </c:pt>
                      <c:pt idx="2006">
                        <c:v>193.61915200000001</c:v>
                      </c:pt>
                      <c:pt idx="2007">
                        <c:v>193.54066900000001</c:v>
                      </c:pt>
                      <c:pt idx="2008">
                        <c:v>193.46224799999999</c:v>
                      </c:pt>
                      <c:pt idx="2009">
                        <c:v>193.383892</c:v>
                      </c:pt>
                      <c:pt idx="2010">
                        <c:v>193.305599</c:v>
                      </c:pt>
                      <c:pt idx="2011">
                        <c:v>193.22736900000001</c:v>
                      </c:pt>
                      <c:pt idx="2012">
                        <c:v>193.149203</c:v>
                      </c:pt>
                      <c:pt idx="2013">
                        <c:v>193.0711</c:v>
                      </c:pt>
                      <c:pt idx="2014">
                        <c:v>192.99306000000001</c:v>
                      </c:pt>
                      <c:pt idx="2015">
                        <c:v>192.91508300000001</c:v>
                      </c:pt>
                      <c:pt idx="2016">
                        <c:v>192.83716899999999</c:v>
                      </c:pt>
                      <c:pt idx="2017">
                        <c:v>192.75931700000001</c:v>
                      </c:pt>
                      <c:pt idx="2018">
                        <c:v>192.68152900000001</c:v>
                      </c:pt>
                      <c:pt idx="2019">
                        <c:v>192.603804</c:v>
                      </c:pt>
                      <c:pt idx="2020">
                        <c:v>192.526141</c:v>
                      </c:pt>
                      <c:pt idx="2021">
                        <c:v>192.44854100000001</c:v>
                      </c:pt>
                      <c:pt idx="2022">
                        <c:v>192.371003</c:v>
                      </c:pt>
                      <c:pt idx="2023">
                        <c:v>192.29352800000001</c:v>
                      </c:pt>
                      <c:pt idx="2024">
                        <c:v>192.216115</c:v>
                      </c:pt>
                      <c:pt idx="2025">
                        <c:v>192.13876400000001</c:v>
                      </c:pt>
                      <c:pt idx="2026">
                        <c:v>192.061476</c:v>
                      </c:pt>
                      <c:pt idx="2027">
                        <c:v>191.98425</c:v>
                      </c:pt>
                      <c:pt idx="2028">
                        <c:v>191.90708599999999</c:v>
                      </c:pt>
                      <c:pt idx="2029">
                        <c:v>191.829984</c:v>
                      </c:pt>
                      <c:pt idx="2030">
                        <c:v>191.75294299999999</c:v>
                      </c:pt>
                      <c:pt idx="2031">
                        <c:v>191.67596499999999</c:v>
                      </c:pt>
                      <c:pt idx="2032">
                        <c:v>191.59904900000001</c:v>
                      </c:pt>
                      <c:pt idx="2033">
                        <c:v>191.52219400000001</c:v>
                      </c:pt>
                      <c:pt idx="2034">
                        <c:v>191.445401</c:v>
                      </c:pt>
                      <c:pt idx="2035">
                        <c:v>191.36866900000001</c:v>
                      </c:pt>
                      <c:pt idx="2036">
                        <c:v>191.291999</c:v>
                      </c:pt>
                      <c:pt idx="2037">
                        <c:v>191.21539000000001</c:v>
                      </c:pt>
                      <c:pt idx="2038">
                        <c:v>191.13884300000001</c:v>
                      </c:pt>
                      <c:pt idx="2039">
                        <c:v>191.06235699999999</c:v>
                      </c:pt>
                      <c:pt idx="2040">
                        <c:v>190.98593199999999</c:v>
                      </c:pt>
                      <c:pt idx="2041">
                        <c:v>190.90956800000001</c:v>
                      </c:pt>
                      <c:pt idx="2042">
                        <c:v>190.83326500000001</c:v>
                      </c:pt>
                      <c:pt idx="2043">
                        <c:v>190.757023</c:v>
                      </c:pt>
                      <c:pt idx="2044">
                        <c:v>190.68084200000001</c:v>
                      </c:pt>
                      <c:pt idx="2045">
                        <c:v>190.60472200000001</c:v>
                      </c:pt>
                      <c:pt idx="2046">
                        <c:v>190.52866299999999</c:v>
                      </c:pt>
                      <c:pt idx="2047">
                        <c:v>190.452664</c:v>
                      </c:pt>
                      <c:pt idx="2048">
                        <c:v>190.37672599999999</c:v>
                      </c:pt>
                      <c:pt idx="2049">
                        <c:v>190.300849</c:v>
                      </c:pt>
                      <c:pt idx="2050">
                        <c:v>190.225032</c:v>
                      </c:pt>
                      <c:pt idx="2051">
                        <c:v>190.14927499999999</c:v>
                      </c:pt>
                      <c:pt idx="2052">
                        <c:v>190.073579</c:v>
                      </c:pt>
                      <c:pt idx="2053">
                        <c:v>189.99794199999999</c:v>
                      </c:pt>
                      <c:pt idx="2054">
                        <c:v>189.92236600000001</c:v>
                      </c:pt>
                      <c:pt idx="2055">
                        <c:v>189.84685099999999</c:v>
                      </c:pt>
                      <c:pt idx="2056">
                        <c:v>189.77139500000001</c:v>
                      </c:pt>
                      <c:pt idx="2057">
                        <c:v>189.695999</c:v>
                      </c:pt>
                      <c:pt idx="2058">
                        <c:v>189.62066300000001</c:v>
                      </c:pt>
                      <c:pt idx="2059">
                        <c:v>189.54538700000001</c:v>
                      </c:pt>
                      <c:pt idx="2060">
                        <c:v>189.47017</c:v>
                      </c:pt>
                      <c:pt idx="2061">
                        <c:v>189.395014</c:v>
                      </c:pt>
                      <c:pt idx="2062">
                        <c:v>189.31991600000001</c:v>
                      </c:pt>
                      <c:pt idx="2063">
                        <c:v>189.244879</c:v>
                      </c:pt>
                      <c:pt idx="2064">
                        <c:v>189.16990100000001</c:v>
                      </c:pt>
                      <c:pt idx="2065">
                        <c:v>189.09498199999999</c:v>
                      </c:pt>
                      <c:pt idx="2066">
                        <c:v>189.02012199999999</c:v>
                      </c:pt>
                      <c:pt idx="2067">
                        <c:v>188.945322</c:v>
                      </c:pt>
                      <c:pt idx="2068">
                        <c:v>188.87058099999999</c:v>
                      </c:pt>
                      <c:pt idx="2069">
                        <c:v>188.79589899999999</c:v>
                      </c:pt>
                      <c:pt idx="2070">
                        <c:v>188.72127599999999</c:v>
                      </c:pt>
                      <c:pt idx="2071">
                        <c:v>188.64671200000001</c:v>
                      </c:pt>
                      <c:pt idx="2072">
                        <c:v>188.57220699999999</c:v>
                      </c:pt>
                      <c:pt idx="2073">
                        <c:v>188.497761</c:v>
                      </c:pt>
                      <c:pt idx="2074">
                        <c:v>188.423374</c:v>
                      </c:pt>
                      <c:pt idx="2075">
                        <c:v>188.34904499999999</c:v>
                      </c:pt>
                      <c:pt idx="2076">
                        <c:v>188.27477500000001</c:v>
                      </c:pt>
                      <c:pt idx="2077">
                        <c:v>188.20056299999999</c:v>
                      </c:pt>
                      <c:pt idx="2078">
                        <c:v>188.12640999999999</c:v>
                      </c:pt>
                      <c:pt idx="2079">
                        <c:v>188.05231599999999</c:v>
                      </c:pt>
                      <c:pt idx="2080">
                        <c:v>187.97827899999999</c:v>
                      </c:pt>
                      <c:pt idx="2081">
                        <c:v>187.904301</c:v>
                      </c:pt>
                      <c:pt idx="2082">
                        <c:v>187.83038099999999</c:v>
                      </c:pt>
                      <c:pt idx="2083">
                        <c:v>187.75651999999999</c:v>
                      </c:pt>
                      <c:pt idx="2084">
                        <c:v>187.682716</c:v>
                      </c:pt>
                      <c:pt idx="2085">
                        <c:v>187.60897</c:v>
                      </c:pt>
                      <c:pt idx="2086">
                        <c:v>187.53528299999999</c:v>
                      </c:pt>
                      <c:pt idx="2087">
                        <c:v>187.46165300000001</c:v>
                      </c:pt>
                      <c:pt idx="2088">
                        <c:v>187.388081</c:v>
                      </c:pt>
                      <c:pt idx="2089">
                        <c:v>187.31456600000001</c:v>
                      </c:pt>
                      <c:pt idx="2090">
                        <c:v>187.24110999999999</c:v>
                      </c:pt>
                      <c:pt idx="2091">
                        <c:v>187.16771</c:v>
                      </c:pt>
                      <c:pt idx="2092">
                        <c:v>187.094369</c:v>
                      </c:pt>
                      <c:pt idx="2093">
                        <c:v>187.021085</c:v>
                      </c:pt>
                      <c:pt idx="2094">
                        <c:v>186.947858</c:v>
                      </c:pt>
                      <c:pt idx="2095">
                        <c:v>186.87468899999999</c:v>
                      </c:pt>
                      <c:pt idx="2096">
                        <c:v>186.80157600000001</c:v>
                      </c:pt>
                      <c:pt idx="2097">
                        <c:v>186.728521</c:v>
                      </c:pt>
                      <c:pt idx="2098">
                        <c:v>186.65552400000001</c:v>
                      </c:pt>
                      <c:pt idx="2099">
                        <c:v>186.582583</c:v>
                      </c:pt>
                      <c:pt idx="2100">
                        <c:v>186.50969900000001</c:v>
                      </c:pt>
                      <c:pt idx="2101">
                        <c:v>186.43687199999999</c:v>
                      </c:pt>
                      <c:pt idx="2102">
                        <c:v>186.364102</c:v>
                      </c:pt>
                      <c:pt idx="2103">
                        <c:v>186.29138900000001</c:v>
                      </c:pt>
                      <c:pt idx="2104">
                        <c:v>186.21873199999999</c:v>
                      </c:pt>
                      <c:pt idx="2105">
                        <c:v>186.14613199999999</c:v>
                      </c:pt>
                      <c:pt idx="2106">
                        <c:v>186.073589</c:v>
                      </c:pt>
                      <c:pt idx="2107">
                        <c:v>186.001102</c:v>
                      </c:pt>
                      <c:pt idx="2108">
                        <c:v>185.92867200000001</c:v>
                      </c:pt>
                      <c:pt idx="2109">
                        <c:v>185.85629800000001</c:v>
                      </c:pt>
                      <c:pt idx="2110">
                        <c:v>185.78398000000001</c:v>
                      </c:pt>
                      <c:pt idx="2111">
                        <c:v>185.71171899999999</c:v>
                      </c:pt>
                      <c:pt idx="2112">
                        <c:v>185.63951399999999</c:v>
                      </c:pt>
                      <c:pt idx="2113">
                        <c:v>185.567365</c:v>
                      </c:pt>
                      <c:pt idx="2114">
                        <c:v>185.495272</c:v>
                      </c:pt>
                      <c:pt idx="2115">
                        <c:v>185.42323500000001</c:v>
                      </c:pt>
                      <c:pt idx="2116">
                        <c:v>185.35125400000001</c:v>
                      </c:pt>
                      <c:pt idx="2117">
                        <c:v>185.27932799999999</c:v>
                      </c:pt>
                      <c:pt idx="2118">
                        <c:v>185.207459</c:v>
                      </c:pt>
                      <c:pt idx="2119">
                        <c:v>185.13564500000001</c:v>
                      </c:pt>
                      <c:pt idx="2120">
                        <c:v>185.06388699999999</c:v>
                      </c:pt>
                      <c:pt idx="2121">
                        <c:v>184.99218500000001</c:v>
                      </c:pt>
                      <c:pt idx="2122">
                        <c:v>184.92053799999999</c:v>
                      </c:pt>
                      <c:pt idx="2123">
                        <c:v>184.84894700000001</c:v>
                      </c:pt>
                      <c:pt idx="2124">
                        <c:v>184.777411</c:v>
                      </c:pt>
                      <c:pt idx="2125">
                        <c:v>184.70593</c:v>
                      </c:pt>
                      <c:pt idx="2126">
                        <c:v>184.63450499999999</c:v>
                      </c:pt>
                      <c:pt idx="2127">
                        <c:v>184.56313499999999</c:v>
                      </c:pt>
                      <c:pt idx="2128">
                        <c:v>184.49181999999999</c:v>
                      </c:pt>
                      <c:pt idx="2129">
                        <c:v>184.42055999999999</c:v>
                      </c:pt>
                      <c:pt idx="2130">
                        <c:v>184.349355</c:v>
                      </c:pt>
                      <c:pt idx="2131">
                        <c:v>184.27820500000001</c:v>
                      </c:pt>
                      <c:pt idx="2132">
                        <c:v>184.20711</c:v>
                      </c:pt>
                      <c:pt idx="2133">
                        <c:v>184.13606999999999</c:v>
                      </c:pt>
                      <c:pt idx="2134">
                        <c:v>184.06508500000001</c:v>
                      </c:pt>
                      <c:pt idx="2135">
                        <c:v>183.99415400000001</c:v>
                      </c:pt>
                      <c:pt idx="2136">
                        <c:v>183.92327800000001</c:v>
                      </c:pt>
                      <c:pt idx="2137">
                        <c:v>183.85245599999999</c:v>
                      </c:pt>
                      <c:pt idx="2138">
                        <c:v>183.781689</c:v>
                      </c:pt>
                      <c:pt idx="2139">
                        <c:v>183.71097700000001</c:v>
                      </c:pt>
                      <c:pt idx="2140">
                        <c:v>183.64031900000001</c:v>
                      </c:pt>
                      <c:pt idx="2141">
                        <c:v>183.569715</c:v>
                      </c:pt>
                      <c:pt idx="2142">
                        <c:v>183.499166</c:v>
                      </c:pt>
                      <c:pt idx="2143">
                        <c:v>183.42867000000001</c:v>
                      </c:pt>
                      <c:pt idx="2144">
                        <c:v>183.35822899999999</c:v>
                      </c:pt>
                      <c:pt idx="2145">
                        <c:v>183.28784200000001</c:v>
                      </c:pt>
                      <c:pt idx="2146">
                        <c:v>183.21750900000001</c:v>
                      </c:pt>
                      <c:pt idx="2147">
                        <c:v>183.14723000000001</c:v>
                      </c:pt>
                      <c:pt idx="2148">
                        <c:v>183.07700500000001</c:v>
                      </c:pt>
                      <c:pt idx="2149">
                        <c:v>183.006834</c:v>
                      </c:pt>
                      <c:pt idx="2150">
                        <c:v>182.93671599999999</c:v>
                      </c:pt>
                      <c:pt idx="2151">
                        <c:v>182.86665199999999</c:v>
                      </c:pt>
                      <c:pt idx="2152">
                        <c:v>182.79664199999999</c:v>
                      </c:pt>
                      <c:pt idx="2153">
                        <c:v>182.726686</c:v>
                      </c:pt>
                      <c:pt idx="2154">
                        <c:v>182.65678199999999</c:v>
                      </c:pt>
                      <c:pt idx="2155">
                        <c:v>182.58693299999999</c:v>
                      </c:pt>
                      <c:pt idx="2156">
                        <c:v>182.51713699999999</c:v>
                      </c:pt>
                      <c:pt idx="2157">
                        <c:v>182.447394</c:v>
                      </c:pt>
                      <c:pt idx="2158">
                        <c:v>182.37770399999999</c:v>
                      </c:pt>
                      <c:pt idx="2159">
                        <c:v>182.30806799999999</c:v>
                      </c:pt>
                      <c:pt idx="2160">
                        <c:v>182.238484</c:v>
                      </c:pt>
                      <c:pt idx="2161">
                        <c:v>182.16895400000001</c:v>
                      </c:pt>
                      <c:pt idx="2162">
                        <c:v>182.09947700000001</c:v>
                      </c:pt>
                      <c:pt idx="2163">
                        <c:v>182.03005300000001</c:v>
                      </c:pt>
                      <c:pt idx="2164">
                        <c:v>181.96068199999999</c:v>
                      </c:pt>
                      <c:pt idx="2165">
                        <c:v>181.89136400000001</c:v>
                      </c:pt>
                      <c:pt idx="2166">
                        <c:v>181.82209800000001</c:v>
                      </c:pt>
                      <c:pt idx="2167">
                        <c:v>181.75288499999999</c:v>
                      </c:pt>
                      <c:pt idx="2168">
                        <c:v>181.68372500000001</c:v>
                      </c:pt>
                      <c:pt idx="2169">
                        <c:v>181.61461700000001</c:v>
                      </c:pt>
                      <c:pt idx="2170">
                        <c:v>181.54556199999999</c:v>
                      </c:pt>
                      <c:pt idx="2171">
                        <c:v>181.47656000000001</c:v>
                      </c:pt>
                      <c:pt idx="2172">
                        <c:v>181.40761000000001</c:v>
                      </c:pt>
                      <c:pt idx="2173">
                        <c:v>181.33871199999999</c:v>
                      </c:pt>
                      <c:pt idx="2174">
                        <c:v>181.269867</c:v>
                      </c:pt>
                      <c:pt idx="2175">
                        <c:v>181.20107400000001</c:v>
                      </c:pt>
                      <c:pt idx="2176">
                        <c:v>181.13233299999999</c:v>
                      </c:pt>
                      <c:pt idx="2177">
                        <c:v>181.06364400000001</c:v>
                      </c:pt>
                      <c:pt idx="2178">
                        <c:v>180.99500699999999</c:v>
                      </c:pt>
                      <c:pt idx="2179">
                        <c:v>180.926423</c:v>
                      </c:pt>
                      <c:pt idx="2180">
                        <c:v>180.85789</c:v>
                      </c:pt>
                      <c:pt idx="2181">
                        <c:v>180.78940900000001</c:v>
                      </c:pt>
                      <c:pt idx="2182">
                        <c:v>180.72098</c:v>
                      </c:pt>
                      <c:pt idx="2183">
                        <c:v>180.652603</c:v>
                      </c:pt>
                      <c:pt idx="2184">
                        <c:v>180.58427699999999</c:v>
                      </c:pt>
                      <c:pt idx="2185">
                        <c:v>180.51600400000001</c:v>
                      </c:pt>
                      <c:pt idx="2186">
                        <c:v>180.44778099999999</c:v>
                      </c:pt>
                      <c:pt idx="2187">
                        <c:v>180.37961100000001</c:v>
                      </c:pt>
                      <c:pt idx="2188">
                        <c:v>180.31149099999999</c:v>
                      </c:pt>
                      <c:pt idx="2189">
                        <c:v>180.243424</c:v>
                      </c:pt>
                      <c:pt idx="2190">
                        <c:v>180.17540700000001</c:v>
                      </c:pt>
                      <c:pt idx="2191">
                        <c:v>180.10744199999999</c:v>
                      </c:pt>
                      <c:pt idx="2192">
                        <c:v>180.03952799999999</c:v>
                      </c:pt>
                      <c:pt idx="2193">
                        <c:v>179.971666</c:v>
                      </c:pt>
                      <c:pt idx="2194">
                        <c:v>179.903854</c:v>
                      </c:pt>
                      <c:pt idx="2195">
                        <c:v>179.836094</c:v>
                      </c:pt>
                      <c:pt idx="2196">
                        <c:v>179.76838499999999</c:v>
                      </c:pt>
                      <c:pt idx="2197">
                        <c:v>179.700726</c:v>
                      </c:pt>
                      <c:pt idx="2198">
                        <c:v>179.63311899999999</c:v>
                      </c:pt>
                      <c:pt idx="2199">
                        <c:v>179.565562</c:v>
                      </c:pt>
                      <c:pt idx="2200">
                        <c:v>179.49805599999999</c:v>
                      </c:pt>
                      <c:pt idx="2201">
                        <c:v>179.430601</c:v>
                      </c:pt>
                      <c:pt idx="2202">
                        <c:v>179.36319700000001</c:v>
                      </c:pt>
                      <c:pt idx="2203">
                        <c:v>179.29584299999999</c:v>
                      </c:pt>
                      <c:pt idx="2204">
                        <c:v>179.22854000000001</c:v>
                      </c:pt>
                      <c:pt idx="2205">
                        <c:v>179.16128699999999</c:v>
                      </c:pt>
                      <c:pt idx="2206">
                        <c:v>179.09408400000001</c:v>
                      </c:pt>
                      <c:pt idx="2207">
                        <c:v>179.02693300000001</c:v>
                      </c:pt>
                      <c:pt idx="2208">
                        <c:v>178.95983100000001</c:v>
                      </c:pt>
                      <c:pt idx="2209">
                        <c:v>178.89277999999999</c:v>
                      </c:pt>
                      <c:pt idx="2210">
                        <c:v>178.82577900000001</c:v>
                      </c:pt>
                      <c:pt idx="2211">
                        <c:v>178.75882799999999</c:v>
                      </c:pt>
                      <c:pt idx="2212">
                        <c:v>178.69192699999999</c:v>
                      </c:pt>
                      <c:pt idx="2213">
                        <c:v>178.62507600000001</c:v>
                      </c:pt>
                      <c:pt idx="2214">
                        <c:v>178.55827600000001</c:v>
                      </c:pt>
                      <c:pt idx="2215">
                        <c:v>178.491525</c:v>
                      </c:pt>
                      <c:pt idx="2216">
                        <c:v>178.424824</c:v>
                      </c:pt>
                      <c:pt idx="2217">
                        <c:v>178.35817299999999</c:v>
                      </c:pt>
                      <c:pt idx="2218">
                        <c:v>178.291572</c:v>
                      </c:pt>
                      <c:pt idx="2219">
                        <c:v>178.22502</c:v>
                      </c:pt>
                      <c:pt idx="2220">
                        <c:v>178.15851799999999</c:v>
                      </c:pt>
                      <c:pt idx="2221">
                        <c:v>178.09206599999999</c:v>
                      </c:pt>
                      <c:pt idx="2222">
                        <c:v>178.02566300000001</c:v>
                      </c:pt>
                      <c:pt idx="2223">
                        <c:v>177.95930999999999</c:v>
                      </c:pt>
                      <c:pt idx="2224">
                        <c:v>177.89300600000001</c:v>
                      </c:pt>
                      <c:pt idx="2225">
                        <c:v>177.826752</c:v>
                      </c:pt>
                      <c:pt idx="2226">
                        <c:v>177.760547</c:v>
                      </c:pt>
                      <c:pt idx="2227">
                        <c:v>177.694391</c:v>
                      </c:pt>
                      <c:pt idx="2228">
                        <c:v>177.62828500000001</c:v>
                      </c:pt>
                      <c:pt idx="2229">
                        <c:v>177.56222700000001</c:v>
                      </c:pt>
                      <c:pt idx="2230">
                        <c:v>177.496219</c:v>
                      </c:pt>
                      <c:pt idx="2231">
                        <c:v>177.43026</c:v>
                      </c:pt>
                      <c:pt idx="2232">
                        <c:v>177.36435</c:v>
                      </c:pt>
                      <c:pt idx="2233">
                        <c:v>177.29848799999999</c:v>
                      </c:pt>
                      <c:pt idx="2234">
                        <c:v>177.232676</c:v>
                      </c:pt>
                      <c:pt idx="2235">
                        <c:v>177.16691299999999</c:v>
                      </c:pt>
                      <c:pt idx="2236">
                        <c:v>177.10119800000001</c:v>
                      </c:pt>
                      <c:pt idx="2237">
                        <c:v>177.03553199999999</c:v>
                      </c:pt>
                      <c:pt idx="2238">
                        <c:v>176.96991399999999</c:v>
                      </c:pt>
                      <c:pt idx="2239">
                        <c:v>176.904346</c:v>
                      </c:pt>
                      <c:pt idx="2240">
                        <c:v>176.83882600000001</c:v>
                      </c:pt>
                      <c:pt idx="2241">
                        <c:v>176.77335400000001</c:v>
                      </c:pt>
                      <c:pt idx="2242">
                        <c:v>176.707931</c:v>
                      </c:pt>
                      <c:pt idx="2243">
                        <c:v>176.64255600000001</c:v>
                      </c:pt>
                      <c:pt idx="2244">
                        <c:v>176.57722999999999</c:v>
                      </c:pt>
                      <c:pt idx="2245">
                        <c:v>176.51195200000001</c:v>
                      </c:pt>
                      <c:pt idx="2246">
                        <c:v>176.44672199999999</c:v>
                      </c:pt>
                      <c:pt idx="2247">
                        <c:v>176.38154</c:v>
                      </c:pt>
                      <c:pt idx="2248">
                        <c:v>176.316407</c:v>
                      </c:pt>
                      <c:pt idx="2249">
                        <c:v>176.25132099999999</c:v>
                      </c:pt>
                      <c:pt idx="2250">
                        <c:v>176.186284</c:v>
                      </c:pt>
                      <c:pt idx="2251">
                        <c:v>176.12129400000001</c:v>
                      </c:pt>
                      <c:pt idx="2252">
                        <c:v>176.056353</c:v>
                      </c:pt>
                      <c:pt idx="2253">
                        <c:v>175.99145899999999</c:v>
                      </c:pt>
                      <c:pt idx="2254">
                        <c:v>175.926614</c:v>
                      </c:pt>
                      <c:pt idx="2255">
                        <c:v>175.861816</c:v>
                      </c:pt>
                      <c:pt idx="2256">
                        <c:v>175.797065</c:v>
                      </c:pt>
                      <c:pt idx="2257">
                        <c:v>175.73236299999999</c:v>
                      </c:pt>
                      <c:pt idx="2258">
                        <c:v>175.667708</c:v>
                      </c:pt>
                      <c:pt idx="2259">
                        <c:v>175.60310000000001</c:v>
                      </c:pt>
                      <c:pt idx="2260">
                        <c:v>175.53854000000001</c:v>
                      </c:pt>
                      <c:pt idx="2261">
                        <c:v>175.474028</c:v>
                      </c:pt>
                      <c:pt idx="2262">
                        <c:v>175.40956299999999</c:v>
                      </c:pt>
                      <c:pt idx="2263">
                        <c:v>175.345145</c:v>
                      </c:pt>
                      <c:pt idx="2264">
                        <c:v>175.28077400000001</c:v>
                      </c:pt>
                      <c:pt idx="2265">
                        <c:v>175.21645100000001</c:v>
                      </c:pt>
                      <c:pt idx="2266">
                        <c:v>175.152175</c:v>
                      </c:pt>
                      <c:pt idx="2267">
                        <c:v>175.08794599999999</c:v>
                      </c:pt>
                      <c:pt idx="2268">
                        <c:v>175.023764</c:v>
                      </c:pt>
                      <c:pt idx="2269">
                        <c:v>174.95963</c:v>
                      </c:pt>
                      <c:pt idx="2270">
                        <c:v>174.89554200000001</c:v>
                      </c:pt>
                      <c:pt idx="2271">
                        <c:v>174.831501</c:v>
                      </c:pt>
                      <c:pt idx="2272">
                        <c:v>174.76750699999999</c:v>
                      </c:pt>
                      <c:pt idx="2273">
                        <c:v>174.70356000000001</c:v>
                      </c:pt>
                      <c:pt idx="2274">
                        <c:v>174.63965999999999</c:v>
                      </c:pt>
                      <c:pt idx="2275">
                        <c:v>174.575806</c:v>
                      </c:pt>
                      <c:pt idx="2276">
                        <c:v>174.511999</c:v>
                      </c:pt>
                      <c:pt idx="2277">
                        <c:v>174.448239</c:v>
                      </c:pt>
                      <c:pt idx="2278">
                        <c:v>174.384525</c:v>
                      </c:pt>
                      <c:pt idx="2279">
                        <c:v>174.32085799999999</c:v>
                      </c:pt>
                      <c:pt idx="2280">
                        <c:v>174.257237</c:v>
                      </c:pt>
                      <c:pt idx="2281">
                        <c:v>174.19366299999999</c:v>
                      </c:pt>
                      <c:pt idx="2282">
                        <c:v>174.130135</c:v>
                      </c:pt>
                      <c:pt idx="2283">
                        <c:v>174.066653</c:v>
                      </c:pt>
                      <c:pt idx="2284">
                        <c:v>174.003218</c:v>
                      </c:pt>
                      <c:pt idx="2285">
                        <c:v>173.939829</c:v>
                      </c:pt>
                      <c:pt idx="2286">
                        <c:v>173.876486</c:v>
                      </c:pt>
                      <c:pt idx="2287">
                        <c:v>173.81318899999999</c:v>
                      </c:pt>
                      <c:pt idx="2288">
                        <c:v>173.74993799999999</c:v>
                      </c:pt>
                      <c:pt idx="2289">
                        <c:v>173.686733</c:v>
                      </c:pt>
                      <c:pt idx="2290">
                        <c:v>173.62357399999999</c:v>
                      </c:pt>
                      <c:pt idx="2291">
                        <c:v>173.560461</c:v>
                      </c:pt>
                      <c:pt idx="2292">
                        <c:v>173.49739400000001</c:v>
                      </c:pt>
                      <c:pt idx="2293">
                        <c:v>173.43437299999999</c:v>
                      </c:pt>
                      <c:pt idx="2294">
                        <c:v>173.371398</c:v>
                      </c:pt>
                      <c:pt idx="2295">
                        <c:v>173.308468</c:v>
                      </c:pt>
                      <c:pt idx="2296">
                        <c:v>173.24558400000001</c:v>
                      </c:pt>
                      <c:pt idx="2297">
                        <c:v>173.18274500000001</c:v>
                      </c:pt>
                      <c:pt idx="2298">
                        <c:v>173.11995300000001</c:v>
                      </c:pt>
                      <c:pt idx="2299">
                        <c:v>173.05720500000001</c:v>
                      </c:pt>
                      <c:pt idx="2300">
                        <c:v>172.99450300000001</c:v>
                      </c:pt>
                      <c:pt idx="2301">
                        <c:v>172.931847</c:v>
                      </c:pt>
                      <c:pt idx="2302">
                        <c:v>172.869236</c:v>
                      </c:pt>
                      <c:pt idx="2303">
                        <c:v>172.80667</c:v>
                      </c:pt>
                      <c:pt idx="2304">
                        <c:v>172.74414999999999</c:v>
                      </c:pt>
                      <c:pt idx="2305">
                        <c:v>172.68167399999999</c:v>
                      </c:pt>
                      <c:pt idx="2306">
                        <c:v>172.61924400000001</c:v>
                      </c:pt>
                      <c:pt idx="2307">
                        <c:v>172.556859</c:v>
                      </c:pt>
                      <c:pt idx="2308">
                        <c:v>172.494519</c:v>
                      </c:pt>
                      <c:pt idx="2309">
                        <c:v>172.43222399999999</c:v>
                      </c:pt>
                      <c:pt idx="2310">
                        <c:v>172.36997400000001</c:v>
                      </c:pt>
                      <c:pt idx="2311">
                        <c:v>172.30776900000001</c:v>
                      </c:pt>
                      <c:pt idx="2312">
                        <c:v>172.245609</c:v>
                      </c:pt>
                      <c:pt idx="2313">
                        <c:v>172.183494</c:v>
                      </c:pt>
                      <c:pt idx="2314">
                        <c:v>172.12142399999999</c:v>
                      </c:pt>
                      <c:pt idx="2315">
                        <c:v>172.05939799999999</c:v>
                      </c:pt>
                      <c:pt idx="2316">
                        <c:v>171.99741700000001</c:v>
                      </c:pt>
                      <c:pt idx="2317">
                        <c:v>171.93548000000001</c:v>
                      </c:pt>
                      <c:pt idx="2318">
                        <c:v>171.87358900000001</c:v>
                      </c:pt>
                      <c:pt idx="2319">
                        <c:v>171.81174100000001</c:v>
                      </c:pt>
                      <c:pt idx="2320">
                        <c:v>171.74993900000001</c:v>
                      </c:pt>
                      <c:pt idx="2321">
                        <c:v>171.68817999999999</c:v>
                      </c:pt>
                      <c:pt idx="2322">
                        <c:v>171.62646599999999</c:v>
                      </c:pt>
                      <c:pt idx="2323">
                        <c:v>171.564797</c:v>
                      </c:pt>
                      <c:pt idx="2324">
                        <c:v>171.50317100000001</c:v>
                      </c:pt>
                      <c:pt idx="2325">
                        <c:v>171.44158999999999</c:v>
                      </c:pt>
                      <c:pt idx="2326">
                        <c:v>171.380054</c:v>
                      </c:pt>
                      <c:pt idx="2327">
                        <c:v>171.31856099999999</c:v>
                      </c:pt>
                      <c:pt idx="2328">
                        <c:v>171.25711200000001</c:v>
                      </c:pt>
                      <c:pt idx="2329">
                        <c:v>171.195708</c:v>
                      </c:pt>
                      <c:pt idx="2330">
                        <c:v>171.13434699999999</c:v>
                      </c:pt>
                      <c:pt idx="2331">
                        <c:v>171.07303099999999</c:v>
                      </c:pt>
                      <c:pt idx="2332">
                        <c:v>171.01175799999999</c:v>
                      </c:pt>
                      <c:pt idx="2333">
                        <c:v>170.95052999999999</c:v>
                      </c:pt>
                      <c:pt idx="2334">
                        <c:v>170.88934499999999</c:v>
                      </c:pt>
                      <c:pt idx="2335">
                        <c:v>170.828204</c:v>
                      </c:pt>
                      <c:pt idx="2336">
                        <c:v>170.76710600000001</c:v>
                      </c:pt>
                      <c:pt idx="2337">
                        <c:v>170.706053</c:v>
                      </c:pt>
                      <c:pt idx="2338">
                        <c:v>170.64504299999999</c:v>
                      </c:pt>
                      <c:pt idx="2339">
                        <c:v>170.58407600000001</c:v>
                      </c:pt>
                      <c:pt idx="2340">
                        <c:v>170.52315300000001</c:v>
                      </c:pt>
                      <c:pt idx="2341">
                        <c:v>170.46227400000001</c:v>
                      </c:pt>
                      <c:pt idx="2342">
                        <c:v>170.40143800000001</c:v>
                      </c:pt>
                      <c:pt idx="2343">
                        <c:v>170.34064499999999</c:v>
                      </c:pt>
                      <c:pt idx="2344">
                        <c:v>170.27989600000001</c:v>
                      </c:pt>
                      <c:pt idx="2345">
                        <c:v>170.21919</c:v>
                      </c:pt>
                      <c:pt idx="2346">
                        <c:v>170.15852799999999</c:v>
                      </c:pt>
                      <c:pt idx="2347">
                        <c:v>170.09790899999999</c:v>
                      </c:pt>
                      <c:pt idx="2348">
                        <c:v>170.03733199999999</c:v>
                      </c:pt>
                      <c:pt idx="2349">
                        <c:v>169.976799</c:v>
                      </c:pt>
                      <c:pt idx="2350">
                        <c:v>169.91630900000001</c:v>
                      </c:pt>
                      <c:pt idx="2351">
                        <c:v>169.855862</c:v>
                      </c:pt>
                      <c:pt idx="2352">
                        <c:v>169.795458</c:v>
                      </c:pt>
                      <c:pt idx="2353">
                        <c:v>169.73509799999999</c:v>
                      </c:pt>
                      <c:pt idx="2354">
                        <c:v>169.674779</c:v>
                      </c:pt>
                      <c:pt idx="2355">
                        <c:v>169.61450400000001</c:v>
                      </c:pt>
                      <c:pt idx="2356">
                        <c:v>169.554272</c:v>
                      </c:pt>
                      <c:pt idx="2357">
                        <c:v>169.49408199999999</c:v>
                      </c:pt>
                      <c:pt idx="2358">
                        <c:v>169.43393499999999</c:v>
                      </c:pt>
                      <c:pt idx="2359">
                        <c:v>169.373831</c:v>
                      </c:pt>
                      <c:pt idx="2360">
                        <c:v>169.31376900000001</c:v>
                      </c:pt>
                      <c:pt idx="2361">
                        <c:v>169.25375</c:v>
                      </c:pt>
                      <c:pt idx="2362">
                        <c:v>169.19377399999999</c:v>
                      </c:pt>
                      <c:pt idx="2363">
                        <c:v>169.13383999999999</c:v>
                      </c:pt>
                      <c:pt idx="2364">
                        <c:v>169.073948</c:v>
                      </c:pt>
                      <c:pt idx="2365">
                        <c:v>169.01409899999999</c:v>
                      </c:pt>
                      <c:pt idx="2366">
                        <c:v>168.95429200000001</c:v>
                      </c:pt>
                      <c:pt idx="2367">
                        <c:v>168.89452800000001</c:v>
                      </c:pt>
                      <c:pt idx="2368">
                        <c:v>168.83480499999999</c:v>
                      </c:pt>
                      <c:pt idx="2369">
                        <c:v>168.775125</c:v>
                      </c:pt>
                      <c:pt idx="2370">
                        <c:v>168.715487</c:v>
                      </c:pt>
                      <c:pt idx="2371">
                        <c:v>168.65589199999999</c:v>
                      </c:pt>
                      <c:pt idx="2372">
                        <c:v>168.596338</c:v>
                      </c:pt>
                      <c:pt idx="2373">
                        <c:v>168.53682599999999</c:v>
                      </c:pt>
                      <c:pt idx="2374">
                        <c:v>168.47735700000001</c:v>
                      </c:pt>
                      <c:pt idx="2375">
                        <c:v>168.41792899999999</c:v>
                      </c:pt>
                      <c:pt idx="2376">
                        <c:v>168.358543</c:v>
                      </c:pt>
                      <c:pt idx="2377">
                        <c:v>168.29920000000001</c:v>
                      </c:pt>
                      <c:pt idx="2378">
                        <c:v>168.23989800000001</c:v>
                      </c:pt>
                      <c:pt idx="2379">
                        <c:v>168.18063699999999</c:v>
                      </c:pt>
                      <c:pt idx="2380">
                        <c:v>168.121419</c:v>
                      </c:pt>
                      <c:pt idx="2381">
                        <c:v>168.062242</c:v>
                      </c:pt>
                      <c:pt idx="2382">
                        <c:v>168.003107</c:v>
                      </c:pt>
                      <c:pt idx="2383">
                        <c:v>167.94401300000001</c:v>
                      </c:pt>
                      <c:pt idx="2384">
                        <c:v>167.884961</c:v>
                      </c:pt>
                      <c:pt idx="2385">
                        <c:v>167.825951</c:v>
                      </c:pt>
                      <c:pt idx="2386">
                        <c:v>167.76698099999999</c:v>
                      </c:pt>
                      <c:pt idx="2387">
                        <c:v>167.708054</c:v>
                      </c:pt>
                      <c:pt idx="2388">
                        <c:v>167.649168</c:v>
                      </c:pt>
                      <c:pt idx="2389">
                        <c:v>167.59032300000001</c:v>
                      </c:pt>
                      <c:pt idx="2390">
                        <c:v>167.531519</c:v>
                      </c:pt>
                      <c:pt idx="2391">
                        <c:v>167.472757</c:v>
                      </c:pt>
                      <c:pt idx="2392">
                        <c:v>167.41403600000001</c:v>
                      </c:pt>
                      <c:pt idx="2393">
                        <c:v>167.355356</c:v>
                      </c:pt>
                      <c:pt idx="2394">
                        <c:v>167.296717</c:v>
                      </c:pt>
                      <c:pt idx="2395">
                        <c:v>167.23811900000001</c:v>
                      </c:pt>
                      <c:pt idx="2396">
                        <c:v>167.179562</c:v>
                      </c:pt>
                      <c:pt idx="2397">
                        <c:v>167.12104600000001</c:v>
                      </c:pt>
                      <c:pt idx="2398">
                        <c:v>167.06257099999999</c:v>
                      </c:pt>
                      <c:pt idx="2399">
                        <c:v>167.00413800000001</c:v>
                      </c:pt>
                      <c:pt idx="2400">
                        <c:v>166.94574499999999</c:v>
                      </c:pt>
                      <c:pt idx="2401">
                        <c:v>166.88739200000001</c:v>
                      </c:pt>
                      <c:pt idx="2402">
                        <c:v>166.829081</c:v>
                      </c:pt>
                      <c:pt idx="2403">
                        <c:v>166.77081000000001</c:v>
                      </c:pt>
                      <c:pt idx="2404">
                        <c:v>166.71258</c:v>
                      </c:pt>
                      <c:pt idx="2405">
                        <c:v>166.654391</c:v>
                      </c:pt>
                      <c:pt idx="2406">
                        <c:v>166.59624199999999</c:v>
                      </c:pt>
                      <c:pt idx="2407">
                        <c:v>166.53813400000001</c:v>
                      </c:pt>
                      <c:pt idx="2408">
                        <c:v>166.48006599999999</c:v>
                      </c:pt>
                      <c:pt idx="2409">
                        <c:v>166.42203900000001</c:v>
                      </c:pt>
                      <c:pt idx="2410">
                        <c:v>166.36405199999999</c:v>
                      </c:pt>
                      <c:pt idx="2411">
                        <c:v>166.306106</c:v>
                      </c:pt>
                      <c:pt idx="2412">
                        <c:v>166.2482</c:v>
                      </c:pt>
                      <c:pt idx="2413">
                        <c:v>166.19033400000001</c:v>
                      </c:pt>
                      <c:pt idx="2414">
                        <c:v>166.132508</c:v>
                      </c:pt>
                      <c:pt idx="2415">
                        <c:v>166.07472300000001</c:v>
                      </c:pt>
                      <c:pt idx="2416">
                        <c:v>166.01697799999999</c:v>
                      </c:pt>
                      <c:pt idx="2417">
                        <c:v>165.959273</c:v>
                      </c:pt>
                      <c:pt idx="2418">
                        <c:v>165.90160900000001</c:v>
                      </c:pt>
                      <c:pt idx="2419">
                        <c:v>165.84398400000001</c:v>
                      </c:pt>
                      <c:pt idx="2420">
                        <c:v>165.78639899999999</c:v>
                      </c:pt>
                      <c:pt idx="2421">
                        <c:v>165.72885400000001</c:v>
                      </c:pt>
                      <c:pt idx="2422">
                        <c:v>165.67134999999999</c:v>
                      </c:pt>
                      <c:pt idx="2423">
                        <c:v>165.61388500000001</c:v>
                      </c:pt>
                      <c:pt idx="2424">
                        <c:v>165.55645999999999</c:v>
                      </c:pt>
                      <c:pt idx="2425">
                        <c:v>165.49907400000001</c:v>
                      </c:pt>
                      <c:pt idx="2426">
                        <c:v>165.44172900000001</c:v>
                      </c:pt>
                      <c:pt idx="2427">
                        <c:v>165.384423</c:v>
                      </c:pt>
                      <c:pt idx="2428">
                        <c:v>165.327157</c:v>
                      </c:pt>
                      <c:pt idx="2429">
                        <c:v>165.26993100000001</c:v>
                      </c:pt>
                      <c:pt idx="2430">
                        <c:v>165.21274399999999</c:v>
                      </c:pt>
                      <c:pt idx="2431">
                        <c:v>165.155596</c:v>
                      </c:pt>
                      <c:pt idx="2432">
                        <c:v>165.098489</c:v>
                      </c:pt>
                      <c:pt idx="2433">
                        <c:v>165.04141999999999</c:v>
                      </c:pt>
                      <c:pt idx="2434">
                        <c:v>164.98439200000001</c:v>
                      </c:pt>
                      <c:pt idx="2435">
                        <c:v>164.927402</c:v>
                      </c:pt>
                      <c:pt idx="2436">
                        <c:v>164.870452</c:v>
                      </c:pt>
                      <c:pt idx="2437">
                        <c:v>164.81354099999999</c:v>
                      </c:pt>
                      <c:pt idx="2438">
                        <c:v>164.75667000000001</c:v>
                      </c:pt>
                      <c:pt idx="2439">
                        <c:v>164.699838</c:v>
                      </c:pt>
                      <c:pt idx="2440">
                        <c:v>164.643045</c:v>
                      </c:pt>
                      <c:pt idx="2441">
                        <c:v>164.58629099999999</c:v>
                      </c:pt>
                      <c:pt idx="2442">
                        <c:v>164.52957599999999</c:v>
                      </c:pt>
                      <c:pt idx="2443">
                        <c:v>164.47290000000001</c:v>
                      </c:pt>
                      <c:pt idx="2444">
                        <c:v>164.41626400000001</c:v>
                      </c:pt>
                      <c:pt idx="2445">
                        <c:v>164.359666</c:v>
                      </c:pt>
                      <c:pt idx="2446">
                        <c:v>164.30310700000001</c:v>
                      </c:pt>
                      <c:pt idx="2447">
                        <c:v>164.24658700000001</c:v>
                      </c:pt>
                      <c:pt idx="2448">
                        <c:v>164.19010599999999</c:v>
                      </c:pt>
                      <c:pt idx="2449">
                        <c:v>164.13366400000001</c:v>
                      </c:pt>
                      <c:pt idx="2450">
                        <c:v>164.07726099999999</c:v>
                      </c:pt>
                      <c:pt idx="2451">
                        <c:v>164.02089599999999</c:v>
                      </c:pt>
                      <c:pt idx="2452">
                        <c:v>163.96457000000001</c:v>
                      </c:pt>
                      <c:pt idx="2453">
                        <c:v>163.90828300000001</c:v>
                      </c:pt>
                      <c:pt idx="2454">
                        <c:v>163.852035</c:v>
                      </c:pt>
                      <c:pt idx="2455">
                        <c:v>163.79582500000001</c:v>
                      </c:pt>
                      <c:pt idx="2456">
                        <c:v>163.739653</c:v>
                      </c:pt>
                      <c:pt idx="2457">
                        <c:v>163.68351999999999</c:v>
                      </c:pt>
                      <c:pt idx="2458">
                        <c:v>163.62742600000001</c:v>
                      </c:pt>
                      <c:pt idx="2459">
                        <c:v>163.57137</c:v>
                      </c:pt>
                      <c:pt idx="2460">
                        <c:v>163.51535200000001</c:v>
                      </c:pt>
                      <c:pt idx="2461">
                        <c:v>163.459373</c:v>
                      </c:pt>
                      <c:pt idx="2462">
                        <c:v>163.40343200000001</c:v>
                      </c:pt>
                      <c:pt idx="2463">
                        <c:v>163.34753000000001</c:v>
                      </c:pt>
                      <c:pt idx="2464">
                        <c:v>163.29166499999999</c:v>
                      </c:pt>
                      <c:pt idx="2465">
                        <c:v>163.235839</c:v>
                      </c:pt>
                      <c:pt idx="2466">
                        <c:v>163.18005099999999</c:v>
                      </c:pt>
                      <c:pt idx="2467">
                        <c:v>163.124301</c:v>
                      </c:pt>
                      <c:pt idx="2468">
                        <c:v>163.068589</c:v>
                      </c:pt>
                      <c:pt idx="2469">
                        <c:v>163.01291499999999</c:v>
                      </c:pt>
                      <c:pt idx="2470">
                        <c:v>162.95728</c:v>
                      </c:pt>
                      <c:pt idx="2471">
                        <c:v>162.90168199999999</c:v>
                      </c:pt>
                      <c:pt idx="2472">
                        <c:v>162.84612200000001</c:v>
                      </c:pt>
                      <c:pt idx="2473">
                        <c:v>162.79060000000001</c:v>
                      </c:pt>
                      <c:pt idx="2474">
                        <c:v>162.735116</c:v>
                      </c:pt>
                      <c:pt idx="2475">
                        <c:v>162.67966899999999</c:v>
                      </c:pt>
                      <c:pt idx="2476">
                        <c:v>162.62426099999999</c:v>
                      </c:pt>
                      <c:pt idx="2477">
                        <c:v>162.56889000000001</c:v>
                      </c:pt>
                      <c:pt idx="2478">
                        <c:v>162.51355699999999</c:v>
                      </c:pt>
                      <c:pt idx="2479">
                        <c:v>162.45826099999999</c:v>
                      </c:pt>
                      <c:pt idx="2480">
                        <c:v>162.40300300000001</c:v>
                      </c:pt>
                      <c:pt idx="2481">
                        <c:v>162.34778299999999</c:v>
                      </c:pt>
                      <c:pt idx="2482">
                        <c:v>162.29259999999999</c:v>
                      </c:pt>
                      <c:pt idx="2483">
                        <c:v>162.23745500000001</c:v>
                      </c:pt>
                      <c:pt idx="2484">
                        <c:v>162.18234699999999</c:v>
                      </c:pt>
                      <c:pt idx="2485">
                        <c:v>162.12727599999999</c:v>
                      </c:pt>
                      <c:pt idx="2486">
                        <c:v>162.07224299999999</c:v>
                      </c:pt>
                      <c:pt idx="2487">
                        <c:v>162.017248</c:v>
                      </c:pt>
                      <c:pt idx="2488">
                        <c:v>161.962289</c:v>
                      </c:pt>
                      <c:pt idx="2489">
                        <c:v>161.90736799999999</c:v>
                      </c:pt>
                      <c:pt idx="2490">
                        <c:v>161.852485</c:v>
                      </c:pt>
                      <c:pt idx="2491">
                        <c:v>161.79763800000001</c:v>
                      </c:pt>
                      <c:pt idx="2492">
                        <c:v>161.742828</c:v>
                      </c:pt>
                      <c:pt idx="2493">
                        <c:v>161.68805599999999</c:v>
                      </c:pt>
                      <c:pt idx="2494">
                        <c:v>161.633321</c:v>
                      </c:pt>
                      <c:pt idx="2495">
                        <c:v>161.578622</c:v>
                      </c:pt>
                      <c:pt idx="2496">
                        <c:v>161.52396100000001</c:v>
                      </c:pt>
                      <c:pt idx="2497">
                        <c:v>161.469337</c:v>
                      </c:pt>
                      <c:pt idx="2498">
                        <c:v>161.41475</c:v>
                      </c:pt>
                      <c:pt idx="2499">
                        <c:v>161.36019899999999</c:v>
                      </c:pt>
                      <c:pt idx="2500">
                        <c:v>161.30568600000001</c:v>
                      </c:pt>
                      <c:pt idx="2501">
                        <c:v>161.25120899999999</c:v>
                      </c:pt>
                      <c:pt idx="2502">
                        <c:v>161.19676899999999</c:v>
                      </c:pt>
                      <c:pt idx="2503">
                        <c:v>161.14236600000001</c:v>
                      </c:pt>
                      <c:pt idx="2504">
                        <c:v>161.087999</c:v>
                      </c:pt>
                      <c:pt idx="2505">
                        <c:v>161.033669</c:v>
                      </c:pt>
                      <c:pt idx="2506">
                        <c:v>160.979376</c:v>
                      </c:pt>
                      <c:pt idx="2507">
                        <c:v>160.925119</c:v>
                      </c:pt>
                      <c:pt idx="2508">
                        <c:v>160.87089900000001</c:v>
                      </c:pt>
                      <c:pt idx="2509">
                        <c:v>160.81671600000001</c:v>
                      </c:pt>
                      <c:pt idx="2510">
                        <c:v>160.76256900000001</c:v>
                      </c:pt>
                      <c:pt idx="2511">
                        <c:v>160.70845800000001</c:v>
                      </c:pt>
                      <c:pt idx="2512">
                        <c:v>160.65438399999999</c:v>
                      </c:pt>
                      <c:pt idx="2513">
                        <c:v>160.600346</c:v>
                      </c:pt>
                      <c:pt idx="2514">
                        <c:v>160.546345</c:v>
                      </c:pt>
                      <c:pt idx="2515">
                        <c:v>160.49238</c:v>
                      </c:pt>
                      <c:pt idx="2516">
                        <c:v>160.43845099999999</c:v>
                      </c:pt>
                      <c:pt idx="2517">
                        <c:v>160.384558</c:v>
                      </c:pt>
                      <c:pt idx="2518">
                        <c:v>160.330702</c:v>
                      </c:pt>
                      <c:pt idx="2519">
                        <c:v>160.276881</c:v>
                      </c:pt>
                      <c:pt idx="2520">
                        <c:v>160.223097</c:v>
                      </c:pt>
                      <c:pt idx="2521">
                        <c:v>160.16934900000001</c:v>
                      </c:pt>
                      <c:pt idx="2522">
                        <c:v>160.11563699999999</c:v>
                      </c:pt>
                      <c:pt idx="2523">
                        <c:v>160.061961</c:v>
                      </c:pt>
                      <c:pt idx="2524">
                        <c:v>160.008321</c:v>
                      </c:pt>
                      <c:pt idx="2525">
                        <c:v>159.95471699999999</c:v>
                      </c:pt>
                      <c:pt idx="2526">
                        <c:v>159.90114800000001</c:v>
                      </c:pt>
                      <c:pt idx="2527">
                        <c:v>159.84761599999999</c:v>
                      </c:pt>
                      <c:pt idx="2528">
                        <c:v>159.79411999999999</c:v>
                      </c:pt>
                      <c:pt idx="2529">
                        <c:v>159.74065899999999</c:v>
                      </c:pt>
                      <c:pt idx="2530">
                        <c:v>159.68723399999999</c:v>
                      </c:pt>
                      <c:pt idx="2531">
                        <c:v>159.63384500000001</c:v>
                      </c:pt>
                      <c:pt idx="2532">
                        <c:v>159.58049099999999</c:v>
                      </c:pt>
                      <c:pt idx="2533">
                        <c:v>159.527173</c:v>
                      </c:pt>
                      <c:pt idx="2534">
                        <c:v>159.47389100000001</c:v>
                      </c:pt>
                      <c:pt idx="2535">
                        <c:v>159.42064400000001</c:v>
                      </c:pt>
                      <c:pt idx="2536">
                        <c:v>159.36743300000001</c:v>
                      </c:pt>
                      <c:pt idx="2537">
                        <c:v>159.314257</c:v>
                      </c:pt>
                      <c:pt idx="2538">
                        <c:v>159.26111700000001</c:v>
                      </c:pt>
                      <c:pt idx="2539">
                        <c:v>159.208012</c:v>
                      </c:pt>
                      <c:pt idx="2540">
                        <c:v>159.154943</c:v>
                      </c:pt>
                      <c:pt idx="2541">
                        <c:v>159.10190900000001</c:v>
                      </c:pt>
                      <c:pt idx="2542">
                        <c:v>159.04891000000001</c:v>
                      </c:pt>
                      <c:pt idx="2543">
                        <c:v>158.995947</c:v>
                      </c:pt>
                      <c:pt idx="2544">
                        <c:v>158.94301899999999</c:v>
                      </c:pt>
                      <c:pt idx="2545">
                        <c:v>158.89012600000001</c:v>
                      </c:pt>
                      <c:pt idx="2546">
                        <c:v>158.83726899999999</c:v>
                      </c:pt>
                      <c:pt idx="2547">
                        <c:v>158.784446</c:v>
                      </c:pt>
                      <c:pt idx="2548">
                        <c:v>158.73165900000001</c:v>
                      </c:pt>
                      <c:pt idx="2549">
                        <c:v>158.67890600000001</c:v>
                      </c:pt>
                      <c:pt idx="2550">
                        <c:v>158.62618900000001</c:v>
                      </c:pt>
                      <c:pt idx="2551">
                        <c:v>158.57350700000001</c:v>
                      </c:pt>
                      <c:pt idx="2552">
                        <c:v>158.52086</c:v>
                      </c:pt>
                      <c:pt idx="2553">
                        <c:v>158.46824699999999</c:v>
                      </c:pt>
                      <c:pt idx="2554">
                        <c:v>158.41567000000001</c:v>
                      </c:pt>
                      <c:pt idx="2555">
                        <c:v>158.36312699999999</c:v>
                      </c:pt>
                      <c:pt idx="2556">
                        <c:v>158.31062</c:v>
                      </c:pt>
                      <c:pt idx="2557">
                        <c:v>158.25814700000001</c:v>
                      </c:pt>
                      <c:pt idx="2558">
                        <c:v>158.20570900000001</c:v>
                      </c:pt>
                      <c:pt idx="2559">
                        <c:v>158.15330499999999</c:v>
                      </c:pt>
                      <c:pt idx="2560">
                        <c:v>158.10093699999999</c:v>
                      </c:pt>
                      <c:pt idx="2561">
                        <c:v>158.04860300000001</c:v>
                      </c:pt>
                      <c:pt idx="2562">
                        <c:v>157.99630400000001</c:v>
                      </c:pt>
                      <c:pt idx="2563">
                        <c:v>157.944039</c:v>
                      </c:pt>
                      <c:pt idx="2564">
                        <c:v>157.89180899999999</c:v>
                      </c:pt>
                      <c:pt idx="2565">
                        <c:v>157.83961300000001</c:v>
                      </c:pt>
                      <c:pt idx="2566">
                        <c:v>157.787452</c:v>
                      </c:pt>
                      <c:pt idx="2567">
                        <c:v>157.73532499999999</c:v>
                      </c:pt>
                      <c:pt idx="2568">
                        <c:v>157.683233</c:v>
                      </c:pt>
                      <c:pt idx="2569">
                        <c:v>157.63117500000001</c:v>
                      </c:pt>
                      <c:pt idx="2570">
                        <c:v>157.57915199999999</c:v>
                      </c:pt>
                      <c:pt idx="2571">
                        <c:v>157.527162</c:v>
                      </c:pt>
                      <c:pt idx="2572">
                        <c:v>157.47520800000001</c:v>
                      </c:pt>
                      <c:pt idx="2573">
                        <c:v>157.42328699999999</c:v>
                      </c:pt>
                      <c:pt idx="2574">
                        <c:v>157.37140099999999</c:v>
                      </c:pt>
                      <c:pt idx="2575">
                        <c:v>157.319548</c:v>
                      </c:pt>
                      <c:pt idx="2576">
                        <c:v>157.26773</c:v>
                      </c:pt>
                      <c:pt idx="2577">
                        <c:v>157.215946</c:v>
                      </c:pt>
                      <c:pt idx="2578">
                        <c:v>157.164197</c:v>
                      </c:pt>
                      <c:pt idx="2579">
                        <c:v>157.112481</c:v>
                      </c:pt>
                      <c:pt idx="2580">
                        <c:v>157.060799</c:v>
                      </c:pt>
                      <c:pt idx="2581">
                        <c:v>157.009151</c:v>
                      </c:pt>
                      <c:pt idx="2582">
                        <c:v>156.957538</c:v>
                      </c:pt>
                      <c:pt idx="2583">
                        <c:v>156.905958</c:v>
                      </c:pt>
                      <c:pt idx="2584">
                        <c:v>156.854412</c:v>
                      </c:pt>
                      <c:pt idx="2585">
                        <c:v>156.80289999999999</c:v>
                      </c:pt>
                      <c:pt idx="2586">
                        <c:v>156.75142099999999</c:v>
                      </c:pt>
                      <c:pt idx="2587">
                        <c:v>156.69997699999999</c:v>
                      </c:pt>
                      <c:pt idx="2588">
                        <c:v>156.64856599999999</c:v>
                      </c:pt>
                      <c:pt idx="2589">
                        <c:v>156.59718899999999</c:v>
                      </c:pt>
                      <c:pt idx="2590">
                        <c:v>156.54584600000001</c:v>
                      </c:pt>
                      <c:pt idx="2591">
                        <c:v>156.49453600000001</c:v>
                      </c:pt>
                      <c:pt idx="2592">
                        <c:v>156.44326000000001</c:v>
                      </c:pt>
                      <c:pt idx="2593">
                        <c:v>156.39201700000001</c:v>
                      </c:pt>
                      <c:pt idx="2594">
                        <c:v>156.34080900000001</c:v>
                      </c:pt>
                      <c:pt idx="2595">
                        <c:v>156.28963300000001</c:v>
                      </c:pt>
                      <c:pt idx="2596">
                        <c:v>156.23849100000001</c:v>
                      </c:pt>
                      <c:pt idx="2597">
                        <c:v>156.18738300000001</c:v>
                      </c:pt>
                      <c:pt idx="2598">
                        <c:v>156.13630800000001</c:v>
                      </c:pt>
                      <c:pt idx="2599">
                        <c:v>156.08526599999999</c:v>
                      </c:pt>
                      <c:pt idx="2600">
                        <c:v>156.03425799999999</c:v>
                      </c:pt>
                      <c:pt idx="2601">
                        <c:v>155.983283</c:v>
                      </c:pt>
                      <c:pt idx="2602">
                        <c:v>155.93234100000001</c:v>
                      </c:pt>
                      <c:pt idx="2603">
                        <c:v>155.88143299999999</c:v>
                      </c:pt>
                      <c:pt idx="2604">
                        <c:v>155.830558</c:v>
                      </c:pt>
                      <c:pt idx="2605">
                        <c:v>155.77971600000001</c:v>
                      </c:pt>
                      <c:pt idx="2606">
                        <c:v>155.72890699999999</c:v>
                      </c:pt>
                      <c:pt idx="2607">
                        <c:v>155.67813100000001</c:v>
                      </c:pt>
                      <c:pt idx="2608">
                        <c:v>155.62738899999999</c:v>
                      </c:pt>
                      <c:pt idx="2609">
                        <c:v>155.57667900000001</c:v>
                      </c:pt>
                      <c:pt idx="2610">
                        <c:v>155.526003</c:v>
                      </c:pt>
                      <c:pt idx="2611">
                        <c:v>155.47535999999999</c:v>
                      </c:pt>
                      <c:pt idx="2612">
                        <c:v>155.42474899999999</c:v>
                      </c:pt>
                      <c:pt idx="2613">
                        <c:v>155.37417199999999</c:v>
                      </c:pt>
                      <c:pt idx="2614">
                        <c:v>155.32362699999999</c:v>
                      </c:pt>
                      <c:pt idx="2615">
                        <c:v>155.27311499999999</c:v>
                      </c:pt>
                      <c:pt idx="2616">
                        <c:v>155.22263599999999</c:v>
                      </c:pt>
                      <c:pt idx="2617">
                        <c:v>155.17219</c:v>
                      </c:pt>
                      <c:pt idx="2618">
                        <c:v>155.12177700000001</c:v>
                      </c:pt>
                      <c:pt idx="2619">
                        <c:v>155.07139599999999</c:v>
                      </c:pt>
                      <c:pt idx="2620">
                        <c:v>155.02104800000001</c:v>
                      </c:pt>
                      <c:pt idx="2621">
                        <c:v>154.970733</c:v>
                      </c:pt>
                      <c:pt idx="2622">
                        <c:v>154.92045100000001</c:v>
                      </c:pt>
                      <c:pt idx="2623">
                        <c:v>154.87020100000001</c:v>
                      </c:pt>
                      <c:pt idx="2624">
                        <c:v>154.81998400000001</c:v>
                      </c:pt>
                      <c:pt idx="2625">
                        <c:v>154.76979900000001</c:v>
                      </c:pt>
                      <c:pt idx="2626">
                        <c:v>154.71964700000001</c:v>
                      </c:pt>
                      <c:pt idx="2627">
                        <c:v>154.66952699999999</c:v>
                      </c:pt>
                      <c:pt idx="2628">
                        <c:v>154.61944</c:v>
                      </c:pt>
                      <c:pt idx="2629">
                        <c:v>154.56938500000001</c:v>
                      </c:pt>
                      <c:pt idx="2630">
                        <c:v>154.519362</c:v>
                      </c:pt>
                      <c:pt idx="2631">
                        <c:v>154.46937199999999</c:v>
                      </c:pt>
                      <c:pt idx="2632">
                        <c:v>154.41941399999999</c:v>
                      </c:pt>
                      <c:pt idx="2633">
                        <c:v>154.36948899999999</c:v>
                      </c:pt>
                      <c:pt idx="2634">
                        <c:v>154.31959599999999</c:v>
                      </c:pt>
                      <c:pt idx="2635">
                        <c:v>154.269735</c:v>
                      </c:pt>
                      <c:pt idx="2636">
                        <c:v>154.21990600000001</c:v>
                      </c:pt>
                      <c:pt idx="2637">
                        <c:v>154.17010999999999</c:v>
                      </c:pt>
                      <c:pt idx="2638">
                        <c:v>154.12034499999999</c:v>
                      </c:pt>
                      <c:pt idx="2639">
                        <c:v>154.07061300000001</c:v>
                      </c:pt>
                      <c:pt idx="2640">
                        <c:v>154.02091300000001</c:v>
                      </c:pt>
                      <c:pt idx="2641">
                        <c:v>153.97124500000001</c:v>
                      </c:pt>
                      <c:pt idx="2642">
                        <c:v>153.92160799999999</c:v>
                      </c:pt>
                      <c:pt idx="2643">
                        <c:v>153.872004</c:v>
                      </c:pt>
                      <c:pt idx="2644">
                        <c:v>153.82243199999999</c:v>
                      </c:pt>
                      <c:pt idx="2645">
                        <c:v>153.77289200000001</c:v>
                      </c:pt>
                      <c:pt idx="2646">
                        <c:v>153.72338400000001</c:v>
                      </c:pt>
                      <c:pt idx="2647">
                        <c:v>153.67390700000001</c:v>
                      </c:pt>
                      <c:pt idx="2648">
                        <c:v>153.62446199999999</c:v>
                      </c:pt>
                      <c:pt idx="2649">
                        <c:v>153.57505</c:v>
                      </c:pt>
                      <c:pt idx="2650">
                        <c:v>153.52566899999999</c:v>
                      </c:pt>
                      <c:pt idx="2651">
                        <c:v>153.47631899999999</c:v>
                      </c:pt>
                      <c:pt idx="2652">
                        <c:v>153.42700199999999</c:v>
                      </c:pt>
                      <c:pt idx="2653">
                        <c:v>153.37771599999999</c:v>
                      </c:pt>
                      <c:pt idx="2654">
                        <c:v>153.328462</c:v>
                      </c:pt>
                      <c:pt idx="2655">
                        <c:v>153.27923899999999</c:v>
                      </c:pt>
                      <c:pt idx="2656">
                        <c:v>153.23004800000001</c:v>
                      </c:pt>
                      <c:pt idx="2657">
                        <c:v>153.18088800000001</c:v>
                      </c:pt>
                      <c:pt idx="2658">
                        <c:v>153.13176100000001</c:v>
                      </c:pt>
                      <c:pt idx="2659">
                        <c:v>153.08266399999999</c:v>
                      </c:pt>
                      <c:pt idx="2660">
                        <c:v>153.03359900000001</c:v>
                      </c:pt>
                      <c:pt idx="2661">
                        <c:v>152.984566</c:v>
                      </c:pt>
                      <c:pt idx="2662">
                        <c:v>152.935564</c:v>
                      </c:pt>
                      <c:pt idx="2663">
                        <c:v>152.886593</c:v>
                      </c:pt>
                      <c:pt idx="2664">
                        <c:v>152.83765299999999</c:v>
                      </c:pt>
                      <c:pt idx="2665">
                        <c:v>152.78874500000001</c:v>
                      </c:pt>
                      <c:pt idx="2666">
                        <c:v>152.739869</c:v>
                      </c:pt>
                      <c:pt idx="2667">
                        <c:v>152.691023</c:v>
                      </c:pt>
                      <c:pt idx="2668">
                        <c:v>152.64220900000001</c:v>
                      </c:pt>
                      <c:pt idx="2669">
                        <c:v>152.59342599999999</c:v>
                      </c:pt>
                      <c:pt idx="2670">
                        <c:v>152.54467399999999</c:v>
                      </c:pt>
                      <c:pt idx="2671">
                        <c:v>152.49595299999999</c:v>
                      </c:pt>
                      <c:pt idx="2672">
                        <c:v>152.44726299999999</c:v>
                      </c:pt>
                      <c:pt idx="2673">
                        <c:v>152.398605</c:v>
                      </c:pt>
                      <c:pt idx="2674">
                        <c:v>152.349977</c:v>
                      </c:pt>
                      <c:pt idx="2675">
                        <c:v>152.30138099999999</c:v>
                      </c:pt>
                      <c:pt idx="2676">
                        <c:v>152.252815</c:v>
                      </c:pt>
                      <c:pt idx="2677">
                        <c:v>152.20428100000001</c:v>
                      </c:pt>
                      <c:pt idx="2678">
                        <c:v>152.155777</c:v>
                      </c:pt>
                      <c:pt idx="2679">
                        <c:v>152.107305</c:v>
                      </c:pt>
                      <c:pt idx="2680">
                        <c:v>152.058863</c:v>
                      </c:pt>
                      <c:pt idx="2681">
                        <c:v>152.01045199999999</c:v>
                      </c:pt>
                      <c:pt idx="2682">
                        <c:v>151.96207200000001</c:v>
                      </c:pt>
                      <c:pt idx="2683">
                        <c:v>151.91372200000001</c:v>
                      </c:pt>
                      <c:pt idx="2684">
                        <c:v>151.86540400000001</c:v>
                      </c:pt>
                      <c:pt idx="2685">
                        <c:v>151.817116</c:v>
                      </c:pt>
                      <c:pt idx="2686">
                        <c:v>151.76885899999999</c:v>
                      </c:pt>
                      <c:pt idx="2687">
                        <c:v>151.72063199999999</c:v>
                      </c:pt>
                      <c:pt idx="2688">
                        <c:v>151.672436</c:v>
                      </c:pt>
                      <c:pt idx="2689">
                        <c:v>151.62427099999999</c:v>
                      </c:pt>
                      <c:pt idx="2690">
                        <c:v>151.57613599999999</c:v>
                      </c:pt>
                      <c:pt idx="2691">
                        <c:v>151.528032</c:v>
                      </c:pt>
                      <c:pt idx="2692">
                        <c:v>151.47995900000001</c:v>
                      </c:pt>
                      <c:pt idx="2693">
                        <c:v>151.431915</c:v>
                      </c:pt>
                      <c:pt idx="2694">
                        <c:v>151.383903</c:v>
                      </c:pt>
                      <c:pt idx="2695">
                        <c:v>151.33592100000001</c:v>
                      </c:pt>
                      <c:pt idx="2696">
                        <c:v>151.287969</c:v>
                      </c:pt>
                      <c:pt idx="2697">
                        <c:v>151.240047</c:v>
                      </c:pt>
                      <c:pt idx="2698">
                        <c:v>151.19215600000001</c:v>
                      </c:pt>
                      <c:pt idx="2699">
                        <c:v>151.144295</c:v>
                      </c:pt>
                      <c:pt idx="2700">
                        <c:v>151.09646499999999</c:v>
                      </c:pt>
                      <c:pt idx="2701">
                        <c:v>151.048665</c:v>
                      </c:pt>
                      <c:pt idx="2702">
                        <c:v>151.00089500000001</c:v>
                      </c:pt>
                      <c:pt idx="2703">
                        <c:v>150.95315500000001</c:v>
                      </c:pt>
                      <c:pt idx="2704">
                        <c:v>150.90544499999999</c:v>
                      </c:pt>
                      <c:pt idx="2705">
                        <c:v>150.857766</c:v>
                      </c:pt>
                      <c:pt idx="2706">
                        <c:v>150.81011699999999</c:v>
                      </c:pt>
                      <c:pt idx="2707">
                        <c:v>150.762497</c:v>
                      </c:pt>
                      <c:pt idx="2708">
                        <c:v>150.71490800000001</c:v>
                      </c:pt>
                      <c:pt idx="2709">
                        <c:v>150.667349</c:v>
                      </c:pt>
                      <c:pt idx="2710">
                        <c:v>150.61982</c:v>
                      </c:pt>
                      <c:pt idx="2711">
                        <c:v>150.57232099999999</c:v>
                      </c:pt>
                      <c:pt idx="2712">
                        <c:v>150.52485200000001</c:v>
                      </c:pt>
                      <c:pt idx="2713">
                        <c:v>150.47741199999999</c:v>
                      </c:pt>
                      <c:pt idx="2714">
                        <c:v>150.430003</c:v>
                      </c:pt>
                      <c:pt idx="2715">
                        <c:v>150.382623</c:v>
                      </c:pt>
                      <c:pt idx="2716">
                        <c:v>150.335274</c:v>
                      </c:pt>
                      <c:pt idx="2717">
                        <c:v>150.28795400000001</c:v>
                      </c:pt>
                      <c:pt idx="2718">
                        <c:v>150.24066400000001</c:v>
                      </c:pt>
                      <c:pt idx="2719">
                        <c:v>150.19340299999999</c:v>
                      </c:pt>
                      <c:pt idx="2720">
                        <c:v>150.146173</c:v>
                      </c:pt>
                      <c:pt idx="2721">
                        <c:v>150.098972</c:v>
                      </c:pt>
                      <c:pt idx="2722">
                        <c:v>150.05180100000001</c:v>
                      </c:pt>
                      <c:pt idx="2723">
                        <c:v>150.004659</c:v>
                      </c:pt>
                      <c:pt idx="2724">
                        <c:v>149.95754700000001</c:v>
                      </c:pt>
                      <c:pt idx="2725">
                        <c:v>149.91046399999999</c:v>
                      </c:pt>
                      <c:pt idx="2726">
                        <c:v>149.86341200000001</c:v>
                      </c:pt>
                      <c:pt idx="2727">
                        <c:v>149.81638799999999</c:v>
                      </c:pt>
                      <c:pt idx="2728">
                        <c:v>149.76939400000001</c:v>
                      </c:pt>
                      <c:pt idx="2729">
                        <c:v>149.72243</c:v>
                      </c:pt>
                      <c:pt idx="2730">
                        <c:v>149.67549500000001</c:v>
                      </c:pt>
                      <c:pt idx="2731">
                        <c:v>149.62859</c:v>
                      </c:pt>
                      <c:pt idx="2732">
                        <c:v>149.58171300000001</c:v>
                      </c:pt>
                      <c:pt idx="2733">
                        <c:v>149.53486699999999</c:v>
                      </c:pt>
                      <c:pt idx="2734">
                        <c:v>149.48804899999999</c:v>
                      </c:pt>
                      <c:pt idx="2735">
                        <c:v>149.441261</c:v>
                      </c:pt>
                      <c:pt idx="2736">
                        <c:v>149.39450199999999</c:v>
                      </c:pt>
                      <c:pt idx="2737">
                        <c:v>149.34777299999999</c:v>
                      </c:pt>
                      <c:pt idx="2738">
                        <c:v>149.301072</c:v>
                      </c:pt>
                      <c:pt idx="2739">
                        <c:v>149.254401</c:v>
                      </c:pt>
                      <c:pt idx="2740">
                        <c:v>149.20775900000001</c:v>
                      </c:pt>
                      <c:pt idx="2741">
                        <c:v>149.161146</c:v>
                      </c:pt>
                      <c:pt idx="2742">
                        <c:v>149.114563</c:v>
                      </c:pt>
                      <c:pt idx="2743">
                        <c:v>149.06800799999999</c:v>
                      </c:pt>
                      <c:pt idx="2744">
                        <c:v>149.02148199999999</c:v>
                      </c:pt>
                      <c:pt idx="2745">
                        <c:v>148.974986</c:v>
                      </c:pt>
                      <c:pt idx="2746">
                        <c:v>148.928518</c:v>
                      </c:pt>
                      <c:pt idx="2747">
                        <c:v>148.88208</c:v>
                      </c:pt>
                      <c:pt idx="2748">
                        <c:v>148.83566999999999</c:v>
                      </c:pt>
                      <c:pt idx="2749">
                        <c:v>148.789289</c:v>
                      </c:pt>
                      <c:pt idx="2750">
                        <c:v>148.74293700000001</c:v>
                      </c:pt>
                      <c:pt idx="2751">
                        <c:v>148.69661500000001</c:v>
                      </c:pt>
                      <c:pt idx="2752">
                        <c:v>148.65031999999999</c:v>
                      </c:pt>
                      <c:pt idx="2753">
                        <c:v>148.60405499999999</c:v>
                      </c:pt>
                      <c:pt idx="2754">
                        <c:v>148.55781899999999</c:v>
                      </c:pt>
                      <c:pt idx="2755">
                        <c:v>148.51161099999999</c:v>
                      </c:pt>
                      <c:pt idx="2756">
                        <c:v>148.46543199999999</c:v>
                      </c:pt>
                      <c:pt idx="2757">
                        <c:v>148.41928200000001</c:v>
                      </c:pt>
                      <c:pt idx="2758">
                        <c:v>148.37316000000001</c:v>
                      </c:pt>
                      <c:pt idx="2759">
                        <c:v>148.327067</c:v>
                      </c:pt>
                      <c:pt idx="2760">
                        <c:v>148.281003</c:v>
                      </c:pt>
                      <c:pt idx="2761">
                        <c:v>148.23496700000001</c:v>
                      </c:pt>
                      <c:pt idx="2762">
                        <c:v>148.18896000000001</c:v>
                      </c:pt>
                      <c:pt idx="2763">
                        <c:v>148.14298099999999</c:v>
                      </c:pt>
                      <c:pt idx="2764">
                        <c:v>148.09703099999999</c:v>
                      </c:pt>
                      <c:pt idx="2765">
                        <c:v>148.05110999999999</c:v>
                      </c:pt>
                      <c:pt idx="2766">
                        <c:v>148.00521699999999</c:v>
                      </c:pt>
                      <c:pt idx="2767">
                        <c:v>147.959352</c:v>
                      </c:pt>
                      <c:pt idx="2768">
                        <c:v>147.91351599999999</c:v>
                      </c:pt>
                      <c:pt idx="2769">
                        <c:v>147.86770799999999</c:v>
                      </c:pt>
                      <c:pt idx="2770">
                        <c:v>147.82192900000001</c:v>
                      </c:pt>
                      <c:pt idx="2771">
                        <c:v>147.77617699999999</c:v>
                      </c:pt>
                      <c:pt idx="2772">
                        <c:v>147.73045500000001</c:v>
                      </c:pt>
                      <c:pt idx="2773">
                        <c:v>147.68476000000001</c:v>
                      </c:pt>
                      <c:pt idx="2774">
                        <c:v>147.639094</c:v>
                      </c:pt>
                      <c:pt idx="2775">
                        <c:v>147.593456</c:v>
                      </c:pt>
                      <c:pt idx="2776">
                        <c:v>147.54784599999999</c:v>
                      </c:pt>
                      <c:pt idx="2777">
                        <c:v>147.502264</c:v>
                      </c:pt>
                      <c:pt idx="2778">
                        <c:v>147.45671100000001</c:v>
                      </c:pt>
                      <c:pt idx="2779">
                        <c:v>147.41118499999999</c:v>
                      </c:pt>
                      <c:pt idx="2780">
                        <c:v>147.36568800000001</c:v>
                      </c:pt>
                      <c:pt idx="2781">
                        <c:v>147.32021900000001</c:v>
                      </c:pt>
                      <c:pt idx="2782">
                        <c:v>147.274778</c:v>
                      </c:pt>
                      <c:pt idx="2783">
                        <c:v>147.229365</c:v>
                      </c:pt>
                      <c:pt idx="2784">
                        <c:v>147.18397899999999</c:v>
                      </c:pt>
                      <c:pt idx="2785">
                        <c:v>147.138622</c:v>
                      </c:pt>
                      <c:pt idx="2786">
                        <c:v>147.09329299999999</c:v>
                      </c:pt>
                      <c:pt idx="2787">
                        <c:v>147.04799199999999</c:v>
                      </c:pt>
                      <c:pt idx="2788">
                        <c:v>147.00271799999999</c:v>
                      </c:pt>
                      <c:pt idx="2789">
                        <c:v>146.95747299999999</c:v>
                      </c:pt>
                      <c:pt idx="2790">
                        <c:v>146.91225499999999</c:v>
                      </c:pt>
                      <c:pt idx="2791">
                        <c:v>146.867065</c:v>
                      </c:pt>
                      <c:pt idx="2792">
                        <c:v>146.82190299999999</c:v>
                      </c:pt>
                      <c:pt idx="2793">
                        <c:v>146.776769</c:v>
                      </c:pt>
                      <c:pt idx="2794">
                        <c:v>146.731662</c:v>
                      </c:pt>
                      <c:pt idx="2795">
                        <c:v>146.68658300000001</c:v>
                      </c:pt>
                      <c:pt idx="2796">
                        <c:v>146.64153200000001</c:v>
                      </c:pt>
                      <c:pt idx="2797">
                        <c:v>146.596509</c:v>
                      </c:pt>
                      <c:pt idx="2798">
                        <c:v>146.551513</c:v>
                      </c:pt>
                      <c:pt idx="2799">
                        <c:v>146.50654499999999</c:v>
                      </c:pt>
                      <c:pt idx="2800">
                        <c:v>146.46160399999999</c:v>
                      </c:pt>
                      <c:pt idx="2801">
                        <c:v>146.41669099999999</c:v>
                      </c:pt>
                      <c:pt idx="2802">
                        <c:v>146.37180499999999</c:v>
                      </c:pt>
                      <c:pt idx="2803">
                        <c:v>146.32694699999999</c:v>
                      </c:pt>
                      <c:pt idx="2804">
                        <c:v>146.282117</c:v>
                      </c:pt>
                      <c:pt idx="2805">
                        <c:v>146.237314</c:v>
                      </c:pt>
                      <c:pt idx="2806">
                        <c:v>146.19253800000001</c:v>
                      </c:pt>
                      <c:pt idx="2807">
                        <c:v>146.14778999999999</c:v>
                      </c:pt>
                      <c:pt idx="2808">
                        <c:v>146.103069</c:v>
                      </c:pt>
                      <c:pt idx="2809">
                        <c:v>146.05837500000001</c:v>
                      </c:pt>
                      <c:pt idx="2810">
                        <c:v>146.01370900000001</c:v>
                      </c:pt>
                      <c:pt idx="2811">
                        <c:v>145.96906999999999</c:v>
                      </c:pt>
                      <c:pt idx="2812">
                        <c:v>145.92445900000001</c:v>
                      </c:pt>
                      <c:pt idx="2813">
                        <c:v>145.879875</c:v>
                      </c:pt>
                      <c:pt idx="2814">
                        <c:v>145.835317</c:v>
                      </c:pt>
                      <c:pt idx="2815">
                        <c:v>145.79078799999999</c:v>
                      </c:pt>
                      <c:pt idx="2816">
                        <c:v>145.746285</c:v>
                      </c:pt>
                      <c:pt idx="2817">
                        <c:v>145.701809</c:v>
                      </c:pt>
                      <c:pt idx="2818">
                        <c:v>145.65736100000001</c:v>
                      </c:pt>
                      <c:pt idx="2819">
                        <c:v>145.61294000000001</c:v>
                      </c:pt>
                      <c:pt idx="2820">
                        <c:v>145.568546</c:v>
                      </c:pt>
                      <c:pt idx="2821">
                        <c:v>145.52417800000001</c:v>
                      </c:pt>
                      <c:pt idx="2822">
                        <c:v>145.479838</c:v>
                      </c:pt>
                      <c:pt idx="2823">
                        <c:v>145.43552500000001</c:v>
                      </c:pt>
                      <c:pt idx="2824">
                        <c:v>145.39123900000001</c:v>
                      </c:pt>
                      <c:pt idx="2825">
                        <c:v>145.34698</c:v>
                      </c:pt>
                      <c:pt idx="2826">
                        <c:v>145.30274800000001</c:v>
                      </c:pt>
                      <c:pt idx="2827">
                        <c:v>145.258543</c:v>
                      </c:pt>
                      <c:pt idx="2828">
                        <c:v>145.21436399999999</c:v>
                      </c:pt>
                      <c:pt idx="2829">
                        <c:v>145.17021299999999</c:v>
                      </c:pt>
                      <c:pt idx="2830">
                        <c:v>145.12608800000001</c:v>
                      </c:pt>
                      <c:pt idx="2831">
                        <c:v>145.08198999999999</c:v>
                      </c:pt>
                      <c:pt idx="2832">
                        <c:v>145.03791899999999</c:v>
                      </c:pt>
                      <c:pt idx="2833">
                        <c:v>144.993875</c:v>
                      </c:pt>
                      <c:pt idx="2834">
                        <c:v>144.94985700000001</c:v>
                      </c:pt>
                      <c:pt idx="2835">
                        <c:v>144.905866</c:v>
                      </c:pt>
                      <c:pt idx="2836">
                        <c:v>144.86190199999999</c:v>
                      </c:pt>
                      <c:pt idx="2837">
                        <c:v>144.81796499999999</c:v>
                      </c:pt>
                      <c:pt idx="2838">
                        <c:v>144.77405400000001</c:v>
                      </c:pt>
                      <c:pt idx="2839">
                        <c:v>144.73016999999999</c:v>
                      </c:pt>
                      <c:pt idx="2840">
                        <c:v>144.68631199999999</c:v>
                      </c:pt>
                      <c:pt idx="2841">
                        <c:v>144.642481</c:v>
                      </c:pt>
                      <c:pt idx="2842">
                        <c:v>144.59867600000001</c:v>
                      </c:pt>
                      <c:pt idx="2843">
                        <c:v>144.55489800000001</c:v>
                      </c:pt>
                      <c:pt idx="2844">
                        <c:v>144.51114699999999</c:v>
                      </c:pt>
                      <c:pt idx="2845">
                        <c:v>144.467422</c:v>
                      </c:pt>
                      <c:pt idx="2846">
                        <c:v>144.423723</c:v>
                      </c:pt>
                      <c:pt idx="2847">
                        <c:v>144.38005100000001</c:v>
                      </c:pt>
                      <c:pt idx="2848">
                        <c:v>144.33640500000001</c:v>
                      </c:pt>
                      <c:pt idx="2849">
                        <c:v>144.29278600000001</c:v>
                      </c:pt>
                      <c:pt idx="2850">
                        <c:v>144.24919299999999</c:v>
                      </c:pt>
                      <c:pt idx="2851">
                        <c:v>144.205626</c:v>
                      </c:pt>
                      <c:pt idx="2852">
                        <c:v>144.16208599999999</c:v>
                      </c:pt>
                      <c:pt idx="2853">
                        <c:v>144.118572</c:v>
                      </c:pt>
                      <c:pt idx="2854">
                        <c:v>144.075084</c:v>
                      </c:pt>
                      <c:pt idx="2855">
                        <c:v>144.031623</c:v>
                      </c:pt>
                      <c:pt idx="2856">
                        <c:v>143.98818700000001</c:v>
                      </c:pt>
                      <c:pt idx="2857">
                        <c:v>143.94477800000001</c:v>
                      </c:pt>
                      <c:pt idx="2858">
                        <c:v>143.90139500000001</c:v>
                      </c:pt>
                      <c:pt idx="2859">
                        <c:v>143.85803799999999</c:v>
                      </c:pt>
                      <c:pt idx="2860">
                        <c:v>143.814708</c:v>
                      </c:pt>
                      <c:pt idx="2861">
                        <c:v>143.77140299999999</c:v>
                      </c:pt>
                      <c:pt idx="2862">
                        <c:v>143.72812400000001</c:v>
                      </c:pt>
                      <c:pt idx="2863">
                        <c:v>143.68487200000001</c:v>
                      </c:pt>
                      <c:pt idx="2864">
                        <c:v>143.64164500000001</c:v>
                      </c:pt>
                      <c:pt idx="2865">
                        <c:v>143.598445</c:v>
                      </c:pt>
                      <c:pt idx="2866">
                        <c:v>143.55527000000001</c:v>
                      </c:pt>
                      <c:pt idx="2867">
                        <c:v>143.51212200000001</c:v>
                      </c:pt>
                      <c:pt idx="2868">
                        <c:v>143.468999</c:v>
                      </c:pt>
                      <c:pt idx="2869">
                        <c:v>143.42590200000001</c:v>
                      </c:pt>
                      <c:pt idx="2870">
                        <c:v>143.38283200000001</c:v>
                      </c:pt>
                      <c:pt idx="2871">
                        <c:v>143.339787</c:v>
                      </c:pt>
                      <c:pt idx="2872">
                        <c:v>143.29676699999999</c:v>
                      </c:pt>
                      <c:pt idx="2873">
                        <c:v>143.25377399999999</c:v>
                      </c:pt>
                      <c:pt idx="2874">
                        <c:v>143.21080699999999</c:v>
                      </c:pt>
                      <c:pt idx="2875">
                        <c:v>143.16786500000001</c:v>
                      </c:pt>
                      <c:pt idx="2876">
                        <c:v>143.12494899999999</c:v>
                      </c:pt>
                      <c:pt idx="2877">
                        <c:v>143.08205899999999</c:v>
                      </c:pt>
                      <c:pt idx="2878">
                        <c:v>143.03919400000001</c:v>
                      </c:pt>
                      <c:pt idx="2879">
                        <c:v>142.99635499999999</c:v>
                      </c:pt>
                      <c:pt idx="2880">
                        <c:v>142.953542</c:v>
                      </c:pt>
                      <c:pt idx="2881">
                        <c:v>142.910754</c:v>
                      </c:pt>
                      <c:pt idx="2882">
                        <c:v>142.86799199999999</c:v>
                      </c:pt>
                      <c:pt idx="2883">
                        <c:v>142.825256</c:v>
                      </c:pt>
                      <c:pt idx="2884">
                        <c:v>142.782545</c:v>
                      </c:pt>
                      <c:pt idx="2885">
                        <c:v>142.739859</c:v>
                      </c:pt>
                      <c:pt idx="2886">
                        <c:v>142.69719900000001</c:v>
                      </c:pt>
                      <c:pt idx="2887">
                        <c:v>142.65456499999999</c:v>
                      </c:pt>
                      <c:pt idx="2888">
                        <c:v>142.61195599999999</c:v>
                      </c:pt>
                      <c:pt idx="2889">
                        <c:v>142.56937300000001</c:v>
                      </c:pt>
                      <c:pt idx="2890">
                        <c:v>142.526815</c:v>
                      </c:pt>
                      <c:pt idx="2891">
                        <c:v>142.48428200000001</c:v>
                      </c:pt>
                      <c:pt idx="2892">
                        <c:v>142.44177500000001</c:v>
                      </c:pt>
                      <c:pt idx="2893">
                        <c:v>142.399293</c:v>
                      </c:pt>
                      <c:pt idx="2894">
                        <c:v>142.35683599999999</c:v>
                      </c:pt>
                      <c:pt idx="2895">
                        <c:v>142.31440499999999</c:v>
                      </c:pt>
                      <c:pt idx="2896">
                        <c:v>142.27199899999999</c:v>
                      </c:pt>
                      <c:pt idx="2897">
                        <c:v>142.22961799999999</c:v>
                      </c:pt>
                      <c:pt idx="2898">
                        <c:v>142.187263</c:v>
                      </c:pt>
                      <c:pt idx="2899">
                        <c:v>142.14493300000001</c:v>
                      </c:pt>
                      <c:pt idx="2900">
                        <c:v>142.10262800000001</c:v>
                      </c:pt>
                      <c:pt idx="2901">
                        <c:v>142.060348</c:v>
                      </c:pt>
                      <c:pt idx="2902">
                        <c:v>142.01809299999999</c:v>
                      </c:pt>
                      <c:pt idx="2903">
                        <c:v>141.975864</c:v>
                      </c:pt>
                      <c:pt idx="2904">
                        <c:v>141.93365900000001</c:v>
                      </c:pt>
                      <c:pt idx="2905">
                        <c:v>141.89148</c:v>
                      </c:pt>
                      <c:pt idx="2906">
                        <c:v>141.84932499999999</c:v>
                      </c:pt>
                      <c:pt idx="2907">
                        <c:v>141.807196</c:v>
                      </c:pt>
                      <c:pt idx="2908">
                        <c:v>141.76509200000001</c:v>
                      </c:pt>
                      <c:pt idx="2909">
                        <c:v>141.72301300000001</c:v>
                      </c:pt>
                      <c:pt idx="2910">
                        <c:v>141.680958</c:v>
                      </c:pt>
                      <c:pt idx="2911">
                        <c:v>141.63892899999999</c:v>
                      </c:pt>
                      <c:pt idx="2912">
                        <c:v>141.596924</c:v>
                      </c:pt>
                      <c:pt idx="2913">
                        <c:v>141.554945</c:v>
                      </c:pt>
                      <c:pt idx="2914">
                        <c:v>141.51299</c:v>
                      </c:pt>
                      <c:pt idx="2915">
                        <c:v>141.47106099999999</c:v>
                      </c:pt>
                      <c:pt idx="2916">
                        <c:v>141.42915600000001</c:v>
                      </c:pt>
                      <c:pt idx="2917">
                        <c:v>141.38727499999999</c:v>
                      </c:pt>
                      <c:pt idx="2918">
                        <c:v>141.34541999999999</c:v>
                      </c:pt>
                      <c:pt idx="2919">
                        <c:v>141.30359000000001</c:v>
                      </c:pt>
                      <c:pt idx="2920">
                        <c:v>141.26178400000001</c:v>
                      </c:pt>
                      <c:pt idx="2921">
                        <c:v>141.22000299999999</c:v>
                      </c:pt>
                      <c:pt idx="2922">
                        <c:v>141.178246</c:v>
                      </c:pt>
                      <c:pt idx="2923">
                        <c:v>141.136515</c:v>
                      </c:pt>
                      <c:pt idx="2924">
                        <c:v>141.094808</c:v>
                      </c:pt>
                      <c:pt idx="2925">
                        <c:v>141.05312499999999</c:v>
                      </c:pt>
                      <c:pt idx="2926">
                        <c:v>141.01146800000001</c:v>
                      </c:pt>
                      <c:pt idx="2927">
                        <c:v>140.96983399999999</c:v>
                      </c:pt>
                      <c:pt idx="2928">
                        <c:v>140.928226</c:v>
                      </c:pt>
                      <c:pt idx="2929">
                        <c:v>140.88664199999999</c:v>
                      </c:pt>
                      <c:pt idx="2930">
                        <c:v>140.84508199999999</c:v>
                      </c:pt>
                      <c:pt idx="2931">
                        <c:v>140.80354700000001</c:v>
                      </c:pt>
                      <c:pt idx="2932">
                        <c:v>140.76203699999999</c:v>
                      </c:pt>
                      <c:pt idx="2933">
                        <c:v>140.720551</c:v>
                      </c:pt>
                      <c:pt idx="2934">
                        <c:v>140.679089</c:v>
                      </c:pt>
                      <c:pt idx="2935">
                        <c:v>140.637652</c:v>
                      </c:pt>
                      <c:pt idx="2936">
                        <c:v>140.596239</c:v>
                      </c:pt>
                      <c:pt idx="2937">
                        <c:v>140.55485100000001</c:v>
                      </c:pt>
                      <c:pt idx="2938">
                        <c:v>140.513487</c:v>
                      </c:pt>
                      <c:pt idx="2939">
                        <c:v>140.47214700000001</c:v>
                      </c:pt>
                      <c:pt idx="2940">
                        <c:v>140.43083200000001</c:v>
                      </c:pt>
                      <c:pt idx="2941">
                        <c:v>140.38954100000001</c:v>
                      </c:pt>
                      <c:pt idx="2942">
                        <c:v>140.348274</c:v>
                      </c:pt>
                      <c:pt idx="2943">
                        <c:v>140.30703199999999</c:v>
                      </c:pt>
                      <c:pt idx="2944">
                        <c:v>140.26581400000001</c:v>
                      </c:pt>
                      <c:pt idx="2945">
                        <c:v>140.22461899999999</c:v>
                      </c:pt>
                      <c:pt idx="2946">
                        <c:v>140.18344999999999</c:v>
                      </c:pt>
                      <c:pt idx="2947">
                        <c:v>140.142304</c:v>
                      </c:pt>
                      <c:pt idx="2948">
                        <c:v>140.10118199999999</c:v>
                      </c:pt>
                      <c:pt idx="2949">
                        <c:v>140.06008499999999</c:v>
                      </c:pt>
                      <c:pt idx="2950">
                        <c:v>140.019012</c:v>
                      </c:pt>
                      <c:pt idx="2951">
                        <c:v>139.97796199999999</c:v>
                      </c:pt>
                      <c:pt idx="2952">
                        <c:v>139.936937</c:v>
                      </c:pt>
                      <c:pt idx="2953">
                        <c:v>139.89593600000001</c:v>
                      </c:pt>
                      <c:pt idx="2954">
                        <c:v>139.85495900000001</c:v>
                      </c:pt>
                      <c:pt idx="2955">
                        <c:v>139.81400600000001</c:v>
                      </c:pt>
                      <c:pt idx="2956">
                        <c:v>139.773076</c:v>
                      </c:pt>
                      <c:pt idx="2957">
                        <c:v>139.73217099999999</c:v>
                      </c:pt>
                      <c:pt idx="2958">
                        <c:v>139.69129000000001</c:v>
                      </c:pt>
                      <c:pt idx="2959">
                        <c:v>139.65043299999999</c:v>
                      </c:pt>
                      <c:pt idx="2960">
                        <c:v>139.609599</c:v>
                      </c:pt>
                      <c:pt idx="2961">
                        <c:v>139.56879000000001</c:v>
                      </c:pt>
                      <c:pt idx="2962">
                        <c:v>139.52800400000001</c:v>
                      </c:pt>
                      <c:pt idx="2963">
                        <c:v>139.48724200000001</c:v>
                      </c:pt>
                      <c:pt idx="2964">
                        <c:v>139.446504</c:v>
                      </c:pt>
                      <c:pt idx="2965">
                        <c:v>139.40579</c:v>
                      </c:pt>
                      <c:pt idx="2966">
                        <c:v>139.36509899999999</c:v>
                      </c:pt>
                      <c:pt idx="2967">
                        <c:v>139.324432</c:v>
                      </c:pt>
                      <c:pt idx="2968">
                        <c:v>139.28378900000001</c:v>
                      </c:pt>
                      <c:pt idx="2969">
                        <c:v>139.24316999999999</c:v>
                      </c:pt>
                      <c:pt idx="2970">
                        <c:v>139.202574</c:v>
                      </c:pt>
                      <c:pt idx="2971">
                        <c:v>139.162002</c:v>
                      </c:pt>
                      <c:pt idx="2972">
                        <c:v>139.121454</c:v>
                      </c:pt>
                      <c:pt idx="2973">
                        <c:v>139.080929</c:v>
                      </c:pt>
                      <c:pt idx="2974">
                        <c:v>139.04042799999999</c:v>
                      </c:pt>
                      <c:pt idx="2975">
                        <c:v>138.99995000000001</c:v>
                      </c:pt>
                      <c:pt idx="2976">
                        <c:v>138.959496</c:v>
                      </c:pt>
                      <c:pt idx="2977">
                        <c:v>138.91906599999999</c:v>
                      </c:pt>
                      <c:pt idx="2978">
                        <c:v>138.878659</c:v>
                      </c:pt>
                      <c:pt idx="2979">
                        <c:v>138.83827500000001</c:v>
                      </c:pt>
                      <c:pt idx="2980">
                        <c:v>138.79791499999999</c:v>
                      </c:pt>
                      <c:pt idx="2981">
                        <c:v>138.75757899999999</c:v>
                      </c:pt>
                      <c:pt idx="2982">
                        <c:v>138.717266</c:v>
                      </c:pt>
                      <c:pt idx="2983">
                        <c:v>138.676976</c:v>
                      </c:pt>
                      <c:pt idx="2984">
                        <c:v>138.63670999999999</c:v>
                      </c:pt>
                      <c:pt idx="2985">
                        <c:v>138.59646699999999</c:v>
                      </c:pt>
                      <c:pt idx="2986">
                        <c:v>138.55624800000001</c:v>
                      </c:pt>
                      <c:pt idx="2987">
                        <c:v>138.516051</c:v>
                      </c:pt>
                      <c:pt idx="2988">
                        <c:v>138.47587899999999</c:v>
                      </c:pt>
                      <c:pt idx="2989">
                        <c:v>138.43572900000001</c:v>
                      </c:pt>
                      <c:pt idx="2990">
                        <c:v>138.39560299999999</c:v>
                      </c:pt>
                      <c:pt idx="2991">
                        <c:v>138.35550000000001</c:v>
                      </c:pt>
                      <c:pt idx="2992">
                        <c:v>138.31541999999999</c:v>
                      </c:pt>
                      <c:pt idx="2993">
                        <c:v>138.275363</c:v>
                      </c:pt>
                      <c:pt idx="2994">
                        <c:v>138.23533</c:v>
                      </c:pt>
                      <c:pt idx="2995">
                        <c:v>138.19532000000001</c:v>
                      </c:pt>
                      <c:pt idx="2996">
                        <c:v>138.15533300000001</c:v>
                      </c:pt>
                      <c:pt idx="2997">
                        <c:v>138.11536899999999</c:v>
                      </c:pt>
                      <c:pt idx="2998">
                        <c:v>138.07542799999999</c:v>
                      </c:pt>
                      <c:pt idx="2999">
                        <c:v>138.03550999999999</c:v>
                      </c:pt>
                      <c:pt idx="3000">
                        <c:v>137.99561499999999</c:v>
                      </c:pt>
                      <c:pt idx="3001">
                        <c:v>137.95574400000001</c:v>
                      </c:pt>
                      <c:pt idx="3002">
                        <c:v>137.91589500000001</c:v>
                      </c:pt>
                      <c:pt idx="3003">
                        <c:v>137.87607</c:v>
                      </c:pt>
                      <c:pt idx="3004">
                        <c:v>137.83626699999999</c:v>
                      </c:pt>
                      <c:pt idx="3005">
                        <c:v>137.79648800000001</c:v>
                      </c:pt>
                      <c:pt idx="3006">
                        <c:v>137.756731</c:v>
                      </c:pt>
                      <c:pt idx="3007">
                        <c:v>137.71699699999999</c:v>
                      </c:pt>
                      <c:pt idx="3008">
                        <c:v>137.67728600000001</c:v>
                      </c:pt>
                      <c:pt idx="3009">
                        <c:v>137.63759899999999</c:v>
                      </c:pt>
                      <c:pt idx="3010">
                        <c:v>137.59793400000001</c:v>
                      </c:pt>
                      <c:pt idx="3011">
                        <c:v>137.558291</c:v>
                      </c:pt>
                      <c:pt idx="3012">
                        <c:v>137.51867200000001</c:v>
                      </c:pt>
                      <c:pt idx="3013">
                        <c:v>137.47907599999999</c:v>
                      </c:pt>
                      <c:pt idx="3014">
                        <c:v>137.439502</c:v>
                      </c:pt>
                      <c:pt idx="3015">
                        <c:v>137.39995099999999</c:v>
                      </c:pt>
                      <c:pt idx="3016">
                        <c:v>137.360423</c:v>
                      </c:pt>
                      <c:pt idx="3017">
                        <c:v>137.32091700000001</c:v>
                      </c:pt>
                      <c:pt idx="3018">
                        <c:v>137.28143499999999</c:v>
                      </c:pt>
                      <c:pt idx="3019">
                        <c:v>137.241974</c:v>
                      </c:pt>
                      <c:pt idx="3020">
                        <c:v>137.20253700000001</c:v>
                      </c:pt>
                      <c:pt idx="3021">
                        <c:v>137.16312199999999</c:v>
                      </c:pt>
                      <c:pt idx="3022">
                        <c:v>137.12372999999999</c:v>
                      </c:pt>
                      <c:pt idx="3023">
                        <c:v>137.084361</c:v>
                      </c:pt>
                      <c:pt idx="3024">
                        <c:v>137.04501400000001</c:v>
                      </c:pt>
                      <c:pt idx="3025">
                        <c:v>137.00568999999999</c:v>
                      </c:pt>
                      <c:pt idx="3026">
                        <c:v>136.96638799999999</c:v>
                      </c:pt>
                      <c:pt idx="3027">
                        <c:v>136.927109</c:v>
                      </c:pt>
                      <c:pt idx="3028">
                        <c:v>136.88785200000001</c:v>
                      </c:pt>
                      <c:pt idx="3029">
                        <c:v>136.84861799999999</c:v>
                      </c:pt>
                      <c:pt idx="3030">
                        <c:v>136.80940699999999</c:v>
                      </c:pt>
                      <c:pt idx="3031">
                        <c:v>136.770217</c:v>
                      </c:pt>
                      <c:pt idx="3032">
                        <c:v>136.73105100000001</c:v>
                      </c:pt>
                      <c:pt idx="3033">
                        <c:v>136.69190599999999</c:v>
                      </c:pt>
                      <c:pt idx="3034">
                        <c:v>136.65278499999999</c:v>
                      </c:pt>
                      <c:pt idx="3035">
                        <c:v>136.613685</c:v>
                      </c:pt>
                      <c:pt idx="3036">
                        <c:v>136.57460800000001</c:v>
                      </c:pt>
                      <c:pt idx="3037">
                        <c:v>136.53555299999999</c:v>
                      </c:pt>
                      <c:pt idx="3038">
                        <c:v>136.496521</c:v>
                      </c:pt>
                      <c:pt idx="3039">
                        <c:v>136.45751100000001</c:v>
                      </c:pt>
                      <c:pt idx="3040">
                        <c:v>136.41852299999999</c:v>
                      </c:pt>
                      <c:pt idx="3041">
                        <c:v>136.37955700000001</c:v>
                      </c:pt>
                      <c:pt idx="3042">
                        <c:v>136.34061399999999</c:v>
                      </c:pt>
                      <c:pt idx="3043">
                        <c:v>136.301693</c:v>
                      </c:pt>
                      <c:pt idx="3044">
                        <c:v>136.26279400000001</c:v>
                      </c:pt>
                      <c:pt idx="3045">
                        <c:v>136.223917</c:v>
                      </c:pt>
                      <c:pt idx="3046">
                        <c:v>136.18506300000001</c:v>
                      </c:pt>
                      <c:pt idx="3047">
                        <c:v>136.14623</c:v>
                      </c:pt>
                      <c:pt idx="3048">
                        <c:v>136.10741999999999</c:v>
                      </c:pt>
                      <c:pt idx="3049">
                        <c:v>136.06863200000001</c:v>
                      </c:pt>
                      <c:pt idx="3050">
                        <c:v>136.029866</c:v>
                      </c:pt>
                      <c:pt idx="3051">
                        <c:v>135.99112199999999</c:v>
                      </c:pt>
                      <c:pt idx="3052">
                        <c:v>135.95240000000001</c:v>
                      </c:pt>
                      <c:pt idx="3053">
                        <c:v>135.91370000000001</c:v>
                      </c:pt>
                      <c:pt idx="3054">
                        <c:v>135.875023</c:v>
                      </c:pt>
                      <c:pt idx="3055">
                        <c:v>135.836367</c:v>
                      </c:pt>
                      <c:pt idx="3056">
                        <c:v>135.79773299999999</c:v>
                      </c:pt>
                      <c:pt idx="3057">
                        <c:v>135.75912099999999</c:v>
                      </c:pt>
                      <c:pt idx="3058">
                        <c:v>135.72053099999999</c:v>
                      </c:pt>
                      <c:pt idx="3059">
                        <c:v>135.681963</c:v>
                      </c:pt>
                      <c:pt idx="3060">
                        <c:v>135.643417</c:v>
                      </c:pt>
                      <c:pt idx="3061">
                        <c:v>135.604893</c:v>
                      </c:pt>
                      <c:pt idx="3062">
                        <c:v>135.56639100000001</c:v>
                      </c:pt>
                      <c:pt idx="3063">
                        <c:v>135.52791099999999</c:v>
                      </c:pt>
                      <c:pt idx="3064">
                        <c:v>135.489452</c:v>
                      </c:pt>
                      <c:pt idx="3065">
                        <c:v>135.45101500000001</c:v>
                      </c:pt>
                      <c:pt idx="3066">
                        <c:v>135.4126</c:v>
                      </c:pt>
                      <c:pt idx="3067">
                        <c:v>135.37420700000001</c:v>
                      </c:pt>
                      <c:pt idx="3068">
                        <c:v>135.335836</c:v>
                      </c:pt>
                      <c:pt idx="3069">
                        <c:v>135.29748599999999</c:v>
                      </c:pt>
                      <c:pt idx="3070">
                        <c:v>135.25915800000001</c:v>
                      </c:pt>
                      <c:pt idx="3071">
                        <c:v>135.22085200000001</c:v>
                      </c:pt>
                      <c:pt idx="3072">
                        <c:v>135.182568</c:v>
                      </c:pt>
                      <c:pt idx="3073">
                        <c:v>135.144305</c:v>
                      </c:pt>
                      <c:pt idx="3074">
                        <c:v>135.106064</c:v>
                      </c:pt>
                      <c:pt idx="3075">
                        <c:v>135.06784400000001</c:v>
                      </c:pt>
                      <c:pt idx="3076">
                        <c:v>135.02964600000001</c:v>
                      </c:pt>
                      <c:pt idx="3077">
                        <c:v>134.99146999999999</c:v>
                      </c:pt>
                      <c:pt idx="3078">
                        <c:v>134.953315</c:v>
                      </c:pt>
                      <c:pt idx="3079">
                        <c:v>134.91518199999999</c:v>
                      </c:pt>
                      <c:pt idx="3080">
                        <c:v>134.87707</c:v>
                      </c:pt>
                      <c:pt idx="3081">
                        <c:v>134.83897999999999</c:v>
                      </c:pt>
                      <c:pt idx="3082">
                        <c:v>134.80091200000001</c:v>
                      </c:pt>
                      <c:pt idx="3083">
                        <c:v>134.76286500000001</c:v>
                      </c:pt>
                      <c:pt idx="3084">
                        <c:v>134.724839</c:v>
                      </c:pt>
                      <c:pt idx="3085">
                        <c:v>134.686835</c:v>
                      </c:pt>
                      <c:pt idx="3086">
                        <c:v>134.64885200000001</c:v>
                      </c:pt>
                      <c:pt idx="3087">
                        <c:v>134.61089100000001</c:v>
                      </c:pt>
                      <c:pt idx="3088">
                        <c:v>134.57295099999999</c:v>
                      </c:pt>
                      <c:pt idx="3089">
                        <c:v>134.535032</c:v>
                      </c:pt>
                      <c:pt idx="3090">
                        <c:v>134.49713499999999</c:v>
                      </c:pt>
                      <c:pt idx="3091">
                        <c:v>134.459259</c:v>
                      </c:pt>
                      <c:pt idx="3092">
                        <c:v>134.42140499999999</c:v>
                      </c:pt>
                      <c:pt idx="3093">
                        <c:v>134.38357099999999</c:v>
                      </c:pt>
                      <c:pt idx="3094">
                        <c:v>134.34576000000001</c:v>
                      </c:pt>
                      <c:pt idx="3095">
                        <c:v>134.30796900000001</c:v>
                      </c:pt>
                      <c:pt idx="3096">
                        <c:v>134.27019899999999</c:v>
                      </c:pt>
                      <c:pt idx="3097">
                        <c:v>134.232451</c:v>
                      </c:pt>
                      <c:pt idx="3098">
                        <c:v>134.19472400000001</c:v>
                      </c:pt>
                      <c:pt idx="3099">
                        <c:v>134.15701899999999</c:v>
                      </c:pt>
                      <c:pt idx="3100">
                        <c:v>134.11933400000001</c:v>
                      </c:pt>
                      <c:pt idx="3101">
                        <c:v>134.081671</c:v>
                      </c:pt>
                      <c:pt idx="3102">
                        <c:v>134.044028</c:v>
                      </c:pt>
                      <c:pt idx="3103">
                        <c:v>134.006407</c:v>
                      </c:pt>
                      <c:pt idx="3104">
                        <c:v>133.968807</c:v>
                      </c:pt>
                      <c:pt idx="3105">
                        <c:v>133.931228</c:v>
                      </c:pt>
                      <c:pt idx="3106">
                        <c:v>133.89367100000001</c:v>
                      </c:pt>
                      <c:pt idx="3107">
                        <c:v>133.856134</c:v>
                      </c:pt>
                      <c:pt idx="3108">
                        <c:v>133.81861799999999</c:v>
                      </c:pt>
                      <c:pt idx="3109">
                        <c:v>133.78112300000001</c:v>
                      </c:pt>
                      <c:pt idx="3110">
                        <c:v>133.74365</c:v>
                      </c:pt>
                      <c:pt idx="3111">
                        <c:v>133.706197</c:v>
                      </c:pt>
                      <c:pt idx="3112">
                        <c:v>133.66876500000001</c:v>
                      </c:pt>
                      <c:pt idx="3113">
                        <c:v>133.63135399999999</c:v>
                      </c:pt>
                      <c:pt idx="3114">
                        <c:v>133.593965</c:v>
                      </c:pt>
                      <c:pt idx="3115">
                        <c:v>133.55659600000001</c:v>
                      </c:pt>
                      <c:pt idx="3116">
                        <c:v>133.519248</c:v>
                      </c:pt>
                      <c:pt idx="3117">
                        <c:v>133.48192</c:v>
                      </c:pt>
                      <c:pt idx="3118">
                        <c:v>133.444614</c:v>
                      </c:pt>
                      <c:pt idx="3119">
                        <c:v>133.407329</c:v>
                      </c:pt>
                      <c:pt idx="3120">
                        <c:v>133.37006400000001</c:v>
                      </c:pt>
                      <c:pt idx="3121">
                        <c:v>133.33282</c:v>
                      </c:pt>
                      <c:pt idx="3122">
                        <c:v>133.29559699999999</c:v>
                      </c:pt>
                      <c:pt idx="3123">
                        <c:v>133.25839500000001</c:v>
                      </c:pt>
                      <c:pt idx="3124">
                        <c:v>133.221214</c:v>
                      </c:pt>
                      <c:pt idx="3125">
                        <c:v>133.18405300000001</c:v>
                      </c:pt>
                      <c:pt idx="3126">
                        <c:v>133.14691300000001</c:v>
                      </c:pt>
                      <c:pt idx="3127">
                        <c:v>133.109793</c:v>
                      </c:pt>
                      <c:pt idx="3128">
                        <c:v>133.07269500000001</c:v>
                      </c:pt>
                      <c:pt idx="3129">
                        <c:v>133.035617</c:v>
                      </c:pt>
                      <c:pt idx="3130">
                        <c:v>132.99856</c:v>
                      </c:pt>
                      <c:pt idx="3131">
                        <c:v>132.961523</c:v>
                      </c:pt>
                      <c:pt idx="3132">
                        <c:v>132.92450700000001</c:v>
                      </c:pt>
                      <c:pt idx="3133">
                        <c:v>132.88751199999999</c:v>
                      </c:pt>
                      <c:pt idx="3134">
                        <c:v>132.850537</c:v>
                      </c:pt>
                      <c:pt idx="3135">
                        <c:v>132.81358299999999</c:v>
                      </c:pt>
                      <c:pt idx="3136">
                        <c:v>132.77664899999999</c:v>
                      </c:pt>
                      <c:pt idx="3137">
                        <c:v>132.73973599999999</c:v>
                      </c:pt>
                      <c:pt idx="3138">
                        <c:v>132.702843</c:v>
                      </c:pt>
                      <c:pt idx="3139">
                        <c:v>132.66597100000001</c:v>
                      </c:pt>
                      <c:pt idx="3140">
                        <c:v>132.629119</c:v>
                      </c:pt>
                      <c:pt idx="3141">
                        <c:v>132.592288</c:v>
                      </c:pt>
                      <c:pt idx="3142">
                        <c:v>132.555477</c:v>
                      </c:pt>
                      <c:pt idx="3143">
                        <c:v>132.518687</c:v>
                      </c:pt>
                      <c:pt idx="3144">
                        <c:v>132.48191700000001</c:v>
                      </c:pt>
                      <c:pt idx="3145">
                        <c:v>132.445168</c:v>
                      </c:pt>
                      <c:pt idx="3146">
                        <c:v>132.40843899999999</c:v>
                      </c:pt>
                      <c:pt idx="3147">
                        <c:v>132.37173000000001</c:v>
                      </c:pt>
                      <c:pt idx="3148">
                        <c:v>132.33504099999999</c:v>
                      </c:pt>
                      <c:pt idx="3149">
                        <c:v>132.298373</c:v>
                      </c:pt>
                      <c:pt idx="3150">
                        <c:v>132.26172600000001</c:v>
                      </c:pt>
                      <c:pt idx="3151">
                        <c:v>132.225098</c:v>
                      </c:pt>
                      <c:pt idx="3152">
                        <c:v>132.188491</c:v>
                      </c:pt>
                      <c:pt idx="3153">
                        <c:v>132.151904</c:v>
                      </c:pt>
                      <c:pt idx="3154">
                        <c:v>132.11533700000001</c:v>
                      </c:pt>
                      <c:pt idx="3155">
                        <c:v>132.078791</c:v>
                      </c:pt>
                      <c:pt idx="3156">
                        <c:v>132.04226499999999</c:v>
                      </c:pt>
                      <c:pt idx="3157">
                        <c:v>132.00575900000001</c:v>
                      </c:pt>
                      <c:pt idx="3158">
                        <c:v>131.96927299999999</c:v>
                      </c:pt>
                      <c:pt idx="3159">
                        <c:v>131.932807</c:v>
                      </c:pt>
                      <c:pt idx="3160">
                        <c:v>131.89636200000001</c:v>
                      </c:pt>
                      <c:pt idx="3161">
                        <c:v>131.859936</c:v>
                      </c:pt>
                      <c:pt idx="3162">
                        <c:v>131.823531</c:v>
                      </c:pt>
                      <c:pt idx="3163">
                        <c:v>131.78714600000001</c:v>
                      </c:pt>
                      <c:pt idx="3164">
                        <c:v>131.75078099999999</c:v>
                      </c:pt>
                      <c:pt idx="3165">
                        <c:v>131.71443600000001</c:v>
                      </c:pt>
                      <c:pt idx="3166">
                        <c:v>131.678111</c:v>
                      </c:pt>
                      <c:pt idx="3167">
                        <c:v>131.641806</c:v>
                      </c:pt>
                      <c:pt idx="3168">
                        <c:v>131.60552100000001</c:v>
                      </c:pt>
                      <c:pt idx="3169">
                        <c:v>131.569256</c:v>
                      </c:pt>
                      <c:pt idx="3170">
                        <c:v>131.53301099999999</c:v>
                      </c:pt>
                      <c:pt idx="3171">
                        <c:v>131.49678599999999</c:v>
                      </c:pt>
                      <c:pt idx="3172">
                        <c:v>131.46058099999999</c:v>
                      </c:pt>
                      <c:pt idx="3173">
                        <c:v>131.424396</c:v>
                      </c:pt>
                      <c:pt idx="3174">
                        <c:v>131.38822999999999</c:v>
                      </c:pt>
                      <c:pt idx="3175">
                        <c:v>131.35208499999999</c:v>
                      </c:pt>
                      <c:pt idx="3176">
                        <c:v>131.31595999999999</c:v>
                      </c:pt>
                      <c:pt idx="3177">
                        <c:v>131.279854</c:v>
                      </c:pt>
                      <c:pt idx="3178">
                        <c:v>131.24376799999999</c:v>
                      </c:pt>
                      <c:pt idx="3179">
                        <c:v>131.20770200000001</c:v>
                      </c:pt>
                      <c:pt idx="3180">
                        <c:v>131.17165600000001</c:v>
                      </c:pt>
                      <c:pt idx="3181">
                        <c:v>131.13562999999999</c:v>
                      </c:pt>
                      <c:pt idx="3182">
                        <c:v>131.09962400000001</c:v>
                      </c:pt>
                      <c:pt idx="3183">
                        <c:v>131.063637</c:v>
                      </c:pt>
                      <c:pt idx="3184">
                        <c:v>131.02767</c:v>
                      </c:pt>
                      <c:pt idx="3185">
                        <c:v>130.99172300000001</c:v>
                      </c:pt>
                      <c:pt idx="3186">
                        <c:v>130.95579499999999</c:v>
                      </c:pt>
                      <c:pt idx="3187">
                        <c:v>130.91988699999999</c:v>
                      </c:pt>
                      <c:pt idx="3188">
                        <c:v>130.88399899999999</c:v>
                      </c:pt>
                      <c:pt idx="3189">
                        <c:v>130.848131</c:v>
                      </c:pt>
                      <c:pt idx="3190">
                        <c:v>130.81228200000001</c:v>
                      </c:pt>
                      <c:pt idx="3191">
                        <c:v>130.776453</c:v>
                      </c:pt>
                      <c:pt idx="3192">
                        <c:v>130.74064300000001</c:v>
                      </c:pt>
                      <c:pt idx="3193">
                        <c:v>130.70485300000001</c:v>
                      </c:pt>
                      <c:pt idx="3194">
                        <c:v>130.669083</c:v>
                      </c:pt>
                      <c:pt idx="3195">
                        <c:v>130.633332</c:v>
                      </c:pt>
                      <c:pt idx="3196">
                        <c:v>130.597601</c:v>
                      </c:pt>
                      <c:pt idx="3197">
                        <c:v>130.56188900000001</c:v>
                      </c:pt>
                      <c:pt idx="3198">
                        <c:v>130.526197</c:v>
                      </c:pt>
                      <c:pt idx="3199">
                        <c:v>130.49052499999999</c:v>
                      </c:pt>
                      <c:pt idx="3200">
                        <c:v>130.454871</c:v>
                      </c:pt>
                      <c:pt idx="3201">
                        <c:v>130.41923800000001</c:v>
                      </c:pt>
                      <c:pt idx="3202">
                        <c:v>130.383624</c:v>
                      </c:pt>
                      <c:pt idx="3203">
                        <c:v>130.348029</c:v>
                      </c:pt>
                      <c:pt idx="3204">
                        <c:v>130.312453</c:v>
                      </c:pt>
                      <c:pt idx="3205">
                        <c:v>130.27689699999999</c:v>
                      </c:pt>
                      <c:pt idx="3206">
                        <c:v>130.24136100000001</c:v>
                      </c:pt>
                      <c:pt idx="3207">
                        <c:v>130.20584400000001</c:v>
                      </c:pt>
                      <c:pt idx="3208">
                        <c:v>130.170346</c:v>
                      </c:pt>
                      <c:pt idx="3209">
                        <c:v>130.13486800000001</c:v>
                      </c:pt>
                      <c:pt idx="3210">
                        <c:v>130.09940900000001</c:v>
                      </c:pt>
                      <c:pt idx="3211">
                        <c:v>130.06396899999999</c:v>
                      </c:pt>
                      <c:pt idx="3212">
                        <c:v>130.028548</c:v>
                      </c:pt>
                      <c:pt idx="3213">
                        <c:v>129.99314699999999</c:v>
                      </c:pt>
                      <c:pt idx="3214">
                        <c:v>129.95776499999999</c:v>
                      </c:pt>
                      <c:pt idx="3215">
                        <c:v>129.922403</c:v>
                      </c:pt>
                      <c:pt idx="3216">
                        <c:v>129.88705899999999</c:v>
                      </c:pt>
                      <c:pt idx="3217">
                        <c:v>129.85173499999999</c:v>
                      </c:pt>
                      <c:pt idx="3218">
                        <c:v>129.81643</c:v>
                      </c:pt>
                      <c:pt idx="3219">
                        <c:v>129.78114400000001</c:v>
                      </c:pt>
                      <c:pt idx="3220">
                        <c:v>129.745878</c:v>
                      </c:pt>
                      <c:pt idx="3221">
                        <c:v>129.71063000000001</c:v>
                      </c:pt>
                      <c:pt idx="3222">
                        <c:v>129.67540199999999</c:v>
                      </c:pt>
                      <c:pt idx="3223">
                        <c:v>129.64019300000001</c:v>
                      </c:pt>
                      <c:pt idx="3224">
                        <c:v>129.60500300000001</c:v>
                      </c:pt>
                      <c:pt idx="3225">
                        <c:v>129.56983199999999</c:v>
                      </c:pt>
                      <c:pt idx="3226">
                        <c:v>129.53468000000001</c:v>
                      </c:pt>
                      <c:pt idx="3227">
                        <c:v>129.49954700000001</c:v>
                      </c:pt>
                      <c:pt idx="3228">
                        <c:v>129.46443300000001</c:v>
                      </c:pt>
                      <c:pt idx="3229">
                        <c:v>129.429338</c:v>
                      </c:pt>
                      <c:pt idx="3230">
                        <c:v>129.394263</c:v>
                      </c:pt>
                      <c:pt idx="3231">
                        <c:v>129.359206</c:v>
                      </c:pt>
                      <c:pt idx="3232">
                        <c:v>129.32416799999999</c:v>
                      </c:pt>
                      <c:pt idx="3233">
                        <c:v>129.28915000000001</c:v>
                      </c:pt>
                      <c:pt idx="3234">
                        <c:v>129.25415000000001</c:v>
                      </c:pt>
                      <c:pt idx="3235">
                        <c:v>129.21916899999999</c:v>
                      </c:pt>
                      <c:pt idx="3236">
                        <c:v>129.18420699999999</c:v>
                      </c:pt>
                      <c:pt idx="3237">
                        <c:v>129.14926399999999</c:v>
                      </c:pt>
                      <c:pt idx="3238">
                        <c:v>129.11434</c:v>
                      </c:pt>
                      <c:pt idx="3239">
                        <c:v>129.07943499999999</c:v>
                      </c:pt>
                      <c:pt idx="3240">
                        <c:v>129.04454799999999</c:v>
                      </c:pt>
                      <c:pt idx="3241">
                        <c:v>129.009681</c:v>
                      </c:pt>
                      <c:pt idx="3242">
                        <c:v>128.97483199999999</c:v>
                      </c:pt>
                      <c:pt idx="3243">
                        <c:v>128.94000299999999</c:v>
                      </c:pt>
                      <c:pt idx="3244">
                        <c:v>128.905191</c:v>
                      </c:pt>
                      <c:pt idx="3245">
                        <c:v>128.87039899999999</c:v>
                      </c:pt>
                      <c:pt idx="3246">
                        <c:v>128.83562599999999</c:v>
                      </c:pt>
                      <c:pt idx="3247">
                        <c:v>128.800871</c:v>
                      </c:pt>
                      <c:pt idx="3248">
                        <c:v>128.76613499999999</c:v>
                      </c:pt>
                      <c:pt idx="3249">
                        <c:v>128.73141799999999</c:v>
                      </c:pt>
                      <c:pt idx="3250">
                        <c:v>128.696719</c:v>
                      </c:pt>
                      <c:pt idx="3251">
                        <c:v>128.66203999999999</c:v>
                      </c:pt>
                      <c:pt idx="3252">
                        <c:v>128.62737899999999</c:v>
                      </c:pt>
                      <c:pt idx="3253">
                        <c:v>128.592736</c:v>
                      </c:pt>
                      <c:pt idx="3254">
                        <c:v>128.55811199999999</c:v>
                      </c:pt>
                      <c:pt idx="3255">
                        <c:v>128.523507</c:v>
                      </c:pt>
                      <c:pt idx="3256">
                        <c:v>128.488921</c:v>
                      </c:pt>
                      <c:pt idx="3257">
                        <c:v>128.454353</c:v>
                      </c:pt>
                      <c:pt idx="3258">
                        <c:v>128.419803</c:v>
                      </c:pt>
                      <c:pt idx="3259">
                        <c:v>128.38527300000001</c:v>
                      </c:pt>
                      <c:pt idx="3260">
                        <c:v>128.35076100000001</c:v>
                      </c:pt>
                      <c:pt idx="3261">
                        <c:v>128.31626700000001</c:v>
                      </c:pt>
                      <c:pt idx="3262">
                        <c:v>128.281792</c:v>
                      </c:pt>
                      <c:pt idx="3263">
                        <c:v>128.24733499999999</c:v>
                      </c:pt>
                      <c:pt idx="3264">
                        <c:v>128.212897</c:v>
                      </c:pt>
                      <c:pt idx="3265">
                        <c:v>128.17847800000001</c:v>
                      </c:pt>
                      <c:pt idx="3266">
                        <c:v>128.14407700000001</c:v>
                      </c:pt>
                      <c:pt idx="3267">
                        <c:v>128.10969399999999</c:v>
                      </c:pt>
                      <c:pt idx="3268">
                        <c:v>128.07533000000001</c:v>
                      </c:pt>
                      <c:pt idx="3269">
                        <c:v>128.04098400000001</c:v>
                      </c:pt>
                      <c:pt idx="3270">
                        <c:v>128.00665699999999</c:v>
                      </c:pt>
                      <c:pt idx="3271">
                        <c:v>127.972348</c:v>
                      </c:pt>
                      <c:pt idx="3272">
                        <c:v>127.938057</c:v>
                      </c:pt>
                      <c:pt idx="3273">
                        <c:v>127.903785</c:v>
                      </c:pt>
                      <c:pt idx="3274">
                        <c:v>127.86953099999999</c:v>
                      </c:pt>
                      <c:pt idx="3275">
                        <c:v>127.835296</c:v>
                      </c:pt>
                      <c:pt idx="3276">
                        <c:v>127.801078</c:v>
                      </c:pt>
                      <c:pt idx="3277">
                        <c:v>127.76688</c:v>
                      </c:pt>
                      <c:pt idx="3278">
                        <c:v>127.732699</c:v>
                      </c:pt>
                      <c:pt idx="3279">
                        <c:v>127.698537</c:v>
                      </c:pt>
                      <c:pt idx="3280">
                        <c:v>127.664393</c:v>
                      </c:pt>
                      <c:pt idx="3281">
                        <c:v>127.630267</c:v>
                      </c:pt>
                      <c:pt idx="3282">
                        <c:v>127.59616</c:v>
                      </c:pt>
                      <c:pt idx="3283">
                        <c:v>127.56207000000001</c:v>
                      </c:pt>
                      <c:pt idx="3284">
                        <c:v>127.52799899999999</c:v>
                      </c:pt>
                      <c:pt idx="3285">
                        <c:v>127.49394599999999</c:v>
                      </c:pt>
                      <c:pt idx="3286">
                        <c:v>127.459912</c:v>
                      </c:pt>
                      <c:pt idx="3287">
                        <c:v>127.425895</c:v>
                      </c:pt>
                      <c:pt idx="3288">
                        <c:v>127.391897</c:v>
                      </c:pt>
                      <c:pt idx="3289">
                        <c:v>127.357917</c:v>
                      </c:pt>
                      <c:pt idx="3290">
                        <c:v>127.323954</c:v>
                      </c:pt>
                      <c:pt idx="3291">
                        <c:v>127.29001</c:v>
                      </c:pt>
                      <c:pt idx="3292">
                        <c:v>127.256085</c:v>
                      </c:pt>
                      <c:pt idx="3293">
                        <c:v>127.222177</c:v>
                      </c:pt>
                      <c:pt idx="3294">
                        <c:v>127.188287</c:v>
                      </c:pt>
                      <c:pt idx="3295">
                        <c:v>127.154415</c:v>
                      </c:pt>
                      <c:pt idx="3296">
                        <c:v>127.12056200000001</c:v>
                      </c:pt>
                      <c:pt idx="3297">
                        <c:v>127.086726</c:v>
                      </c:pt>
                      <c:pt idx="3298">
                        <c:v>127.052908</c:v>
                      </c:pt>
                      <c:pt idx="3299">
                        <c:v>127.019109</c:v>
                      </c:pt>
                      <c:pt idx="3300">
                        <c:v>126.985327</c:v>
                      </c:pt>
                      <c:pt idx="3301">
                        <c:v>126.95156299999999</c:v>
                      </c:pt>
                      <c:pt idx="3302">
                        <c:v>126.917817</c:v>
                      </c:pt>
                      <c:pt idx="3303">
                        <c:v>126.88409</c:v>
                      </c:pt>
                      <c:pt idx="3304">
                        <c:v>126.85038</c:v>
                      </c:pt>
                      <c:pt idx="3305">
                        <c:v>126.816688</c:v>
                      </c:pt>
                      <c:pt idx="3306">
                        <c:v>126.78301399999999</c:v>
                      </c:pt>
                      <c:pt idx="3307">
                        <c:v>126.749357</c:v>
                      </c:pt>
                      <c:pt idx="3308">
                        <c:v>126.71571900000001</c:v>
                      </c:pt>
                      <c:pt idx="3309">
                        <c:v>126.68209899999999</c:v>
                      </c:pt>
                      <c:pt idx="3310">
                        <c:v>126.64849599999999</c:v>
                      </c:pt>
                      <c:pt idx="3311">
                        <c:v>126.61491100000001</c:v>
                      </c:pt>
                      <c:pt idx="3312">
                        <c:v>126.581344</c:v>
                      </c:pt>
                      <c:pt idx="3313">
                        <c:v>126.54779499999999</c:v>
                      </c:pt>
                      <c:pt idx="3314">
                        <c:v>126.514263</c:v>
                      </c:pt>
                      <c:pt idx="3315">
                        <c:v>126.480749</c:v>
                      </c:pt>
                      <c:pt idx="3316">
                        <c:v>126.447254</c:v>
                      </c:pt>
                      <c:pt idx="3317">
                        <c:v>126.413775</c:v>
                      </c:pt>
                      <c:pt idx="3318">
                        <c:v>126.380315</c:v>
                      </c:pt>
                      <c:pt idx="3319">
                        <c:v>126.346872</c:v>
                      </c:pt>
                      <c:pt idx="3320">
                        <c:v>126.313447</c:v>
                      </c:pt>
                      <c:pt idx="3321">
                        <c:v>126.280039</c:v>
                      </c:pt>
                      <c:pt idx="3322">
                        <c:v>126.24665</c:v>
                      </c:pt>
                      <c:pt idx="3323">
                        <c:v>126.213278</c:v>
                      </c:pt>
                      <c:pt idx="3324">
                        <c:v>126.179923</c:v>
                      </c:pt>
                      <c:pt idx="3325">
                        <c:v>126.146586</c:v>
                      </c:pt>
                      <c:pt idx="3326">
                        <c:v>126.11326699999999</c:v>
                      </c:pt>
                      <c:pt idx="3327">
                        <c:v>126.079965</c:v>
                      </c:pt>
                      <c:pt idx="3328">
                        <c:v>126.04668100000001</c:v>
                      </c:pt>
                      <c:pt idx="3329">
                        <c:v>126.01341499999999</c:v>
                      </c:pt>
                      <c:pt idx="3330">
                        <c:v>125.980166</c:v>
                      </c:pt>
                      <c:pt idx="3331">
                        <c:v>125.946935</c:v>
                      </c:pt>
                      <c:pt idx="3332">
                        <c:v>125.913721</c:v>
                      </c:pt>
                      <c:pt idx="3333">
                        <c:v>125.88052399999999</c:v>
                      </c:pt>
                      <c:pt idx="3334">
                        <c:v>125.847346</c:v>
                      </c:pt>
                      <c:pt idx="3335">
                        <c:v>125.814184</c:v>
                      </c:pt>
                      <c:pt idx="3336">
                        <c:v>125.78104</c:v>
                      </c:pt>
                      <c:pt idx="3337">
                        <c:v>125.74791399999999</c:v>
                      </c:pt>
                      <c:pt idx="3338">
                        <c:v>125.714805</c:v>
                      </c:pt>
                      <c:pt idx="3339">
                        <c:v>125.681713</c:v>
                      </c:pt>
                      <c:pt idx="3340">
                        <c:v>125.648639</c:v>
                      </c:pt>
                      <c:pt idx="3341">
                        <c:v>125.615583</c:v>
                      </c:pt>
                      <c:pt idx="3342">
                        <c:v>125.582543</c:v>
                      </c:pt>
                      <c:pt idx="3343">
                        <c:v>125.549521</c:v>
                      </c:pt>
                      <c:pt idx="3344">
                        <c:v>125.51651699999999</c:v>
                      </c:pt>
                      <c:pt idx="3345">
                        <c:v>125.483529</c:v>
                      </c:pt>
                      <c:pt idx="3346">
                        <c:v>125.450559</c:v>
                      </c:pt>
                      <c:pt idx="3347">
                        <c:v>125.417607</c:v>
                      </c:pt>
                      <c:pt idx="3348">
                        <c:v>125.38467199999999</c:v>
                      </c:pt>
                      <c:pt idx="3349">
                        <c:v>125.351754</c:v>
                      </c:pt>
                      <c:pt idx="3350">
                        <c:v>125.318853</c:v>
                      </c:pt>
                      <c:pt idx="3351">
                        <c:v>125.28596899999999</c:v>
                      </c:pt>
                      <c:pt idx="3352">
                        <c:v>125.253103</c:v>
                      </c:pt>
                      <c:pt idx="3353">
                        <c:v>125.220254</c:v>
                      </c:pt>
                      <c:pt idx="3354">
                        <c:v>125.187422</c:v>
                      </c:pt>
                      <c:pt idx="3355">
                        <c:v>125.154608</c:v>
                      </c:pt>
                      <c:pt idx="3356">
                        <c:v>125.12181099999999</c:v>
                      </c:pt>
                      <c:pt idx="3357">
                        <c:v>125.08902999999999</c:v>
                      </c:pt>
                      <c:pt idx="3358">
                        <c:v>125.05626700000001</c:v>
                      </c:pt>
                      <c:pt idx="3359">
                        <c:v>125.023522</c:v>
                      </c:pt>
                      <c:pt idx="3360">
                        <c:v>124.990793</c:v>
                      </c:pt>
                      <c:pt idx="3361">
                        <c:v>124.95808100000001</c:v>
                      </c:pt>
                      <c:pt idx="3362">
                        <c:v>124.925387</c:v>
                      </c:pt>
                      <c:pt idx="3363">
                        <c:v>124.89270999999999</c:v>
                      </c:pt>
                      <c:pt idx="3364">
                        <c:v>124.860049</c:v>
                      </c:pt>
                      <c:pt idx="3365">
                        <c:v>124.827406</c:v>
                      </c:pt>
                      <c:pt idx="3366">
                        <c:v>124.79478</c:v>
                      </c:pt>
                      <c:pt idx="3367">
                        <c:v>124.762171</c:v>
                      </c:pt>
                      <c:pt idx="3368">
                        <c:v>124.729579</c:v>
                      </c:pt>
                      <c:pt idx="3369">
                        <c:v>124.69700400000001</c:v>
                      </c:pt>
                      <c:pt idx="3370">
                        <c:v>124.664446</c:v>
                      </c:pt>
                      <c:pt idx="3371">
                        <c:v>124.631905</c:v>
                      </c:pt>
                      <c:pt idx="3372">
                        <c:v>124.59938099999999</c:v>
                      </c:pt>
                      <c:pt idx="3373">
                        <c:v>124.566874</c:v>
                      </c:pt>
                      <c:pt idx="3374">
                        <c:v>124.534384</c:v>
                      </c:pt>
                      <c:pt idx="3375">
                        <c:v>124.50191100000001</c:v>
                      </c:pt>
                      <c:pt idx="3376">
                        <c:v>124.469455</c:v>
                      </c:pt>
                      <c:pt idx="3377">
                        <c:v>124.437016</c:v>
                      </c:pt>
                      <c:pt idx="3378">
                        <c:v>124.40459300000001</c:v>
                      </c:pt>
                      <c:pt idx="3379">
                        <c:v>124.37218799999999</c:v>
                      </c:pt>
                      <c:pt idx="3380">
                        <c:v>124.339799</c:v>
                      </c:pt>
                      <c:pt idx="3381">
                        <c:v>124.307428</c:v>
                      </c:pt>
                      <c:pt idx="3382">
                        <c:v>124.27507300000001</c:v>
                      </c:pt>
                      <c:pt idx="3383">
                        <c:v>124.242735</c:v>
                      </c:pt>
                      <c:pt idx="3384">
                        <c:v>124.210413</c:v>
                      </c:pt>
                      <c:pt idx="3385">
                        <c:v>124.17810900000001</c:v>
                      </c:pt>
                      <c:pt idx="3386">
                        <c:v>124.145821</c:v>
                      </c:pt>
                      <c:pt idx="3387">
                        <c:v>124.113551</c:v>
                      </c:pt>
                      <c:pt idx="3388">
                        <c:v>124.08129700000001</c:v>
                      </c:pt>
                      <c:pt idx="3389">
                        <c:v>124.049059</c:v>
                      </c:pt>
                      <c:pt idx="3390">
                        <c:v>124.016839</c:v>
                      </c:pt>
                      <c:pt idx="3391">
                        <c:v>123.984635</c:v>
                      </c:pt>
                      <c:pt idx="3392">
                        <c:v>123.952448</c:v>
                      </c:pt>
                      <c:pt idx="3393">
                        <c:v>123.920278</c:v>
                      </c:pt>
                      <c:pt idx="3394">
                        <c:v>123.888124</c:v>
                      </c:pt>
                      <c:pt idx="3395">
                        <c:v>123.855987</c:v>
                      </c:pt>
                      <c:pt idx="3396">
                        <c:v>123.82386700000001</c:v>
                      </c:pt>
                      <c:pt idx="3397">
                        <c:v>123.791763</c:v>
                      </c:pt>
                      <c:pt idx="3398">
                        <c:v>123.759676</c:v>
                      </c:pt>
                      <c:pt idx="3399">
                        <c:v>123.727605</c:v>
                      </c:pt>
                      <c:pt idx="3400">
                        <c:v>123.69555200000001</c:v>
                      </c:pt>
                      <c:pt idx="3401">
                        <c:v>123.66351400000001</c:v>
                      </c:pt>
                      <c:pt idx="3402">
                        <c:v>123.631494</c:v>
                      </c:pt>
                      <c:pt idx="3403">
                        <c:v>123.59949</c:v>
                      </c:pt>
                      <c:pt idx="3404">
                        <c:v>123.567502</c:v>
                      </c:pt>
                      <c:pt idx="3405">
                        <c:v>123.535532</c:v>
                      </c:pt>
                      <c:pt idx="3406">
                        <c:v>123.50357700000001</c:v>
                      </c:pt>
                      <c:pt idx="3407">
                        <c:v>123.471639</c:v>
                      </c:pt>
                      <c:pt idx="3408">
                        <c:v>123.439718</c:v>
                      </c:pt>
                      <c:pt idx="3409">
                        <c:v>123.407813</c:v>
                      </c:pt>
                      <c:pt idx="3410">
                        <c:v>123.375925</c:v>
                      </c:pt>
                      <c:pt idx="3411">
                        <c:v>123.344053</c:v>
                      </c:pt>
                      <c:pt idx="3412">
                        <c:v>123.312198</c:v>
                      </c:pt>
                      <c:pt idx="3413">
                        <c:v>123.280359</c:v>
                      </c:pt>
                      <c:pt idx="3414">
                        <c:v>123.248536</c:v>
                      </c:pt>
                      <c:pt idx="3415">
                        <c:v>123.21673</c:v>
                      </c:pt>
                      <c:pt idx="3416">
                        <c:v>123.18494</c:v>
                      </c:pt>
                      <c:pt idx="3417">
                        <c:v>123.153167</c:v>
                      </c:pt>
                      <c:pt idx="3418">
                        <c:v>123.12141</c:v>
                      </c:pt>
                      <c:pt idx="3419">
                        <c:v>123.08967</c:v>
                      </c:pt>
                      <c:pt idx="3420">
                        <c:v>123.057946</c:v>
                      </c:pt>
                      <c:pt idx="3421">
                        <c:v>123.02623800000001</c:v>
                      </c:pt>
                      <c:pt idx="3422">
                        <c:v>122.994546</c:v>
                      </c:pt>
                      <c:pt idx="3423">
                        <c:v>122.96287100000001</c:v>
                      </c:pt>
                      <c:pt idx="3424">
                        <c:v>122.931212</c:v>
                      </c:pt>
                      <c:pt idx="3425">
                        <c:v>122.89957</c:v>
                      </c:pt>
                      <c:pt idx="3426">
                        <c:v>122.86794399999999</c:v>
                      </c:pt>
                      <c:pt idx="3427">
                        <c:v>122.83633399999999</c:v>
                      </c:pt>
                      <c:pt idx="3428">
                        <c:v>122.80474</c:v>
                      </c:pt>
                      <c:pt idx="3429">
                        <c:v>122.773163</c:v>
                      </c:pt>
                      <c:pt idx="3430">
                        <c:v>122.741601</c:v>
                      </c:pt>
                      <c:pt idx="3431">
                        <c:v>122.71005599999999</c:v>
                      </c:pt>
                      <c:pt idx="3432">
                        <c:v>122.678528</c:v>
                      </c:pt>
                      <c:pt idx="3433">
                        <c:v>122.647015</c:v>
                      </c:pt>
                      <c:pt idx="3434">
                        <c:v>122.61551900000001</c:v>
                      </c:pt>
                      <c:pt idx="3435">
                        <c:v>122.58403800000001</c:v>
                      </c:pt>
                      <c:pt idx="3436">
                        <c:v>122.55257400000001</c:v>
                      </c:pt>
                      <c:pt idx="3437">
                        <c:v>122.521126</c:v>
                      </c:pt>
                      <c:pt idx="3438">
                        <c:v>122.489695</c:v>
                      </c:pt>
                      <c:pt idx="3439">
                        <c:v>122.458279</c:v>
                      </c:pt>
                      <c:pt idx="3440">
                        <c:v>122.426879</c:v>
                      </c:pt>
                      <c:pt idx="3441">
                        <c:v>122.39549599999999</c:v>
                      </c:pt>
                      <c:pt idx="3442">
                        <c:v>122.36412799999999</c:v>
                      </c:pt>
                      <c:pt idx="3443">
                        <c:v>122.33277699999999</c:v>
                      </c:pt>
                      <c:pt idx="3444">
                        <c:v>122.30144199999999</c:v>
                      </c:pt>
                      <c:pt idx="3445">
                        <c:v>122.270123</c:v>
                      </c:pt>
                      <c:pt idx="3446">
                        <c:v>122.23882</c:v>
                      </c:pt>
                      <c:pt idx="3447">
                        <c:v>122.207532</c:v>
                      </c:pt>
                      <c:pt idx="3448">
                        <c:v>122.176261</c:v>
                      </c:pt>
                      <c:pt idx="3449">
                        <c:v>122.145006</c:v>
                      </c:pt>
                      <c:pt idx="3450">
                        <c:v>122.113767</c:v>
                      </c:pt>
                      <c:pt idx="3451">
                        <c:v>122.082544</c:v>
                      </c:pt>
                      <c:pt idx="3452">
                        <c:v>122.051337</c:v>
                      </c:pt>
                      <c:pt idx="3453">
                        <c:v>122.020145</c:v>
                      </c:pt>
                      <c:pt idx="3454">
                        <c:v>121.98896999999999</c:v>
                      </c:pt>
                      <c:pt idx="3455">
                        <c:v>121.95781100000001</c:v>
                      </c:pt>
                      <c:pt idx="3456">
                        <c:v>121.92666699999999</c:v>
                      </c:pt>
                      <c:pt idx="3457">
                        <c:v>121.89554</c:v>
                      </c:pt>
                      <c:pt idx="3458">
                        <c:v>121.864428</c:v>
                      </c:pt>
                      <c:pt idx="3459">
                        <c:v>121.833332</c:v>
                      </c:pt>
                      <c:pt idx="3460">
                        <c:v>121.802252</c:v>
                      </c:pt>
                      <c:pt idx="3461">
                        <c:v>121.771188</c:v>
                      </c:pt>
                      <c:pt idx="3462">
                        <c:v>121.74014</c:v>
                      </c:pt>
                      <c:pt idx="3463">
                        <c:v>121.709108</c:v>
                      </c:pt>
                      <c:pt idx="3464">
                        <c:v>121.67809099999999</c:v>
                      </c:pt>
                      <c:pt idx="3465">
                        <c:v>121.64709000000001</c:v>
                      </c:pt>
                      <c:pt idx="3466">
                        <c:v>121.616105</c:v>
                      </c:pt>
                      <c:pt idx="3467">
                        <c:v>121.58513600000001</c:v>
                      </c:pt>
                      <c:pt idx="3468">
                        <c:v>121.55418299999999</c:v>
                      </c:pt>
                      <c:pt idx="3469">
                        <c:v>121.523245</c:v>
                      </c:pt>
                      <c:pt idx="3470">
                        <c:v>121.492323</c:v>
                      </c:pt>
                      <c:pt idx="3471">
                        <c:v>121.461417</c:v>
                      </c:pt>
                      <c:pt idx="3472">
                        <c:v>121.430526</c:v>
                      </c:pt>
                      <c:pt idx="3473">
                        <c:v>121.39965100000001</c:v>
                      </c:pt>
                      <c:pt idx="3474">
                        <c:v>121.368792</c:v>
                      </c:pt>
                      <c:pt idx="3475">
                        <c:v>121.33794899999999</c:v>
                      </c:pt>
                      <c:pt idx="3476">
                        <c:v>121.307121</c:v>
                      </c:pt>
                      <c:pt idx="3477">
                        <c:v>121.276309</c:v>
                      </c:pt>
                      <c:pt idx="3478">
                        <c:v>121.245513</c:v>
                      </c:pt>
                      <c:pt idx="3479">
                        <c:v>121.214732</c:v>
                      </c:pt>
                      <c:pt idx="3480">
                        <c:v>121.183967</c:v>
                      </c:pt>
                      <c:pt idx="3481">
                        <c:v>121.153217</c:v>
                      </c:pt>
                      <c:pt idx="3482">
                        <c:v>121.122483</c:v>
                      </c:pt>
                      <c:pt idx="3483">
                        <c:v>121.091765</c:v>
                      </c:pt>
                      <c:pt idx="3484">
                        <c:v>121.06106200000001</c:v>
                      </c:pt>
                      <c:pt idx="3485">
                        <c:v>121.03037500000001</c:v>
                      </c:pt>
                      <c:pt idx="3486">
                        <c:v>120.999703</c:v>
                      </c:pt>
                      <c:pt idx="3487">
                        <c:v>120.969047</c:v>
                      </c:pt>
                      <c:pt idx="3488">
                        <c:v>120.938407</c:v>
                      </c:pt>
                      <c:pt idx="3489">
                        <c:v>120.907782</c:v>
                      </c:pt>
                      <c:pt idx="3490">
                        <c:v>120.877172</c:v>
                      </c:pt>
                      <c:pt idx="3491">
                        <c:v>120.84657799999999</c:v>
                      </c:pt>
                      <c:pt idx="3492">
                        <c:v>120.81599900000001</c:v>
                      </c:pt>
                      <c:pt idx="3493">
                        <c:v>120.785436</c:v>
                      </c:pt>
                      <c:pt idx="3494">
                        <c:v>120.75488900000001</c:v>
                      </c:pt>
                      <c:pt idx="3495">
                        <c:v>120.724356</c:v>
                      </c:pt>
                      <c:pt idx="3496">
                        <c:v>120.69383999999999</c:v>
                      </c:pt>
                      <c:pt idx="3497">
                        <c:v>120.663338</c:v>
                      </c:pt>
                      <c:pt idx="3498">
                        <c:v>120.632852</c:v>
                      </c:pt>
                      <c:pt idx="3499">
                        <c:v>120.60238200000001</c:v>
                      </c:pt>
                      <c:pt idx="3500">
                        <c:v>120.571927</c:v>
                      </c:pt>
                      <c:pt idx="3501">
                        <c:v>120.541487</c:v>
                      </c:pt>
                      <c:pt idx="3502">
                        <c:v>120.511062</c:v>
                      </c:pt>
                      <c:pt idx="3503">
                        <c:v>120.480653</c:v>
                      </c:pt>
                      <c:pt idx="3504">
                        <c:v>120.45026</c:v>
                      </c:pt>
                      <c:pt idx="3505">
                        <c:v>120.419881</c:v>
                      </c:pt>
                      <c:pt idx="3506">
                        <c:v>120.389518</c:v>
                      </c:pt>
                      <c:pt idx="3507">
                        <c:v>120.35917000000001</c:v>
                      </c:pt>
                      <c:pt idx="3508">
                        <c:v>120.328838</c:v>
                      </c:pt>
                      <c:pt idx="3509">
                        <c:v>120.29852099999999</c:v>
                      </c:pt>
                      <c:pt idx="3510">
                        <c:v>120.268219</c:v>
                      </c:pt>
                      <c:pt idx="3511">
                        <c:v>120.237932</c:v>
                      </c:pt>
                      <c:pt idx="3512">
                        <c:v>120.207661</c:v>
                      </c:pt>
                      <c:pt idx="3513">
                        <c:v>120.17740499999999</c:v>
                      </c:pt>
                      <c:pt idx="3514">
                        <c:v>120.147164</c:v>
                      </c:pt>
                      <c:pt idx="3515">
                        <c:v>120.116938</c:v>
                      </c:pt>
                      <c:pt idx="3516">
                        <c:v>120.08672799999999</c:v>
                      </c:pt>
                      <c:pt idx="3517">
                        <c:v>120.056532</c:v>
                      </c:pt>
                      <c:pt idx="3518">
                        <c:v>120.026352</c:v>
                      </c:pt>
                      <c:pt idx="3519">
                        <c:v>119.99618700000001</c:v>
                      </c:pt>
                      <c:pt idx="3520">
                        <c:v>119.966038</c:v>
                      </c:pt>
                      <c:pt idx="3521">
                        <c:v>119.935903</c:v>
                      </c:pt>
                      <c:pt idx="3522">
                        <c:v>119.905783</c:v>
                      </c:pt>
                      <c:pt idx="3523">
                        <c:v>119.87567900000001</c:v>
                      </c:pt>
                      <c:pt idx="3524">
                        <c:v>119.84559</c:v>
                      </c:pt>
                      <c:pt idx="3525">
                        <c:v>119.815516</c:v>
                      </c:pt>
                      <c:pt idx="3526">
                        <c:v>119.785456</c:v>
                      </c:pt>
                      <c:pt idx="3527">
                        <c:v>119.75541200000001</c:v>
                      </c:pt>
                      <c:pt idx="3528">
                        <c:v>119.72538299999999</c:v>
                      </c:pt>
                      <c:pt idx="3529">
                        <c:v>119.69537</c:v>
                      </c:pt>
                      <c:pt idx="3530">
                        <c:v>119.66537099999999</c:v>
                      </c:pt>
                      <c:pt idx="3531">
                        <c:v>119.63538699999999</c:v>
                      </c:pt>
                      <c:pt idx="3532">
                        <c:v>119.605418</c:v>
                      </c:pt>
                      <c:pt idx="3533">
                        <c:v>119.575464</c:v>
                      </c:pt>
                      <c:pt idx="3534">
                        <c:v>119.545526</c:v>
                      </c:pt>
                      <c:pt idx="3535">
                        <c:v>119.515602</c:v>
                      </c:pt>
                      <c:pt idx="3536">
                        <c:v>119.485693</c:v>
                      </c:pt>
                      <c:pt idx="3537">
                        <c:v>119.455799</c:v>
                      </c:pt>
                      <c:pt idx="3538">
                        <c:v>119.42592</c:v>
                      </c:pt>
                      <c:pt idx="3539">
                        <c:v>119.396056</c:v>
                      </c:pt>
                      <c:pt idx="3540">
                        <c:v>119.366207</c:v>
                      </c:pt>
                      <c:pt idx="3541">
                        <c:v>119.33637299999999</c:v>
                      </c:pt>
                      <c:pt idx="3542">
                        <c:v>119.30655400000001</c:v>
                      </c:pt>
                      <c:pt idx="3543">
                        <c:v>119.27675000000001</c:v>
                      </c:pt>
                      <c:pt idx="3544">
                        <c:v>119.24696</c:v>
                      </c:pt>
                      <c:pt idx="3545">
                        <c:v>119.217186</c:v>
                      </c:pt>
                      <c:pt idx="3546">
                        <c:v>119.187426</c:v>
                      </c:pt>
                      <c:pt idx="3547">
                        <c:v>119.157681</c:v>
                      </c:pt>
                      <c:pt idx="3548">
                        <c:v>119.127951</c:v>
                      </c:pt>
                      <c:pt idx="3549">
                        <c:v>119.098236</c:v>
                      </c:pt>
                      <c:pt idx="3550">
                        <c:v>119.06853599999999</c:v>
                      </c:pt>
                      <c:pt idx="3551">
                        <c:v>119.03885</c:v>
                      </c:pt>
                      <c:pt idx="3552">
                        <c:v>119.00918</c:v>
                      </c:pt>
                      <c:pt idx="3553">
                        <c:v>118.979524</c:v>
                      </c:pt>
                      <c:pt idx="3554">
                        <c:v>118.949883</c:v>
                      </c:pt>
                      <c:pt idx="3555">
                        <c:v>118.92025599999999</c:v>
                      </c:pt>
                      <c:pt idx="3556">
                        <c:v>118.89064500000001</c:v>
                      </c:pt>
                      <c:pt idx="3557">
                        <c:v>118.861048</c:v>
                      </c:pt>
                      <c:pt idx="3558">
                        <c:v>118.83146600000001</c:v>
                      </c:pt>
                      <c:pt idx="3559">
                        <c:v>118.80189799999999</c:v>
                      </c:pt>
                      <c:pt idx="3560">
                        <c:v>118.772346</c:v>
                      </c:pt>
                      <c:pt idx="3561">
                        <c:v>118.742808</c:v>
                      </c:pt>
                      <c:pt idx="3562">
                        <c:v>118.713284</c:v>
                      </c:pt>
                      <c:pt idx="3563">
                        <c:v>118.68377599999999</c:v>
                      </c:pt>
                      <c:pt idx="3564">
                        <c:v>118.65428199999999</c:v>
                      </c:pt>
                      <c:pt idx="3565">
                        <c:v>118.624802</c:v>
                      </c:pt>
                      <c:pt idx="3566">
                        <c:v>118.595338</c:v>
                      </c:pt>
                      <c:pt idx="3567">
                        <c:v>118.565888</c:v>
                      </c:pt>
                      <c:pt idx="3568">
                        <c:v>118.536452</c:v>
                      </c:pt>
                      <c:pt idx="3569">
                        <c:v>118.507031</c:v>
                      </c:pt>
                      <c:pt idx="3570">
                        <c:v>118.477625</c:v>
                      </c:pt>
                      <c:pt idx="3571">
                        <c:v>118.448234</c:v>
                      </c:pt>
                      <c:pt idx="3572">
                        <c:v>118.41885600000001</c:v>
                      </c:pt>
                      <c:pt idx="3573">
                        <c:v>118.389494</c:v>
                      </c:pt>
                      <c:pt idx="3574">
                        <c:v>118.360146</c:v>
                      </c:pt>
                      <c:pt idx="3575">
                        <c:v>118.33081300000001</c:v>
                      </c:pt>
                      <c:pt idx="3576">
                        <c:v>118.30149400000001</c:v>
                      </c:pt>
                      <c:pt idx="3577">
                        <c:v>118.27218999999999</c:v>
                      </c:pt>
                      <c:pt idx="3578">
                        <c:v>118.24290000000001</c:v>
                      </c:pt>
                      <c:pt idx="3579">
                        <c:v>118.213624</c:v>
                      </c:pt>
                      <c:pt idx="3580">
                        <c:v>118.184364</c:v>
                      </c:pt>
                      <c:pt idx="3581">
                        <c:v>118.155117</c:v>
                      </c:pt>
                      <c:pt idx="3582">
                        <c:v>118.12588599999999</c:v>
                      </c:pt>
                      <c:pt idx="3583">
                        <c:v>118.09666799999999</c:v>
                      </c:pt>
                      <c:pt idx="3584">
                        <c:v>118.067465</c:v>
                      </c:pt>
                      <c:pt idx="3585">
                        <c:v>118.03827699999999</c:v>
                      </c:pt>
                      <c:pt idx="3586">
                        <c:v>118.009103</c:v>
                      </c:pt>
                      <c:pt idx="3587">
                        <c:v>117.97994300000001</c:v>
                      </c:pt>
                      <c:pt idx="3588">
                        <c:v>117.95079800000001</c:v>
                      </c:pt>
                      <c:pt idx="3589">
                        <c:v>117.921667</c:v>
                      </c:pt>
                      <c:pt idx="3590">
                        <c:v>117.89255</c:v>
                      </c:pt>
                      <c:pt idx="3591">
                        <c:v>117.86344800000001</c:v>
                      </c:pt>
                      <c:pt idx="3592">
                        <c:v>117.834361</c:v>
                      </c:pt>
                      <c:pt idx="3593">
                        <c:v>117.80528700000001</c:v>
                      </c:pt>
                      <c:pt idx="3594">
                        <c:v>117.776228</c:v>
                      </c:pt>
                      <c:pt idx="3595">
                        <c:v>117.747184</c:v>
                      </c:pt>
                      <c:pt idx="3596">
                        <c:v>117.718153</c:v>
                      </c:pt>
                      <c:pt idx="3597">
                        <c:v>117.689137</c:v>
                      </c:pt>
                      <c:pt idx="3598">
                        <c:v>117.660135</c:v>
                      </c:pt>
                      <c:pt idx="3599">
                        <c:v>117.631148</c:v>
                      </c:pt>
                      <c:pt idx="3600">
                        <c:v>117.602175</c:v>
                      </c:pt>
                      <c:pt idx="3601">
                        <c:v>117.573216</c:v>
                      </c:pt>
                      <c:pt idx="3602">
                        <c:v>117.54427099999999</c:v>
                      </c:pt>
                      <c:pt idx="3603">
                        <c:v>117.51534100000001</c:v>
                      </c:pt>
                      <c:pt idx="3604">
                        <c:v>117.486425</c:v>
                      </c:pt>
                      <c:pt idx="3605">
                        <c:v>117.45752299999999</c:v>
                      </c:pt>
                      <c:pt idx="3606">
                        <c:v>117.428635</c:v>
                      </c:pt>
                      <c:pt idx="3607">
                        <c:v>117.399761</c:v>
                      </c:pt>
                      <c:pt idx="3608">
                        <c:v>117.370902</c:v>
                      </c:pt>
                      <c:pt idx="3609">
                        <c:v>117.342057</c:v>
                      </c:pt>
                      <c:pt idx="3610">
                        <c:v>117.313226</c:v>
                      </c:pt>
                      <c:pt idx="3611">
                        <c:v>117.284409</c:v>
                      </c:pt>
                      <c:pt idx="3612">
                        <c:v>117.255606</c:v>
                      </c:pt>
                      <c:pt idx="3613">
                        <c:v>117.22681799999999</c:v>
                      </c:pt>
                      <c:pt idx="3614">
                        <c:v>117.198044</c:v>
                      </c:pt>
                      <c:pt idx="3615">
                        <c:v>117.16928299999999</c:v>
                      </c:pt>
                      <c:pt idx="3616">
                        <c:v>117.14053699999999</c:v>
                      </c:pt>
                      <c:pt idx="3617">
                        <c:v>117.111805</c:v>
                      </c:pt>
                      <c:pt idx="3618">
                        <c:v>117.08308700000001</c:v>
                      </c:pt>
                      <c:pt idx="3619">
                        <c:v>117.054383</c:v>
                      </c:pt>
                      <c:pt idx="3620">
                        <c:v>117.025693</c:v>
                      </c:pt>
                      <c:pt idx="3621">
                        <c:v>116.997018</c:v>
                      </c:pt>
                      <c:pt idx="3622">
                        <c:v>116.968356</c:v>
                      </c:pt>
                      <c:pt idx="3623">
                        <c:v>116.939708</c:v>
                      </c:pt>
                      <c:pt idx="3624">
                        <c:v>116.911075</c:v>
                      </c:pt>
                      <c:pt idx="3625">
                        <c:v>116.88245499999999</c:v>
                      </c:pt>
                      <c:pt idx="3626">
                        <c:v>116.85384999999999</c:v>
                      </c:pt>
                      <c:pt idx="3627">
                        <c:v>116.82525800000001</c:v>
                      </c:pt>
                      <c:pt idx="3628">
                        <c:v>116.79667999999999</c:v>
                      </c:pt>
                      <c:pt idx="3629">
                        <c:v>116.768117</c:v>
                      </c:pt>
                      <c:pt idx="3630">
                        <c:v>116.73956699999999</c:v>
                      </c:pt>
                      <c:pt idx="3631">
                        <c:v>116.71103100000001</c:v>
                      </c:pt>
                      <c:pt idx="3632">
                        <c:v>116.68250999999999</c:v>
                      </c:pt>
                      <c:pt idx="3633">
                        <c:v>116.65400200000001</c:v>
                      </c:pt>
                      <c:pt idx="3634">
                        <c:v>116.625508</c:v>
                      </c:pt>
                      <c:pt idx="3635">
                        <c:v>116.59702799999999</c:v>
                      </c:pt>
                      <c:pt idx="3636">
                        <c:v>116.568562</c:v>
                      </c:pt>
                      <c:pt idx="3637">
                        <c:v>116.54011</c:v>
                      </c:pt>
                      <c:pt idx="3638">
                        <c:v>116.51167100000001</c:v>
                      </c:pt>
                      <c:pt idx="3639">
                        <c:v>116.48324700000001</c:v>
                      </c:pt>
                      <c:pt idx="3640">
                        <c:v>116.454836</c:v>
                      </c:pt>
                      <c:pt idx="3641">
                        <c:v>116.42644</c:v>
                      </c:pt>
                      <c:pt idx="3642">
                        <c:v>116.39805699999999</c:v>
                      </c:pt>
                      <c:pt idx="3643">
                        <c:v>116.369688</c:v>
                      </c:pt>
                      <c:pt idx="3644">
                        <c:v>116.34133300000001</c:v>
                      </c:pt>
                      <c:pt idx="3645">
                        <c:v>116.312991</c:v>
                      </c:pt>
                      <c:pt idx="3646">
                        <c:v>116.28466400000001</c:v>
                      </c:pt>
                      <c:pt idx="3647">
                        <c:v>116.25635</c:v>
                      </c:pt>
                      <c:pt idx="3648">
                        <c:v>116.22805</c:v>
                      </c:pt>
                      <c:pt idx="3649">
                        <c:v>116.199764</c:v>
                      </c:pt>
                      <c:pt idx="3650">
                        <c:v>116.171491</c:v>
                      </c:pt>
                      <c:pt idx="3651">
                        <c:v>116.143233</c:v>
                      </c:pt>
                      <c:pt idx="3652">
                        <c:v>116.114988</c:v>
                      </c:pt>
                      <c:pt idx="3653">
                        <c:v>116.08675599999999</c:v>
                      </c:pt>
                      <c:pt idx="3654">
                        <c:v>116.058539</c:v>
                      </c:pt>
                      <c:pt idx="3655">
                        <c:v>116.03033499999999</c:v>
                      </c:pt>
                      <c:pt idx="3656">
                        <c:v>116.002145</c:v>
                      </c:pt>
                      <c:pt idx="3657">
                        <c:v>115.973969</c:v>
                      </c:pt>
                      <c:pt idx="3658">
                        <c:v>115.945806</c:v>
                      </c:pt>
                      <c:pt idx="3659">
                        <c:v>115.91765700000001</c:v>
                      </c:pt>
                      <c:pt idx="3660">
                        <c:v>115.889522</c:v>
                      </c:pt>
                      <c:pt idx="3661">
                        <c:v>115.8614</c:v>
                      </c:pt>
                      <c:pt idx="3662">
                        <c:v>115.833292</c:v>
                      </c:pt>
                      <c:pt idx="3663">
                        <c:v>115.80519700000001</c:v>
                      </c:pt>
                      <c:pt idx="3664">
                        <c:v>115.777117</c:v>
                      </c:pt>
                      <c:pt idx="3665">
                        <c:v>115.74905</c:v>
                      </c:pt>
                      <c:pt idx="3666">
                        <c:v>115.720996</c:v>
                      </c:pt>
                      <c:pt idx="3667">
                        <c:v>115.692956</c:v>
                      </c:pt>
                      <c:pt idx="3668">
                        <c:v>115.66493</c:v>
                      </c:pt>
                      <c:pt idx="3669">
                        <c:v>115.636917</c:v>
                      </c:pt>
                      <c:pt idx="3670">
                        <c:v>115.608918</c:v>
                      </c:pt>
                      <c:pt idx="3671">
                        <c:v>115.580932</c:v>
                      </c:pt>
                      <c:pt idx="3672">
                        <c:v>115.55296</c:v>
                      </c:pt>
                      <c:pt idx="3673">
                        <c:v>115.525001</c:v>
                      </c:pt>
                      <c:pt idx="3674">
                        <c:v>115.497056</c:v>
                      </c:pt>
                      <c:pt idx="3675">
                        <c:v>115.46912399999999</c:v>
                      </c:pt>
                      <c:pt idx="3676">
                        <c:v>115.44120599999999</c:v>
                      </c:pt>
                      <c:pt idx="3677">
                        <c:v>115.413302</c:v>
                      </c:pt>
                      <c:pt idx="3678">
                        <c:v>115.385411</c:v>
                      </c:pt>
                      <c:pt idx="3679">
                        <c:v>115.357533</c:v>
                      </c:pt>
                      <c:pt idx="3680">
                        <c:v>115.329669</c:v>
                      </c:pt>
                      <c:pt idx="3681">
                        <c:v>115.301818</c:v>
                      </c:pt>
                      <c:pt idx="3682">
                        <c:v>115.27398100000001</c:v>
                      </c:pt>
                      <c:pt idx="3683">
                        <c:v>115.246157</c:v>
                      </c:pt>
                      <c:pt idx="3684">
                        <c:v>115.21834699999999</c:v>
                      </c:pt>
                      <c:pt idx="3685">
                        <c:v>115.19055</c:v>
                      </c:pt>
                      <c:pt idx="3686">
                        <c:v>115.162766</c:v>
                      </c:pt>
                      <c:pt idx="3687">
                        <c:v>115.134996</c:v>
                      </c:pt>
                      <c:pt idx="3688">
                        <c:v>115.10723900000001</c:v>
                      </c:pt>
                      <c:pt idx="3689">
                        <c:v>115.07949600000001</c:v>
                      </c:pt>
                      <c:pt idx="3690">
                        <c:v>115.051766</c:v>
                      </c:pt>
                      <c:pt idx="3691">
                        <c:v>115.02404900000001</c:v>
                      </c:pt>
                      <c:pt idx="3692">
                        <c:v>114.996346</c:v>
                      </c:pt>
                      <c:pt idx="3693">
                        <c:v>114.968656</c:v>
                      </c:pt>
                      <c:pt idx="3694">
                        <c:v>114.94098</c:v>
                      </c:pt>
                      <c:pt idx="3695">
                        <c:v>114.91331599999999</c:v>
                      </c:pt>
                      <c:pt idx="3696">
                        <c:v>114.885666</c:v>
                      </c:pt>
                      <c:pt idx="3697">
                        <c:v>114.85803</c:v>
                      </c:pt>
                      <c:pt idx="3698">
                        <c:v>114.830406</c:v>
                      </c:pt>
                      <c:pt idx="3699">
                        <c:v>114.802796</c:v>
                      </c:pt>
                      <c:pt idx="3700">
                        <c:v>114.775199</c:v>
                      </c:pt>
                      <c:pt idx="3701">
                        <c:v>114.74761599999999</c:v>
                      </c:pt>
                      <c:pt idx="3702">
                        <c:v>114.720045</c:v>
                      </c:pt>
                      <c:pt idx="3703">
                        <c:v>114.692488</c:v>
                      </c:pt>
                      <c:pt idx="3704">
                        <c:v>114.664945</c:v>
                      </c:pt>
                      <c:pt idx="3705">
                        <c:v>114.63741400000001</c:v>
                      </c:pt>
                      <c:pt idx="3706">
                        <c:v>114.609897</c:v>
                      </c:pt>
                      <c:pt idx="3707">
                        <c:v>114.582392</c:v>
                      </c:pt>
                      <c:pt idx="3708">
                        <c:v>114.554901</c:v>
                      </c:pt>
                      <c:pt idx="3709">
                        <c:v>114.527424</c:v>
                      </c:pt>
                      <c:pt idx="3710">
                        <c:v>114.499959</c:v>
                      </c:pt>
                      <c:pt idx="3711">
                        <c:v>114.472508</c:v>
                      </c:pt>
                      <c:pt idx="3712">
                        <c:v>114.445069</c:v>
                      </c:pt>
                      <c:pt idx="3713">
                        <c:v>114.417644</c:v>
                      </c:pt>
                      <c:pt idx="3714">
                        <c:v>114.390232</c:v>
                      </c:pt>
                      <c:pt idx="3715">
                        <c:v>114.36283299999999</c:v>
                      </c:pt>
                      <c:pt idx="3716">
                        <c:v>114.335448</c:v>
                      </c:pt>
                      <c:pt idx="3717">
                        <c:v>114.308075</c:v>
                      </c:pt>
                      <c:pt idx="3718">
                        <c:v>114.280715</c:v>
                      </c:pt>
                      <c:pt idx="3719">
                        <c:v>114.25336900000001</c:v>
                      </c:pt>
                      <c:pt idx="3720">
                        <c:v>114.22603599999999</c:v>
                      </c:pt>
                      <c:pt idx="3721">
                        <c:v>114.19871500000001</c:v>
                      </c:pt>
                      <c:pt idx="3722">
                        <c:v>114.171408</c:v>
                      </c:pt>
                      <c:pt idx="3723">
                        <c:v>114.144114</c:v>
                      </c:pt>
                      <c:pt idx="3724">
                        <c:v>114.116833</c:v>
                      </c:pt>
                      <c:pt idx="3725">
                        <c:v>114.08956499999999</c:v>
                      </c:pt>
                      <c:pt idx="3726">
                        <c:v>114.06231</c:v>
                      </c:pt>
                      <c:pt idx="3727">
                        <c:v>114.035068</c:v>
                      </c:pt>
                      <c:pt idx="3728">
                        <c:v>114.007839</c:v>
                      </c:pt>
                      <c:pt idx="3729">
                        <c:v>113.98062299999999</c:v>
                      </c:pt>
                      <c:pt idx="3730">
                        <c:v>113.95341999999999</c:v>
                      </c:pt>
                      <c:pt idx="3731">
                        <c:v>113.92623</c:v>
                      </c:pt>
                      <c:pt idx="3732">
                        <c:v>113.89905299999999</c:v>
                      </c:pt>
                      <c:pt idx="3733">
                        <c:v>113.871889</c:v>
                      </c:pt>
                      <c:pt idx="3734">
                        <c:v>113.84473800000001</c:v>
                      </c:pt>
                      <c:pt idx="3735">
                        <c:v>113.817599</c:v>
                      </c:pt>
                      <c:pt idx="3736">
                        <c:v>113.790474</c:v>
                      </c:pt>
                      <c:pt idx="3737">
                        <c:v>113.763362</c:v>
                      </c:pt>
                      <c:pt idx="3738">
                        <c:v>113.736262</c:v>
                      </c:pt>
                      <c:pt idx="3739">
                        <c:v>113.709176</c:v>
                      </c:pt>
                      <c:pt idx="3740">
                        <c:v>113.682102</c:v>
                      </c:pt>
                      <c:pt idx="3741">
                        <c:v>113.655041</c:v>
                      </c:pt>
                      <c:pt idx="3742">
                        <c:v>113.627994</c:v>
                      </c:pt>
                      <c:pt idx="3743">
                        <c:v>113.600959</c:v>
                      </c:pt>
                      <c:pt idx="3744">
                        <c:v>113.573937</c:v>
                      </c:pt>
                      <c:pt idx="3745">
                        <c:v>113.546927</c:v>
                      </c:pt>
                      <c:pt idx="3746">
                        <c:v>113.519931</c:v>
                      </c:pt>
                      <c:pt idx="3747">
                        <c:v>113.492947</c:v>
                      </c:pt>
                      <c:pt idx="3748">
                        <c:v>113.465977</c:v>
                      </c:pt>
                      <c:pt idx="3749">
                        <c:v>113.439019</c:v>
                      </c:pt>
                      <c:pt idx="3750">
                        <c:v>113.41207300000001</c:v>
                      </c:pt>
                      <c:pt idx="3751">
                        <c:v>113.385141</c:v>
                      </c:pt>
                      <c:pt idx="3752">
                        <c:v>113.358222</c:v>
                      </c:pt>
                      <c:pt idx="3753">
                        <c:v>113.331315</c:v>
                      </c:pt>
                      <c:pt idx="3754">
                        <c:v>113.304421</c:v>
                      </c:pt>
                      <c:pt idx="3755">
                        <c:v>113.27754</c:v>
                      </c:pt>
                      <c:pt idx="3756">
                        <c:v>113.250671</c:v>
                      </c:pt>
                      <c:pt idx="3757">
                        <c:v>113.223815</c:v>
                      </c:pt>
                      <c:pt idx="3758">
                        <c:v>113.196972</c:v>
                      </c:pt>
                      <c:pt idx="3759">
                        <c:v>113.170142</c:v>
                      </c:pt>
                      <c:pt idx="3760">
                        <c:v>113.14332400000001</c:v>
                      </c:pt>
                      <c:pt idx="3761">
                        <c:v>113.11651999999999</c:v>
                      </c:pt>
                      <c:pt idx="3762">
                        <c:v>113.089727</c:v>
                      </c:pt>
                      <c:pt idx="3763">
                        <c:v>113.06294800000001</c:v>
                      </c:pt>
                      <c:pt idx="3764">
                        <c:v>113.036181</c:v>
                      </c:pt>
                      <c:pt idx="3765">
                        <c:v>113.009427</c:v>
                      </c:pt>
                      <c:pt idx="3766">
                        <c:v>112.982686</c:v>
                      </c:pt>
                      <c:pt idx="3767">
                        <c:v>112.955957</c:v>
                      </c:pt>
                      <c:pt idx="3768">
                        <c:v>112.929241</c:v>
                      </c:pt>
                      <c:pt idx="3769">
                        <c:v>112.902537</c:v>
                      </c:pt>
                      <c:pt idx="3770">
                        <c:v>112.875846</c:v>
                      </c:pt>
                      <c:pt idx="3771">
                        <c:v>112.84916800000001</c:v>
                      </c:pt>
                      <c:pt idx="3772">
                        <c:v>112.822502</c:v>
                      </c:pt>
                      <c:pt idx="3773">
                        <c:v>112.795849</c:v>
                      </c:pt>
                      <c:pt idx="3774">
                        <c:v>112.769209</c:v>
                      </c:pt>
                      <c:pt idx="3775">
                        <c:v>112.742581</c:v>
                      </c:pt>
                      <c:pt idx="3776">
                        <c:v>112.715965</c:v>
                      </c:pt>
                      <c:pt idx="3777">
                        <c:v>112.689363</c:v>
                      </c:pt>
                      <c:pt idx="3778">
                        <c:v>112.662772</c:v>
                      </c:pt>
                      <c:pt idx="3779">
                        <c:v>112.636195</c:v>
                      </c:pt>
                      <c:pt idx="3780">
                        <c:v>112.60963</c:v>
                      </c:pt>
                      <c:pt idx="3781">
                        <c:v>112.583077</c:v>
                      </c:pt>
                      <c:pt idx="3782">
                        <c:v>112.55653700000001</c:v>
                      </c:pt>
                      <c:pt idx="3783">
                        <c:v>112.53000900000001</c:v>
                      </c:pt>
                      <c:pt idx="3784">
                        <c:v>112.503494</c:v>
                      </c:pt>
                      <c:pt idx="3785">
                        <c:v>112.476992</c:v>
                      </c:pt>
                      <c:pt idx="3786">
                        <c:v>112.450501</c:v>
                      </c:pt>
                      <c:pt idx="3787">
                        <c:v>112.424024</c:v>
                      </c:pt>
                      <c:pt idx="3788">
                        <c:v>112.397559</c:v>
                      </c:pt>
                      <c:pt idx="3789">
                        <c:v>112.371106</c:v>
                      </c:pt>
                      <c:pt idx="3790">
                        <c:v>112.344666</c:v>
                      </c:pt>
                      <c:pt idx="3791">
                        <c:v>112.31823799999999</c:v>
                      </c:pt>
                      <c:pt idx="3792">
                        <c:v>112.29182299999999</c:v>
                      </c:pt>
                      <c:pt idx="3793">
                        <c:v>112.26542000000001</c:v>
                      </c:pt>
                      <c:pt idx="3794">
                        <c:v>112.239029</c:v>
                      </c:pt>
                      <c:pt idx="3795">
                        <c:v>112.21265099999999</c:v>
                      </c:pt>
                      <c:pt idx="3796">
                        <c:v>112.186285</c:v>
                      </c:pt>
                      <c:pt idx="3797">
                        <c:v>112.159932</c:v>
                      </c:pt>
                      <c:pt idx="3798">
                        <c:v>112.133591</c:v>
                      </c:pt>
                      <c:pt idx="3799">
                        <c:v>112.10726200000001</c:v>
                      </c:pt>
                      <c:pt idx="3800">
                        <c:v>112.080946</c:v>
                      </c:pt>
                      <c:pt idx="3801">
                        <c:v>112.054642</c:v>
                      </c:pt>
                      <c:pt idx="3802">
                        <c:v>112.02835</c:v>
                      </c:pt>
                      <c:pt idx="3803">
                        <c:v>112.002071</c:v>
                      </c:pt>
                      <c:pt idx="3804">
                        <c:v>111.975804</c:v>
                      </c:pt>
                      <c:pt idx="3805">
                        <c:v>111.94955</c:v>
                      </c:pt>
                      <c:pt idx="3806">
                        <c:v>111.92330699999999</c:v>
                      </c:pt>
                      <c:pt idx="3807">
                        <c:v>111.897077</c:v>
                      </c:pt>
                      <c:pt idx="3808">
                        <c:v>111.87085999999999</c:v>
                      </c:pt>
                      <c:pt idx="3809">
                        <c:v>111.84465400000001</c:v>
                      </c:pt>
                      <c:pt idx="3810">
                        <c:v>111.818461</c:v>
                      </c:pt>
                      <c:pt idx="3811">
                        <c:v>111.79228000000001</c:v>
                      </c:pt>
                      <c:pt idx="3812">
                        <c:v>111.76611200000001</c:v>
                      </c:pt>
                      <c:pt idx="3813">
                        <c:v>111.73995499999999</c:v>
                      </c:pt>
                      <c:pt idx="3814">
                        <c:v>111.71381100000001</c:v>
                      </c:pt>
                      <c:pt idx="3815">
                        <c:v>111.687679</c:v>
                      </c:pt>
                      <c:pt idx="3816">
                        <c:v>111.66155999999999</c:v>
                      </c:pt>
                      <c:pt idx="3817">
                        <c:v>111.635452</c:v>
                      </c:pt>
                      <c:pt idx="3818">
                        <c:v>111.609357</c:v>
                      </c:pt>
                      <c:pt idx="3819">
                        <c:v>111.583274</c:v>
                      </c:pt>
                      <c:pt idx="3820">
                        <c:v>111.557203</c:v>
                      </c:pt>
                      <c:pt idx="3821">
                        <c:v>111.531144</c:v>
                      </c:pt>
                      <c:pt idx="3822">
                        <c:v>111.505098</c:v>
                      </c:pt>
                      <c:pt idx="3823">
                        <c:v>111.47906399999999</c:v>
                      </c:pt>
                      <c:pt idx="3824">
                        <c:v>111.453041</c:v>
                      </c:pt>
                      <c:pt idx="3825">
                        <c:v>111.427031</c:v>
                      </c:pt>
                      <c:pt idx="3826">
                        <c:v>111.401033</c:v>
                      </c:pt>
                      <c:pt idx="3827">
                        <c:v>111.37504800000001</c:v>
                      </c:pt>
                      <c:pt idx="3828">
                        <c:v>111.349074</c:v>
                      </c:pt>
                      <c:pt idx="3829">
                        <c:v>111.32311199999999</c:v>
                      </c:pt>
                      <c:pt idx="3830">
                        <c:v>111.297163</c:v>
                      </c:pt>
                      <c:pt idx="3831">
                        <c:v>111.271226</c:v>
                      </c:pt>
                      <c:pt idx="3832">
                        <c:v>111.2453</c:v>
                      </c:pt>
                      <c:pt idx="3833">
                        <c:v>111.219387</c:v>
                      </c:pt>
                      <c:pt idx="3834">
                        <c:v>111.19348599999999</c:v>
                      </c:pt>
                      <c:pt idx="3835">
                        <c:v>111.167597</c:v>
                      </c:pt>
                      <c:pt idx="3836">
                        <c:v>111.14172000000001</c:v>
                      </c:pt>
                      <c:pt idx="3837">
                        <c:v>111.115855</c:v>
                      </c:pt>
                      <c:pt idx="3838">
                        <c:v>111.090002</c:v>
                      </c:pt>
                      <c:pt idx="3839">
                        <c:v>111.064161</c:v>
                      </c:pt>
                      <c:pt idx="3840">
                        <c:v>111.038332</c:v>
                      </c:pt>
                      <c:pt idx="3841">
                        <c:v>111.01251600000001</c:v>
                      </c:pt>
                      <c:pt idx="3842">
                        <c:v>110.986711</c:v>
                      </c:pt>
                      <c:pt idx="3843">
                        <c:v>110.96091800000001</c:v>
                      </c:pt>
                      <c:pt idx="3844">
                        <c:v>110.935137</c:v>
                      </c:pt>
                      <c:pt idx="3845">
                        <c:v>110.909368</c:v>
                      </c:pt>
                      <c:pt idx="3846">
                        <c:v>110.883611</c:v>
                      </c:pt>
                      <c:pt idx="3847">
                        <c:v>110.857866</c:v>
                      </c:pt>
                      <c:pt idx="3848">
                        <c:v>110.832133</c:v>
                      </c:pt>
                      <c:pt idx="3849">
                        <c:v>110.80641199999999</c:v>
                      </c:pt>
                      <c:pt idx="3850">
                        <c:v>110.780703</c:v>
                      </c:pt>
                      <c:pt idx="3851">
                        <c:v>110.75500599999999</c:v>
                      </c:pt>
                      <c:pt idx="3852">
                        <c:v>110.72932</c:v>
                      </c:pt>
                      <c:pt idx="3853">
                        <c:v>110.703647</c:v>
                      </c:pt>
                      <c:pt idx="3854">
                        <c:v>110.67798500000001</c:v>
                      </c:pt>
                      <c:pt idx="3855">
                        <c:v>110.65233600000001</c:v>
                      </c:pt>
                      <c:pt idx="3856">
                        <c:v>110.626698</c:v>
                      </c:pt>
                      <c:pt idx="3857">
                        <c:v>110.601072</c:v>
                      </c:pt>
                      <c:pt idx="3858">
                        <c:v>110.575458</c:v>
                      </c:pt>
                      <c:pt idx="3859">
                        <c:v>110.54985600000001</c:v>
                      </c:pt>
                      <c:pt idx="3860">
                        <c:v>110.524266</c:v>
                      </c:pt>
                      <c:pt idx="3861">
                        <c:v>110.498688</c:v>
                      </c:pt>
                      <c:pt idx="3862">
                        <c:v>110.47312100000001</c:v>
                      </c:pt>
                      <c:pt idx="3863">
                        <c:v>110.44756599999999</c:v>
                      </c:pt>
                      <c:pt idx="3864">
                        <c:v>110.422023</c:v>
                      </c:pt>
                      <c:pt idx="3865">
                        <c:v>110.39649199999999</c:v>
                      </c:pt>
                      <c:pt idx="3866">
                        <c:v>110.37097300000001</c:v>
                      </c:pt>
                      <c:pt idx="3867">
                        <c:v>110.345466</c:v>
                      </c:pt>
                      <c:pt idx="3868">
                        <c:v>110.31997</c:v>
                      </c:pt>
                      <c:pt idx="3869">
                        <c:v>110.29448600000001</c:v>
                      </c:pt>
                      <c:pt idx="3870">
                        <c:v>110.269014</c:v>
                      </c:pt>
                      <c:pt idx="3871">
                        <c:v>110.24355300000001</c:v>
                      </c:pt>
                      <c:pt idx="3872">
                        <c:v>110.21810499999999</c:v>
                      </c:pt>
                      <c:pt idx="3873">
                        <c:v>110.192668</c:v>
                      </c:pt>
                      <c:pt idx="3874">
                        <c:v>110.167243</c:v>
                      </c:pt>
                      <c:pt idx="3875">
                        <c:v>110.141829</c:v>
                      </c:pt>
                      <c:pt idx="3876">
                        <c:v>110.116427</c:v>
                      </c:pt>
                      <c:pt idx="3877">
                        <c:v>110.091037</c:v>
                      </c:pt>
                      <c:pt idx="3878">
                        <c:v>110.065659</c:v>
                      </c:pt>
                      <c:pt idx="3879">
                        <c:v>110.04029300000001</c:v>
                      </c:pt>
                      <c:pt idx="3880">
                        <c:v>110.014938</c:v>
                      </c:pt>
                      <c:pt idx="3881">
                        <c:v>109.989594</c:v>
                      </c:pt>
                      <c:pt idx="3882">
                        <c:v>109.964263</c:v>
                      </c:pt>
                      <c:pt idx="3883">
                        <c:v>109.93894299999999</c:v>
                      </c:pt>
                      <c:pt idx="3884">
                        <c:v>109.913635</c:v>
                      </c:pt>
                      <c:pt idx="3885">
                        <c:v>109.888338</c:v>
                      </c:pt>
                      <c:pt idx="3886">
                        <c:v>109.86305299999999</c:v>
                      </c:pt>
                      <c:pt idx="3887">
                        <c:v>109.83778</c:v>
                      </c:pt>
                      <c:pt idx="3888">
                        <c:v>109.812518</c:v>
                      </c:pt>
                      <c:pt idx="3889">
                        <c:v>109.787268</c:v>
                      </c:pt>
                      <c:pt idx="3890">
                        <c:v>109.76203</c:v>
                      </c:pt>
                      <c:pt idx="3891">
                        <c:v>109.73680299999999</c:v>
                      </c:pt>
                      <c:pt idx="3892">
                        <c:v>109.71158800000001</c:v>
                      </c:pt>
                      <c:pt idx="3893">
                        <c:v>109.686384</c:v>
                      </c:pt>
                      <c:pt idx="3894">
                        <c:v>109.661192</c:v>
                      </c:pt>
                      <c:pt idx="3895">
                        <c:v>109.636011</c:v>
                      </c:pt>
                      <c:pt idx="3896">
                        <c:v>109.61084200000001</c:v>
                      </c:pt>
                      <c:pt idx="3897">
                        <c:v>109.585685</c:v>
                      </c:pt>
                      <c:pt idx="3898">
                        <c:v>109.56053900000001</c:v>
                      </c:pt>
                      <c:pt idx="3899">
                        <c:v>109.535405</c:v>
                      </c:pt>
                      <c:pt idx="3900">
                        <c:v>109.510282</c:v>
                      </c:pt>
                      <c:pt idx="3901">
                        <c:v>109.48517099999999</c:v>
                      </c:pt>
                      <c:pt idx="3902">
                        <c:v>109.460071</c:v>
                      </c:pt>
                      <c:pt idx="3903">
                        <c:v>109.434983</c:v>
                      </c:pt>
                      <c:pt idx="3904">
                        <c:v>109.40990600000001</c:v>
                      </c:pt>
                      <c:pt idx="3905">
                        <c:v>109.38484099999999</c:v>
                      </c:pt>
                      <c:pt idx="3906">
                        <c:v>109.359787</c:v>
                      </c:pt>
                      <c:pt idx="3907">
                        <c:v>109.334745</c:v>
                      </c:pt>
                      <c:pt idx="3908">
                        <c:v>109.309714</c:v>
                      </c:pt>
                      <c:pt idx="3909">
                        <c:v>109.284694</c:v>
                      </c:pt>
                      <c:pt idx="3910">
                        <c:v>109.259686</c:v>
                      </c:pt>
                      <c:pt idx="3911">
                        <c:v>109.23469</c:v>
                      </c:pt>
                      <c:pt idx="3912">
                        <c:v>109.209705</c:v>
                      </c:pt>
                      <c:pt idx="3913">
                        <c:v>109.184731</c:v>
                      </c:pt>
                      <c:pt idx="3914">
                        <c:v>109.159769</c:v>
                      </c:pt>
                      <c:pt idx="3915">
                        <c:v>109.134818</c:v>
                      </c:pt>
                      <c:pt idx="3916">
                        <c:v>109.10987900000001</c:v>
                      </c:pt>
                      <c:pt idx="3917">
                        <c:v>109.084951</c:v>
                      </c:pt>
                      <c:pt idx="3918">
                        <c:v>109.060034</c:v>
                      </c:pt>
                      <c:pt idx="3919">
                        <c:v>109.035129</c:v>
                      </c:pt>
                      <c:pt idx="3920">
                        <c:v>109.01023499999999</c:v>
                      </c:pt>
                      <c:pt idx="3921">
                        <c:v>108.98535200000001</c:v>
                      </c:pt>
                      <c:pt idx="3922">
                        <c:v>108.960481</c:v>
                      </c:pt>
                      <c:pt idx="3923">
                        <c:v>108.935622</c:v>
                      </c:pt>
                      <c:pt idx="3924">
                        <c:v>108.91077300000001</c:v>
                      </c:pt>
                      <c:pt idx="3925">
                        <c:v>108.885936</c:v>
                      </c:pt>
                      <c:pt idx="3926">
                        <c:v>108.86111</c:v>
                      </c:pt>
                      <c:pt idx="3927">
                        <c:v>108.836296</c:v>
                      </c:pt>
                      <c:pt idx="3928">
                        <c:v>108.811493</c:v>
                      </c:pt>
                      <c:pt idx="3929">
                        <c:v>108.78670099999999</c:v>
                      </c:pt>
                      <c:pt idx="3930">
                        <c:v>108.76192</c:v>
                      </c:pt>
                      <c:pt idx="3931">
                        <c:v>108.737151</c:v>
                      </c:pt>
                      <c:pt idx="3932">
                        <c:v>108.71239300000001</c:v>
                      </c:pt>
                      <c:pt idx="3933">
                        <c:v>108.687646</c:v>
                      </c:pt>
                      <c:pt idx="3934">
                        <c:v>108.66291099999999</c:v>
                      </c:pt>
                      <c:pt idx="3935">
                        <c:v>108.638186</c:v>
                      </c:pt>
                      <c:pt idx="3936">
                        <c:v>108.613473</c:v>
                      </c:pt>
                      <c:pt idx="3937">
                        <c:v>108.58877200000001</c:v>
                      </c:pt>
                      <c:pt idx="3938">
                        <c:v>108.564081</c:v>
                      </c:pt>
                      <c:pt idx="3939">
                        <c:v>108.539402</c:v>
                      </c:pt>
                      <c:pt idx="3940">
                        <c:v>108.514734</c:v>
                      </c:pt>
                      <c:pt idx="3941">
                        <c:v>108.490077</c:v>
                      </c:pt>
                      <c:pt idx="3942">
                        <c:v>108.465431</c:v>
                      </c:pt>
                      <c:pt idx="3943">
                        <c:v>108.440797</c:v>
                      </c:pt>
                      <c:pt idx="3944">
                        <c:v>108.416174</c:v>
                      </c:pt>
                      <c:pt idx="3945">
                        <c:v>108.39156199999999</c:v>
                      </c:pt>
                      <c:pt idx="3946">
                        <c:v>108.366961</c:v>
                      </c:pt>
                      <c:pt idx="3947">
                        <c:v>108.342371</c:v>
                      </c:pt>
                      <c:pt idx="3948">
                        <c:v>108.317792</c:v>
                      </c:pt>
                      <c:pt idx="3949">
                        <c:v>108.29322500000001</c:v>
                      </c:pt>
                      <c:pt idx="3950">
                        <c:v>108.268669</c:v>
                      </c:pt>
                      <c:pt idx="3951">
                        <c:v>108.244124</c:v>
                      </c:pt>
                      <c:pt idx="3952">
                        <c:v>108.21959</c:v>
                      </c:pt>
                      <c:pt idx="3953">
                        <c:v>108.19506699999999</c:v>
                      </c:pt>
                      <c:pt idx="3954">
                        <c:v>108.17055499999999</c:v>
                      </c:pt>
                      <c:pt idx="3955">
                        <c:v>108.14605400000001</c:v>
                      </c:pt>
                      <c:pt idx="3956">
                        <c:v>108.121565</c:v>
                      </c:pt>
                      <c:pt idx="3957">
                        <c:v>108.097086</c:v>
                      </c:pt>
                      <c:pt idx="3958">
                        <c:v>108.072619</c:v>
                      </c:pt>
                      <c:pt idx="3959">
                        <c:v>108.048162</c:v>
                      </c:pt>
                      <c:pt idx="3960">
                        <c:v>108.023717</c:v>
                      </c:pt>
                      <c:pt idx="3961">
                        <c:v>107.99928300000001</c:v>
                      </c:pt>
                      <c:pt idx="3962">
                        <c:v>107.97486000000001</c:v>
                      </c:pt>
                      <c:pt idx="3963">
                        <c:v>107.950447</c:v>
                      </c:pt>
                      <c:pt idx="3964">
                        <c:v>107.926046</c:v>
                      </c:pt>
                      <c:pt idx="3965">
                        <c:v>107.901656</c:v>
                      </c:pt>
                      <c:pt idx="3966">
                        <c:v>107.87727700000001</c:v>
                      </c:pt>
                      <c:pt idx="3967">
                        <c:v>107.852909</c:v>
                      </c:pt>
                      <c:pt idx="3968">
                        <c:v>107.828552</c:v>
                      </c:pt>
                      <c:pt idx="3969">
                        <c:v>107.80420599999999</c:v>
                      </c:pt>
                      <c:pt idx="3970">
                        <c:v>107.779871</c:v>
                      </c:pt>
                      <c:pt idx="3971">
                        <c:v>107.75554700000001</c:v>
                      </c:pt>
                      <c:pt idx="3972">
                        <c:v>107.731234</c:v>
                      </c:pt>
                      <c:pt idx="3973">
                        <c:v>107.70693199999999</c:v>
                      </c:pt>
                      <c:pt idx="3974">
                        <c:v>107.682641</c:v>
                      </c:pt>
                      <c:pt idx="3975">
                        <c:v>107.658361</c:v>
                      </c:pt>
                      <c:pt idx="3976">
                        <c:v>107.634091</c:v>
                      </c:pt>
                      <c:pt idx="3977">
                        <c:v>107.60983299999999</c:v>
                      </c:pt>
                      <c:pt idx="3978">
                        <c:v>107.58558600000001</c:v>
                      </c:pt>
                      <c:pt idx="3979">
                        <c:v>107.56134900000001</c:v>
                      </c:pt>
                      <c:pt idx="3980">
                        <c:v>107.53712400000001</c:v>
                      </c:pt>
                      <c:pt idx="3981">
                        <c:v>107.51290899999999</c:v>
                      </c:pt>
                      <c:pt idx="3982">
                        <c:v>107.488705</c:v>
                      </c:pt>
                      <c:pt idx="3983">
                        <c:v>107.464513</c:v>
                      </c:pt>
                      <c:pt idx="3984">
                        <c:v>107.440331</c:v>
                      </c:pt>
                      <c:pt idx="3985">
                        <c:v>107.41616</c:v>
                      </c:pt>
                      <c:pt idx="3986">
                        <c:v>107.391999</c:v>
                      </c:pt>
                      <c:pt idx="3987">
                        <c:v>107.36785</c:v>
                      </c:pt>
                      <c:pt idx="3988">
                        <c:v>107.343712</c:v>
                      </c:pt>
                      <c:pt idx="3989">
                        <c:v>107.31958400000001</c:v>
                      </c:pt>
                      <c:pt idx="3990">
                        <c:v>107.295467</c:v>
                      </c:pt>
                      <c:pt idx="3991">
                        <c:v>107.271361</c:v>
                      </c:pt>
                      <c:pt idx="3992">
                        <c:v>107.247266</c:v>
                      </c:pt>
                      <c:pt idx="3993">
                        <c:v>107.22318199999999</c:v>
                      </c:pt>
                      <c:pt idx="3994">
                        <c:v>107.19910900000001</c:v>
                      </c:pt>
                      <c:pt idx="3995">
                        <c:v>107.17504599999999</c:v>
                      </c:pt>
                      <c:pt idx="3996">
                        <c:v>107.150994</c:v>
                      </c:pt>
                      <c:pt idx="3997">
                        <c:v>107.126953</c:v>
                      </c:pt>
                      <c:pt idx="3998">
                        <c:v>107.102923</c:v>
                      </c:pt>
                      <c:pt idx="3999">
                        <c:v>107.078903</c:v>
                      </c:pt>
                      <c:pt idx="4000">
                        <c:v>107.054894</c:v>
                      </c:pt>
                      <c:pt idx="4001">
                        <c:v>107.030896</c:v>
                      </c:pt>
                      <c:pt idx="4002">
                        <c:v>107.00690899999999</c:v>
                      </c:pt>
                      <c:pt idx="4003">
                        <c:v>106.982933</c:v>
                      </c:pt>
                      <c:pt idx="4004">
                        <c:v>106.958967</c:v>
                      </c:pt>
                      <c:pt idx="4005">
                        <c:v>106.935012</c:v>
                      </c:pt>
                      <c:pt idx="4006">
                        <c:v>106.911068</c:v>
                      </c:pt>
                      <c:pt idx="4007">
                        <c:v>106.887134</c:v>
                      </c:pt>
                      <c:pt idx="4008">
                        <c:v>106.863212</c:v>
                      </c:pt>
                      <c:pt idx="4009">
                        <c:v>106.839299</c:v>
                      </c:pt>
                      <c:pt idx="4010">
                        <c:v>106.815398</c:v>
                      </c:pt>
                      <c:pt idx="4011">
                        <c:v>106.791507</c:v>
                      </c:pt>
                      <c:pt idx="4012">
                        <c:v>106.767627</c:v>
                      </c:pt>
                      <c:pt idx="4013">
                        <c:v>106.743758</c:v>
                      </c:pt>
                      <c:pt idx="4014">
                        <c:v>106.719899</c:v>
                      </c:pt>
                      <c:pt idx="4015">
                        <c:v>106.696051</c:v>
                      </c:pt>
                      <c:pt idx="4016">
                        <c:v>106.672214</c:v>
                      </c:pt>
                      <c:pt idx="4017">
                        <c:v>106.648387</c:v>
                      </c:pt>
                      <c:pt idx="4018">
                        <c:v>106.624571</c:v>
                      </c:pt>
                      <c:pt idx="4019">
                        <c:v>106.60076599999999</c:v>
                      </c:pt>
                      <c:pt idx="4020">
                        <c:v>106.576971</c:v>
                      </c:pt>
                      <c:pt idx="4021">
                        <c:v>106.55318699999999</c:v>
                      </c:pt>
                      <c:pt idx="4022">
                        <c:v>106.52941300000001</c:v>
                      </c:pt>
                      <c:pt idx="4023">
                        <c:v>106.50565</c:v>
                      </c:pt>
                      <c:pt idx="4024">
                        <c:v>106.481898</c:v>
                      </c:pt>
                      <c:pt idx="4025">
                        <c:v>106.458156</c:v>
                      </c:pt>
                      <c:pt idx="4026">
                        <c:v>106.434425</c:v>
                      </c:pt>
                      <c:pt idx="4027">
                        <c:v>106.410704</c:v>
                      </c:pt>
                      <c:pt idx="4028">
                        <c:v>106.386994</c:v>
                      </c:pt>
                      <c:pt idx="4029">
                        <c:v>106.36329499999999</c:v>
                      </c:pt>
                      <c:pt idx="4030">
                        <c:v>106.339606</c:v>
                      </c:pt>
                      <c:pt idx="4031">
                        <c:v>106.315927</c:v>
                      </c:pt>
                      <c:pt idx="4032">
                        <c:v>106.292259</c:v>
                      </c:pt>
                      <c:pt idx="4033">
                        <c:v>106.268602</c:v>
                      </c:pt>
                      <c:pt idx="4034">
                        <c:v>106.244955</c:v>
                      </c:pt>
                      <c:pt idx="4035">
                        <c:v>106.22131899999999</c:v>
                      </c:pt>
                      <c:pt idx="4036">
                        <c:v>106.197693</c:v>
                      </c:pt>
                      <c:pt idx="4037">
                        <c:v>106.17407799999999</c:v>
                      </c:pt>
                      <c:pt idx="4038">
                        <c:v>106.15047300000001</c:v>
                      </c:pt>
                      <c:pt idx="4039">
                        <c:v>106.126879</c:v>
                      </c:pt>
                      <c:pt idx="4040">
                        <c:v>106.103295</c:v>
                      </c:pt>
                      <c:pt idx="4041">
                        <c:v>106.079722</c:v>
                      </c:pt>
                      <c:pt idx="4042">
                        <c:v>106.05615899999999</c:v>
                      </c:pt>
                      <c:pt idx="4043">
                        <c:v>106.032607</c:v>
                      </c:pt>
                      <c:pt idx="4044">
                        <c:v>106.00906500000001</c:v>
                      </c:pt>
                      <c:pt idx="4045">
                        <c:v>105.985534</c:v>
                      </c:pt>
                      <c:pt idx="4046">
                        <c:v>105.962013</c:v>
                      </c:pt>
                      <c:pt idx="4047">
                        <c:v>105.938502</c:v>
                      </c:pt>
                      <c:pt idx="4048">
                        <c:v>105.915002</c:v>
                      </c:pt>
                      <c:pt idx="4049">
                        <c:v>105.89151200000001</c:v>
                      </c:pt>
                      <c:pt idx="4050">
                        <c:v>105.868033</c:v>
                      </c:pt>
                      <c:pt idx="4051">
                        <c:v>105.84456400000001</c:v>
                      </c:pt>
                      <c:pt idx="4052">
                        <c:v>105.821106</c:v>
                      </c:pt>
                      <c:pt idx="4053">
                        <c:v>105.797658</c:v>
                      </c:pt>
                      <c:pt idx="4054">
                        <c:v>105.77422</c:v>
                      </c:pt>
                      <c:pt idx="4055">
                        <c:v>105.750793</c:v>
                      </c:pt>
                      <c:pt idx="4056">
                        <c:v>105.72737600000001</c:v>
                      </c:pt>
                      <c:pt idx="4057">
                        <c:v>105.703969</c:v>
                      </c:pt>
                      <c:pt idx="4058">
                        <c:v>105.680573</c:v>
                      </c:pt>
                      <c:pt idx="4059">
                        <c:v>105.65718699999999</c:v>
                      </c:pt>
                      <c:pt idx="4060">
                        <c:v>105.63381200000001</c:v>
                      </c:pt>
                      <c:pt idx="4061">
                        <c:v>105.61044699999999</c:v>
                      </c:pt>
                      <c:pt idx="4062">
                        <c:v>105.587092</c:v>
                      </c:pt>
                      <c:pt idx="4063">
                        <c:v>105.56374700000001</c:v>
                      </c:pt>
                      <c:pt idx="4064">
                        <c:v>105.540413</c:v>
                      </c:pt>
                      <c:pt idx="4065">
                        <c:v>105.517089</c:v>
                      </c:pt>
                      <c:pt idx="4066">
                        <c:v>105.493776</c:v>
                      </c:pt>
                      <c:pt idx="4067">
                        <c:v>105.470473</c:v>
                      </c:pt>
                      <c:pt idx="4068">
                        <c:v>105.44718</c:v>
                      </c:pt>
                      <c:pt idx="4069">
                        <c:v>105.423897</c:v>
                      </c:pt>
                      <c:pt idx="4070">
                        <c:v>105.40062500000001</c:v>
                      </c:pt>
                      <c:pt idx="4071">
                        <c:v>105.37736200000001</c:v>
                      </c:pt>
                      <c:pt idx="4072">
                        <c:v>105.354111</c:v>
                      </c:pt>
                      <c:pt idx="4073">
                        <c:v>105.33086900000001</c:v>
                      </c:pt>
                      <c:pt idx="4074">
                        <c:v>105.307638</c:v>
                      </c:pt>
                      <c:pt idx="4075">
                        <c:v>105.284417</c:v>
                      </c:pt>
                      <c:pt idx="4076">
                        <c:v>105.261206</c:v>
                      </c:pt>
                      <c:pt idx="4077">
                        <c:v>105.238005</c:v>
                      </c:pt>
                      <c:pt idx="4078">
                        <c:v>105.214815</c:v>
                      </c:pt>
                      <c:pt idx="4079">
                        <c:v>105.19163500000001</c:v>
                      </c:pt>
                      <c:pt idx="4080">
                        <c:v>105.168465</c:v>
                      </c:pt>
                      <c:pt idx="4081">
                        <c:v>105.14530499999999</c:v>
                      </c:pt>
                      <c:pt idx="4082">
                        <c:v>105.12215500000001</c:v>
                      </c:pt>
                      <c:pt idx="4083">
                        <c:v>105.09901600000001</c:v>
                      </c:pt>
                      <c:pt idx="4084">
                        <c:v>105.07588699999999</c:v>
                      </c:pt>
                      <c:pt idx="4085">
                        <c:v>105.052768</c:v>
                      </c:pt>
                      <c:pt idx="4086">
                        <c:v>105.029659</c:v>
                      </c:pt>
                      <c:pt idx="4087">
                        <c:v>105.00655999999999</c:v>
                      </c:pt>
                      <c:pt idx="4088">
                        <c:v>104.98347200000001</c:v>
                      </c:pt>
                      <c:pt idx="4089">
                        <c:v>104.960393</c:v>
                      </c:pt>
                      <c:pt idx="4090">
                        <c:v>104.937325</c:v>
                      </c:pt>
                      <c:pt idx="4091">
                        <c:v>104.914267</c:v>
                      </c:pt>
                      <c:pt idx="4092">
                        <c:v>104.89121900000001</c:v>
                      </c:pt>
                      <c:pt idx="4093">
                        <c:v>104.86818100000001</c:v>
                      </c:pt>
                      <c:pt idx="4094">
                        <c:v>104.84515399999999</c:v>
                      </c:pt>
                      <c:pt idx="4095">
                        <c:v>104.822136</c:v>
                      </c:pt>
                      <c:pt idx="4096">
                        <c:v>104.799128</c:v>
                      </c:pt>
                      <c:pt idx="4097">
                        <c:v>104.77613100000001</c:v>
                      </c:pt>
                      <c:pt idx="4098">
                        <c:v>104.75314400000001</c:v>
                      </c:pt>
                      <c:pt idx="4099">
                        <c:v>104.73016699999999</c:v>
                      </c:pt>
                      <c:pt idx="4100">
                        <c:v>104.707199</c:v>
                      </c:pt>
                      <c:pt idx="4101">
                        <c:v>104.684242</c:v>
                      </c:pt>
                      <c:pt idx="4102">
                        <c:v>104.661295</c:v>
                      </c:pt>
                      <c:pt idx="4103">
                        <c:v>104.638358</c:v>
                      </c:pt>
                      <c:pt idx="4104">
                        <c:v>104.615431</c:v>
                      </c:pt>
                      <c:pt idx="4105">
                        <c:v>104.59251500000001</c:v>
                      </c:pt>
                      <c:pt idx="4106">
                        <c:v>104.569608</c:v>
                      </c:pt>
                      <c:pt idx="4107">
                        <c:v>104.546711</c:v>
                      </c:pt>
                      <c:pt idx="4108">
                        <c:v>104.523824</c:v>
                      </c:pt>
                      <c:pt idx="4109">
                        <c:v>104.50094799999999</c:v>
                      </c:pt>
                      <c:pt idx="4110">
                        <c:v>104.478081</c:v>
                      </c:pt>
                      <c:pt idx="4111">
                        <c:v>104.455224</c:v>
                      </c:pt>
                      <c:pt idx="4112">
                        <c:v>104.432377</c:v>
                      </c:pt>
                      <c:pt idx="4113">
                        <c:v>104.409541</c:v>
                      </c:pt>
                      <c:pt idx="4114">
                        <c:v>104.386714</c:v>
                      </c:pt>
                      <c:pt idx="4115">
                        <c:v>104.36389699999999</c:v>
                      </c:pt>
                      <c:pt idx="4116">
                        <c:v>104.34108999999999</c:v>
                      </c:pt>
                      <c:pt idx="4117">
                        <c:v>104.318293</c:v>
                      </c:pt>
                      <c:pt idx="4118">
                        <c:v>104.295507</c:v>
                      </c:pt>
                      <c:pt idx="4119">
                        <c:v>104.27273</c:v>
                      </c:pt>
                      <c:pt idx="4120">
                        <c:v>104.24996299999999</c:v>
                      </c:pt>
                      <c:pt idx="4121">
                        <c:v>104.227206</c:v>
                      </c:pt>
                      <c:pt idx="4122">
                        <c:v>104.204459</c:v>
                      </c:pt>
                      <c:pt idx="4123">
                        <c:v>104.181721</c:v>
                      </c:pt>
                      <c:pt idx="4124">
                        <c:v>104.15899400000001</c:v>
                      </c:pt>
                      <c:pt idx="4125">
                        <c:v>104.13627700000001</c:v>
                      </c:pt>
                      <c:pt idx="4126">
                        <c:v>104.113569</c:v>
                      </c:pt>
                      <c:pt idx="4127">
                        <c:v>104.090872</c:v>
                      </c:pt>
                      <c:pt idx="4128">
                        <c:v>104.068184</c:v>
                      </c:pt>
                      <c:pt idx="4129">
                        <c:v>104.045506</c:v>
                      </c:pt>
                      <c:pt idx="4130">
                        <c:v>104.022839</c:v>
                      </c:pt>
                      <c:pt idx="4131">
                        <c:v>104.000181</c:v>
                      </c:pt>
                      <c:pt idx="4132">
                        <c:v>103.97753299999999</c:v>
                      </c:pt>
                      <c:pt idx="4133">
                        <c:v>103.954894</c:v>
                      </c:pt>
                      <c:pt idx="4134">
                        <c:v>103.932266</c:v>
                      </c:pt>
                      <c:pt idx="4135">
                        <c:v>103.90964700000001</c:v>
                      </c:pt>
                      <c:pt idx="4136">
                        <c:v>103.887039</c:v>
                      </c:pt>
                      <c:pt idx="4137">
                        <c:v>103.86444</c:v>
                      </c:pt>
                      <c:pt idx="4138">
                        <c:v>103.84185100000001</c:v>
                      </c:pt>
                      <c:pt idx="4139">
                        <c:v>103.819271</c:v>
                      </c:pt>
                      <c:pt idx="4140">
                        <c:v>103.796702</c:v>
                      </c:pt>
                      <c:pt idx="4141">
                        <c:v>103.774142</c:v>
                      </c:pt>
                      <c:pt idx="4142">
                        <c:v>103.751593</c:v>
                      </c:pt>
                      <c:pt idx="4143">
                        <c:v>103.72905299999999</c:v>
                      </c:pt>
                      <c:pt idx="4144">
                        <c:v>103.70652200000001</c:v>
                      </c:pt>
                      <c:pt idx="4145">
                        <c:v>103.68400200000001</c:v>
                      </c:pt>
                      <c:pt idx="4146">
                        <c:v>103.661491</c:v>
                      </c:pt>
                      <c:pt idx="4147">
                        <c:v>103.638991</c:v>
                      </c:pt>
                      <c:pt idx="4148">
                        <c:v>103.616499</c:v>
                      </c:pt>
                      <c:pt idx="4149">
                        <c:v>103.59401800000001</c:v>
                      </c:pt>
                      <c:pt idx="4150">
                        <c:v>103.571546</c:v>
                      </c:pt>
                      <c:pt idx="4151">
                        <c:v>103.54908500000001</c:v>
                      </c:pt>
                      <c:pt idx="4152">
                        <c:v>103.526633</c:v>
                      </c:pt>
                      <c:pt idx="4153">
                        <c:v>103.50418999999999</c:v>
                      </c:pt>
                      <c:pt idx="4154">
                        <c:v>103.481758</c:v>
                      </c:pt>
                      <c:pt idx="4155">
                        <c:v>103.459335</c:v>
                      </c:pt>
                      <c:pt idx="4156">
                        <c:v>103.436921</c:v>
                      </c:pt>
                      <c:pt idx="4157">
                        <c:v>103.414518</c:v>
                      </c:pt>
                      <c:pt idx="4158">
                        <c:v>103.392124</c:v>
                      </c:pt>
                      <c:pt idx="4159">
                        <c:v>103.36973999999999</c:v>
                      </c:pt>
                      <c:pt idx="4160">
                        <c:v>103.34736599999999</c:v>
                      </c:pt>
                      <c:pt idx="4161">
                        <c:v>103.325001</c:v>
                      </c:pt>
                      <c:pt idx="4162">
                        <c:v>103.302646</c:v>
                      </c:pt>
                      <c:pt idx="4163">
                        <c:v>103.28030099999999</c:v>
                      </c:pt>
                      <c:pt idx="4164">
                        <c:v>103.257965</c:v>
                      </c:pt>
                      <c:pt idx="4165">
                        <c:v>103.23563900000001</c:v>
                      </c:pt>
                      <c:pt idx="4166">
                        <c:v>103.21332200000001</c:v>
                      </c:pt>
                      <c:pt idx="4167">
                        <c:v>103.191016</c:v>
                      </c:pt>
                      <c:pt idx="4168">
                        <c:v>103.168719</c:v>
                      </c:pt>
                      <c:pt idx="4169">
                        <c:v>103.14643100000001</c:v>
                      </c:pt>
                      <c:pt idx="4170">
                        <c:v>103.12415300000001</c:v>
                      </c:pt>
                      <c:pt idx="4171">
                        <c:v>103.101885</c:v>
                      </c:pt>
                      <c:pt idx="4172">
                        <c:v>103.079626</c:v>
                      </c:pt>
                      <c:pt idx="4173">
                        <c:v>103.057377</c:v>
                      </c:pt>
                      <c:pt idx="4174">
                        <c:v>103.035138</c:v>
                      </c:pt>
                      <c:pt idx="4175">
                        <c:v>103.012908</c:v>
                      </c:pt>
                      <c:pt idx="4176">
                        <c:v>102.99068800000001</c:v>
                      </c:pt>
                      <c:pt idx="4177">
                        <c:v>102.96847699999999</c:v>
                      </c:pt>
                      <c:pt idx="4178">
                        <c:v>102.946276</c:v>
                      </c:pt>
                      <c:pt idx="4179">
                        <c:v>102.92408500000001</c:v>
                      </c:pt>
                      <c:pt idx="4180">
                        <c:v>102.901903</c:v>
                      </c:pt>
                      <c:pt idx="4181">
                        <c:v>102.87973100000001</c:v>
                      </c:pt>
                      <c:pt idx="4182">
                        <c:v>102.857568</c:v>
                      </c:pt>
                      <c:pt idx="4183">
                        <c:v>102.835414</c:v>
                      </c:pt>
                      <c:pt idx="4184">
                        <c:v>102.813271</c:v>
                      </c:pt>
                      <c:pt idx="4185">
                        <c:v>102.79113700000001</c:v>
                      </c:pt>
                      <c:pt idx="4186">
                        <c:v>102.769012</c:v>
                      </c:pt>
                      <c:pt idx="4187">
                        <c:v>102.746897</c:v>
                      </c:pt>
                      <c:pt idx="4188">
                        <c:v>102.724791</c:v>
                      </c:pt>
                      <c:pt idx="4189">
                        <c:v>102.70269500000001</c:v>
                      </c:pt>
                      <c:pt idx="4190">
                        <c:v>102.68060800000001</c:v>
                      </c:pt>
                      <c:pt idx="4191">
                        <c:v>102.658531</c:v>
                      </c:pt>
                      <c:pt idx="4192">
                        <c:v>102.636464</c:v>
                      </c:pt>
                      <c:pt idx="4193">
                        <c:v>102.614406</c:v>
                      </c:pt>
                      <c:pt idx="4194">
                        <c:v>102.59235700000001</c:v>
                      </c:pt>
                      <c:pt idx="4195">
                        <c:v>102.570318</c:v>
                      </c:pt>
                      <c:pt idx="4196">
                        <c:v>102.548288</c:v>
                      </c:pt>
                      <c:pt idx="4197">
                        <c:v>102.526268</c:v>
                      </c:pt>
                      <c:pt idx="4198">
                        <c:v>102.504257</c:v>
                      </c:pt>
                      <c:pt idx="4199">
                        <c:v>102.48225600000001</c:v>
                      </c:pt>
                      <c:pt idx="4200">
                        <c:v>102.460264</c:v>
                      </c:pt>
                      <c:pt idx="4201">
                        <c:v>102.438281</c:v>
                      </c:pt>
                      <c:pt idx="4202">
                        <c:v>102.416308</c:v>
                      </c:pt>
                      <c:pt idx="4203">
                        <c:v>102.394345</c:v>
                      </c:pt>
                      <c:pt idx="4204">
                        <c:v>102.37239</c:v>
                      </c:pt>
                      <c:pt idx="4205">
                        <c:v>102.35044600000001</c:v>
                      </c:pt>
                      <c:pt idx="4206">
                        <c:v>102.32850999999999</c:v>
                      </c:pt>
                      <c:pt idx="4207">
                        <c:v>102.306584</c:v>
                      </c:pt>
                      <c:pt idx="4208">
                        <c:v>102.284668</c:v>
                      </c:pt>
                      <c:pt idx="4209">
                        <c:v>102.262761</c:v>
                      </c:pt>
                      <c:pt idx="4210">
                        <c:v>102.240863</c:v>
                      </c:pt>
                      <c:pt idx="4211">
                        <c:v>102.218974</c:v>
                      </c:pt>
                      <c:pt idx="4212">
                        <c:v>102.197095</c:v>
                      </c:pt>
                      <c:pt idx="4213">
                        <c:v>102.17522599999999</c:v>
                      </c:pt>
                      <c:pt idx="4214">
                        <c:v>102.15336499999999</c:v>
                      </c:pt>
                      <c:pt idx="4215">
                        <c:v>102.131514</c:v>
                      </c:pt>
                      <c:pt idx="4216">
                        <c:v>102.109673</c:v>
                      </c:pt>
                      <c:pt idx="4217">
                        <c:v>102.08784</c:v>
                      </c:pt>
                      <c:pt idx="4218">
                        <c:v>102.066017</c:v>
                      </c:pt>
                      <c:pt idx="4219">
                        <c:v>102.04420399999999</c:v>
                      </c:pt>
                      <c:pt idx="4220">
                        <c:v>102.02239899999999</c:v>
                      </c:pt>
                      <c:pt idx="4221">
                        <c:v>102.000604</c:v>
                      </c:pt>
                      <c:pt idx="4222">
                        <c:v>101.978819</c:v>
                      </c:pt>
                      <c:pt idx="4223">
                        <c:v>101.957042</c:v>
                      </c:pt>
                      <c:pt idx="4224">
                        <c:v>101.935275</c:v>
                      </c:pt>
                      <c:pt idx="4225">
                        <c:v>101.913517</c:v>
                      </c:pt>
                      <c:pt idx="4226">
                        <c:v>101.891769</c:v>
                      </c:pt>
                      <c:pt idx="4227">
                        <c:v>101.87003</c:v>
                      </c:pt>
                      <c:pt idx="4228">
                        <c:v>101.84829999999999</c:v>
                      </c:pt>
                      <c:pt idx="4229">
                        <c:v>101.826579</c:v>
                      </c:pt>
                      <c:pt idx="4230">
                        <c:v>101.804868</c:v>
                      </c:pt>
                      <c:pt idx="4231">
                        <c:v>101.783165</c:v>
                      </c:pt>
                      <c:pt idx="4232">
                        <c:v>101.761473</c:v>
                      </c:pt>
                      <c:pt idx="4233">
                        <c:v>101.739789</c:v>
                      </c:pt>
                      <c:pt idx="4234">
                        <c:v>101.718114</c:v>
                      </c:pt>
                      <c:pt idx="4235">
                        <c:v>101.696449</c:v>
                      </c:pt>
                      <c:pt idx="4236">
                        <c:v>101.67479299999999</c:v>
                      </c:pt>
                      <c:pt idx="4237">
                        <c:v>101.653147</c:v>
                      </c:pt>
                      <c:pt idx="4238">
                        <c:v>101.63150899999999</c:v>
                      </c:pt>
                      <c:pt idx="4239">
                        <c:v>101.609881</c:v>
                      </c:pt>
                      <c:pt idx="4240">
                        <c:v>101.588262</c:v>
                      </c:pt>
                      <c:pt idx="4241">
                        <c:v>101.566652</c:v>
                      </c:pt>
                      <c:pt idx="4242">
                        <c:v>101.545051</c:v>
                      </c:pt>
                      <c:pt idx="4243">
                        <c:v>101.523459</c:v>
                      </c:pt>
                      <c:pt idx="4244">
                        <c:v>101.50187699999999</c:v>
                      </c:pt>
                      <c:pt idx="4245">
                        <c:v>101.480304</c:v>
                      </c:pt>
                      <c:pt idx="4246">
                        <c:v>101.45874000000001</c:v>
                      </c:pt>
                      <c:pt idx="4247">
                        <c:v>101.437185</c:v>
                      </c:pt>
                      <c:pt idx="4248">
                        <c:v>101.415639</c:v>
                      </c:pt>
                      <c:pt idx="4249">
                        <c:v>101.394103</c:v>
                      </c:pt>
                      <c:pt idx="4250">
                        <c:v>101.372575</c:v>
                      </c:pt>
                      <c:pt idx="4251">
                        <c:v>101.351057</c:v>
                      </c:pt>
                      <c:pt idx="4252">
                        <c:v>101.329548</c:v>
                      </c:pt>
                      <c:pt idx="4253">
                        <c:v>101.308048</c:v>
                      </c:pt>
                      <c:pt idx="4254">
                        <c:v>101.286557</c:v>
                      </c:pt>
                      <c:pt idx="4255">
                        <c:v>101.265075</c:v>
                      </c:pt>
                      <c:pt idx="4256">
                        <c:v>101.243602</c:v>
                      </c:pt>
                      <c:pt idx="4257">
                        <c:v>101.222139</c:v>
                      </c:pt>
                      <c:pt idx="4258">
                        <c:v>101.200684</c:v>
                      </c:pt>
                      <c:pt idx="4259">
                        <c:v>101.179239</c:v>
                      </c:pt>
                      <c:pt idx="4260">
                        <c:v>101.157803</c:v>
                      </c:pt>
                      <c:pt idx="4261">
                        <c:v>101.136376</c:v>
                      </c:pt>
                      <c:pt idx="4262">
                        <c:v>101.114957</c:v>
                      </c:pt>
                      <c:pt idx="4263">
                        <c:v>101.093548</c:v>
                      </c:pt>
                      <c:pt idx="4264">
                        <c:v>101.072148</c:v>
                      </c:pt>
                      <c:pt idx="4265">
                        <c:v>101.050758</c:v>
                      </c:pt>
                      <c:pt idx="4266">
                        <c:v>101.029376</c:v>
                      </c:pt>
                      <c:pt idx="4267">
                        <c:v>101.008003</c:v>
                      </c:pt>
                      <c:pt idx="4268">
                        <c:v>100.986639</c:v>
                      </c:pt>
                      <c:pt idx="4269">
                        <c:v>100.965284</c:v>
                      </c:pt>
                      <c:pt idx="4270">
                        <c:v>100.943939</c:v>
                      </c:pt>
                      <c:pt idx="4271">
                        <c:v>100.922602</c:v>
                      </c:pt>
                      <c:pt idx="4272">
                        <c:v>100.901274</c:v>
                      </c:pt>
                      <c:pt idx="4273">
                        <c:v>100.879955</c:v>
                      </c:pt>
                      <c:pt idx="4274">
                        <c:v>100.85864599999999</c:v>
                      </c:pt>
                      <c:pt idx="4275">
                        <c:v>100.837345</c:v>
                      </c:pt>
                      <c:pt idx="4276">
                        <c:v>100.816053</c:v>
                      </c:pt>
                      <c:pt idx="4277">
                        <c:v>100.794771</c:v>
                      </c:pt>
                      <c:pt idx="4278">
                        <c:v>100.77349700000001</c:v>
                      </c:pt>
                      <c:pt idx="4279">
                        <c:v>100.75223200000001</c:v>
                      </c:pt>
                      <c:pt idx="4280">
                        <c:v>100.730977</c:v>
                      </c:pt>
                      <c:pt idx="4281">
                        <c:v>100.70972999999999</c:v>
                      </c:pt>
                      <c:pt idx="4282">
                        <c:v>100.688492</c:v>
                      </c:pt>
                      <c:pt idx="4283">
                        <c:v>100.66726300000001</c:v>
                      </c:pt>
                      <c:pt idx="4284">
                        <c:v>100.64604300000001</c:v>
                      </c:pt>
                      <c:pt idx="4285">
                        <c:v>100.624832</c:v>
                      </c:pt>
                      <c:pt idx="4286">
                        <c:v>100.60363</c:v>
                      </c:pt>
                      <c:pt idx="4287">
                        <c:v>100.582437</c:v>
                      </c:pt>
                      <c:pt idx="4288">
                        <c:v>100.56125299999999</c:v>
                      </c:pt>
                      <c:pt idx="4289">
                        <c:v>100.54007799999999</c:v>
                      </c:pt>
                      <c:pt idx="4290">
                        <c:v>100.518911</c:v>
                      </c:pt>
                      <c:pt idx="4291">
                        <c:v>100.497754</c:v>
                      </c:pt>
                      <c:pt idx="4292">
                        <c:v>100.47660500000001</c:v>
                      </c:pt>
                      <c:pt idx="4293">
                        <c:v>100.455466</c:v>
                      </c:pt>
                      <c:pt idx="4294">
                        <c:v>100.434335</c:v>
                      </c:pt>
                      <c:pt idx="4295">
                        <c:v>100.413213</c:v>
                      </c:pt>
                      <c:pt idx="4296">
                        <c:v>100.3921</c:v>
                      </c:pt>
                      <c:pt idx="4297">
                        <c:v>100.37099600000001</c:v>
                      </c:pt>
                      <c:pt idx="4298">
                        <c:v>100.349901</c:v>
                      </c:pt>
                      <c:pt idx="4299">
                        <c:v>100.32881500000001</c:v>
                      </c:pt>
                      <c:pt idx="4300">
                        <c:v>100.307737</c:v>
                      </c:pt>
                      <c:pt idx="4301">
                        <c:v>100.286669</c:v>
                      </c:pt>
                      <c:pt idx="4302">
                        <c:v>100.265609</c:v>
                      </c:pt>
                      <c:pt idx="4303">
                        <c:v>100.244558</c:v>
                      </c:pt>
                      <c:pt idx="4304">
                        <c:v>100.223516</c:v>
                      </c:pt>
                      <c:pt idx="4305">
                        <c:v>100.202483</c:v>
                      </c:pt>
                      <c:pt idx="4306">
                        <c:v>100.18145800000001</c:v>
                      </c:pt>
                      <c:pt idx="4307">
                        <c:v>100.160442</c:v>
                      </c:pt>
                      <c:pt idx="4308">
                        <c:v>100.139436</c:v>
                      </c:pt>
                      <c:pt idx="4309">
                        <c:v>100.118438</c:v>
                      </c:pt>
                      <c:pt idx="4310">
                        <c:v>100.097448</c:v>
                      </c:pt>
                      <c:pt idx="4311">
                        <c:v>100.07646800000001</c:v>
                      </c:pt>
                      <c:pt idx="4312">
                        <c:v>100.05549600000001</c:v>
                      </c:pt>
                      <c:pt idx="4313">
                        <c:v>100.03453399999999</c:v>
                      </c:pt>
                      <c:pt idx="4314">
                        <c:v>100.01358</c:v>
                      </c:pt>
                      <c:pt idx="4315">
                        <c:v>99.992633999999995</c:v>
                      </c:pt>
                      <c:pt idx="4316">
                        <c:v>99.971698000000004</c:v>
                      </c:pt>
                      <c:pt idx="4317">
                        <c:v>99.950770000000006</c:v>
                      </c:pt>
                      <c:pt idx="4318">
                        <c:v>99.929850999999999</c:v>
                      </c:pt>
                      <c:pt idx="4319">
                        <c:v>99.908940999999999</c:v>
                      </c:pt>
                      <c:pt idx="4320">
                        <c:v>99.888040000000004</c:v>
                      </c:pt>
                      <c:pt idx="4321">
                        <c:v>99.867147000000003</c:v>
                      </c:pt>
                      <c:pt idx="4322">
                        <c:v>99.846262999999993</c:v>
                      </c:pt>
                      <c:pt idx="4323">
                        <c:v>99.825388000000004</c:v>
                      </c:pt>
                      <c:pt idx="4324">
                        <c:v>99.804520999999994</c:v>
                      </c:pt>
                      <c:pt idx="4325">
                        <c:v>99.783663000000004</c:v>
                      </c:pt>
                      <c:pt idx="4326">
                        <c:v>99.762814000000006</c:v>
                      </c:pt>
                      <c:pt idx="4327">
                        <c:v>99.741973999999999</c:v>
                      </c:pt>
                      <c:pt idx="4328">
                        <c:v>99.721142</c:v>
                      </c:pt>
                      <c:pt idx="4329">
                        <c:v>99.700318999999993</c:v>
                      </c:pt>
                      <c:pt idx="4330">
                        <c:v>99.679505000000006</c:v>
                      </c:pt>
                      <c:pt idx="4331">
                        <c:v>99.658698999999999</c:v>
                      </c:pt>
                      <c:pt idx="4332">
                        <c:v>99.637902999999994</c:v>
                      </c:pt>
                      <c:pt idx="4333">
                        <c:v>99.617114000000001</c:v>
                      </c:pt>
                      <c:pt idx="4334">
                        <c:v>99.596334999999996</c:v>
                      </c:pt>
                      <c:pt idx="4335">
                        <c:v>99.575564</c:v>
                      </c:pt>
                      <c:pt idx="4336">
                        <c:v>99.554801999999995</c:v>
                      </c:pt>
                      <c:pt idx="4337">
                        <c:v>99.534047999999999</c:v>
                      </c:pt>
                      <c:pt idx="4338">
                        <c:v>99.513302999999993</c:v>
                      </c:pt>
                      <c:pt idx="4339">
                        <c:v>99.492566999999994</c:v>
                      </c:pt>
                      <c:pt idx="4340">
                        <c:v>99.471839000000003</c:v>
                      </c:pt>
                      <c:pt idx="4341">
                        <c:v>99.451120000000003</c:v>
                      </c:pt>
                      <c:pt idx="4342">
                        <c:v>99.430409999999995</c:v>
                      </c:pt>
                      <c:pt idx="4343">
                        <c:v>99.409707999999995</c:v>
                      </c:pt>
                      <c:pt idx="4344">
                        <c:v>99.389015000000001</c:v>
                      </c:pt>
                      <c:pt idx="4345">
                        <c:v>99.368330999999998</c:v>
                      </c:pt>
                      <c:pt idx="4346">
                        <c:v>99.347655000000003</c:v>
                      </c:pt>
                      <c:pt idx="4347">
                        <c:v>99.326988</c:v>
                      </c:pt>
                      <c:pt idx="4348">
                        <c:v>99.306329000000005</c:v>
                      </c:pt>
                      <c:pt idx="4349">
                        <c:v>99.285679000000002</c:v>
                      </c:pt>
                      <c:pt idx="4350">
                        <c:v>99.265037000000007</c:v>
                      </c:pt>
                      <c:pt idx="4351">
                        <c:v>99.244404000000003</c:v>
                      </c:pt>
                      <c:pt idx="4352">
                        <c:v>99.223780000000005</c:v>
                      </c:pt>
                      <c:pt idx="4353">
                        <c:v>99.203164000000001</c:v>
                      </c:pt>
                      <c:pt idx="4354">
                        <c:v>99.182557000000003</c:v>
                      </c:pt>
                      <c:pt idx="4355">
                        <c:v>99.161957999999998</c:v>
                      </c:pt>
                      <c:pt idx="4356">
                        <c:v>99.141368</c:v>
                      </c:pt>
                      <c:pt idx="4357">
                        <c:v>99.120787000000007</c:v>
                      </c:pt>
                      <c:pt idx="4358">
                        <c:v>99.100213999999994</c:v>
                      </c:pt>
                      <c:pt idx="4359">
                        <c:v>99.079649000000003</c:v>
                      </c:pt>
                      <c:pt idx="4360">
                        <c:v>99.059093000000004</c:v>
                      </c:pt>
                      <c:pt idx="4361">
                        <c:v>99.038545999999997</c:v>
                      </c:pt>
                      <c:pt idx="4362">
                        <c:v>99.018006999999997</c:v>
                      </c:pt>
                      <c:pt idx="4363">
                        <c:v>98.997477000000003</c:v>
                      </c:pt>
                      <c:pt idx="4364">
                        <c:v>98.976955000000004</c:v>
                      </c:pt>
                      <c:pt idx="4365">
                        <c:v>98.956440999999998</c:v>
                      </c:pt>
                      <c:pt idx="4366">
                        <c:v>98.935935999999998</c:v>
                      </c:pt>
                      <c:pt idx="4367">
                        <c:v>98.915440000000004</c:v>
                      </c:pt>
                      <c:pt idx="4368">
                        <c:v>98.894952000000004</c:v>
                      </c:pt>
                      <c:pt idx="4369">
                        <c:v>98.874472999999995</c:v>
                      </c:pt>
                      <c:pt idx="4370">
                        <c:v>98.854001999999994</c:v>
                      </c:pt>
                      <c:pt idx="4371">
                        <c:v>98.833539000000002</c:v>
                      </c:pt>
                      <c:pt idx="4372">
                        <c:v>98.813085999999998</c:v>
                      </c:pt>
                      <c:pt idx="4373">
                        <c:v>98.792640000000006</c:v>
                      </c:pt>
                      <c:pt idx="4374">
                        <c:v>98.772203000000005</c:v>
                      </c:pt>
                      <c:pt idx="4375">
                        <c:v>98.751773999999997</c:v>
                      </c:pt>
                      <c:pt idx="4376">
                        <c:v>98.731353999999996</c:v>
                      </c:pt>
                      <c:pt idx="4377">
                        <c:v>98.710943</c:v>
                      </c:pt>
                      <c:pt idx="4378">
                        <c:v>98.690539000000001</c:v>
                      </c:pt>
                      <c:pt idx="4379">
                        <c:v>98.670145000000005</c:v>
                      </c:pt>
                      <c:pt idx="4380">
                        <c:v>98.649758000000006</c:v>
                      </c:pt>
                      <c:pt idx="4381">
                        <c:v>98.629379999999998</c:v>
                      </c:pt>
                      <c:pt idx="4382">
                        <c:v>98.609010999999995</c:v>
                      </c:pt>
                      <c:pt idx="4383">
                        <c:v>98.588649000000004</c:v>
                      </c:pt>
                      <c:pt idx="4384">
                        <c:v>98.568297000000001</c:v>
                      </c:pt>
                      <c:pt idx="4385">
                        <c:v>98.547951999999995</c:v>
                      </c:pt>
                      <c:pt idx="4386">
                        <c:v>98.527615999999995</c:v>
                      </c:pt>
                      <c:pt idx="4387">
                        <c:v>98.507289</c:v>
                      </c:pt>
                      <c:pt idx="4388">
                        <c:v>98.486969999999999</c:v>
                      </c:pt>
                      <c:pt idx="4389">
                        <c:v>98.466659000000007</c:v>
                      </c:pt>
                      <c:pt idx="4390">
                        <c:v>98.446357000000006</c:v>
                      </c:pt>
                      <c:pt idx="4391">
                        <c:v>98.426062999999999</c:v>
                      </c:pt>
                      <c:pt idx="4392">
                        <c:v>98.405777</c:v>
                      </c:pt>
                      <c:pt idx="4393">
                        <c:v>98.385499999999993</c:v>
                      </c:pt>
                      <c:pt idx="4394">
                        <c:v>98.365230999999994</c:v>
                      </c:pt>
                      <c:pt idx="4395">
                        <c:v>98.344970000000004</c:v>
                      </c:pt>
                      <c:pt idx="4396">
                        <c:v>98.324718000000004</c:v>
                      </c:pt>
                      <c:pt idx="4397">
                        <c:v>98.304473999999999</c:v>
                      </c:pt>
                      <c:pt idx="4398">
                        <c:v>98.284238000000002</c:v>
                      </c:pt>
                      <c:pt idx="4399">
                        <c:v>98.264010999999996</c:v>
                      </c:pt>
                      <c:pt idx="4400">
                        <c:v>98.243791999999999</c:v>
                      </c:pt>
                      <c:pt idx="4401">
                        <c:v>98.223580999999996</c:v>
                      </c:pt>
                      <c:pt idx="4402">
                        <c:v>98.203378999999998</c:v>
                      </c:pt>
                      <c:pt idx="4403">
                        <c:v>98.183184999999995</c:v>
                      </c:pt>
                      <c:pt idx="4404">
                        <c:v>98.162998999999999</c:v>
                      </c:pt>
                      <c:pt idx="4405">
                        <c:v>98.142821999999995</c:v>
                      </c:pt>
                      <c:pt idx="4406">
                        <c:v>98.122653</c:v>
                      </c:pt>
                      <c:pt idx="4407">
                        <c:v>98.102491999999998</c:v>
                      </c:pt>
                      <c:pt idx="4408">
                        <c:v>98.082340000000002</c:v>
                      </c:pt>
                      <c:pt idx="4409">
                        <c:v>98.062195000000003</c:v>
                      </c:pt>
                      <c:pt idx="4410">
                        <c:v>98.042058999999995</c:v>
                      </c:pt>
                      <c:pt idx="4411">
                        <c:v>98.021932000000007</c:v>
                      </c:pt>
                      <c:pt idx="4412">
                        <c:v>98.001812000000001</c:v>
                      </c:pt>
                      <c:pt idx="4413">
                        <c:v>97.981701000000001</c:v>
                      </c:pt>
                      <c:pt idx="4414">
                        <c:v>97.961597999999995</c:v>
                      </c:pt>
                      <c:pt idx="4415">
                        <c:v>97.941502999999997</c:v>
                      </c:pt>
                      <c:pt idx="4416">
                        <c:v>97.921417000000005</c:v>
                      </c:pt>
                      <c:pt idx="4417">
                        <c:v>97.901338999999993</c:v>
                      </c:pt>
                      <c:pt idx="4418">
                        <c:v>97.881269000000003</c:v>
                      </c:pt>
                      <c:pt idx="4419">
                        <c:v>97.861206999999993</c:v>
                      </c:pt>
                      <c:pt idx="4420">
                        <c:v>97.841154000000003</c:v>
                      </c:pt>
                      <c:pt idx="4421">
                        <c:v>97.821107999999995</c:v>
                      </c:pt>
                      <c:pt idx="4422">
                        <c:v>97.801070999999993</c:v>
                      </c:pt>
                      <c:pt idx="4423">
                        <c:v>97.781041999999999</c:v>
                      </c:pt>
                      <c:pt idx="4424">
                        <c:v>97.761021999999997</c:v>
                      </c:pt>
                      <c:pt idx="4425">
                        <c:v>97.741009000000005</c:v>
                      </c:pt>
                      <c:pt idx="4426">
                        <c:v>97.721005000000005</c:v>
                      </c:pt>
                      <c:pt idx="4427">
                        <c:v>97.701008999999999</c:v>
                      </c:pt>
                      <c:pt idx="4428">
                        <c:v>97.681021000000001</c:v>
                      </c:pt>
                      <c:pt idx="4429">
                        <c:v>97.661040999999997</c:v>
                      </c:pt>
                      <c:pt idx="4430">
                        <c:v>97.641069000000002</c:v>
                      </c:pt>
                      <c:pt idx="4431">
                        <c:v>97.621105999999997</c:v>
                      </c:pt>
                      <c:pt idx="4432">
                        <c:v>97.601151000000002</c:v>
                      </c:pt>
                      <c:pt idx="4433">
                        <c:v>97.581204</c:v>
                      </c:pt>
                      <c:pt idx="4434">
                        <c:v>97.561265000000006</c:v>
                      </c:pt>
                      <c:pt idx="4435">
                        <c:v>97.541334000000006</c:v>
                      </c:pt>
                      <c:pt idx="4436">
                        <c:v>97.521411000000001</c:v>
                      </c:pt>
                      <c:pt idx="4437">
                        <c:v>97.501497000000001</c:v>
                      </c:pt>
                      <c:pt idx="4438">
                        <c:v>97.481589999999997</c:v>
                      </c:pt>
                      <c:pt idx="4439">
                        <c:v>97.461691999999999</c:v>
                      </c:pt>
                      <c:pt idx="4440">
                        <c:v>97.441801999999996</c:v>
                      </c:pt>
                      <c:pt idx="4441">
                        <c:v>97.42192</c:v>
                      </c:pt>
                      <c:pt idx="4442">
                        <c:v>97.402045999999999</c:v>
                      </c:pt>
                      <c:pt idx="4443">
                        <c:v>97.382180000000005</c:v>
                      </c:pt>
                      <c:pt idx="4444">
                        <c:v>97.362322000000006</c:v>
                      </c:pt>
                      <c:pt idx="4445">
                        <c:v>97.342472999999998</c:v>
                      </c:pt>
                      <c:pt idx="4446">
                        <c:v>97.322631000000001</c:v>
                      </c:pt>
                      <c:pt idx="4447">
                        <c:v>97.302797999999996</c:v>
                      </c:pt>
                      <c:pt idx="4448">
                        <c:v>97.282972999999998</c:v>
                      </c:pt>
                      <c:pt idx="4449">
                        <c:v>97.263154999999998</c:v>
                      </c:pt>
                      <c:pt idx="4450">
                        <c:v>97.243346000000003</c:v>
                      </c:pt>
                      <c:pt idx="4451">
                        <c:v>97.223545000000001</c:v>
                      </c:pt>
                      <c:pt idx="4452">
                        <c:v>97.203751999999994</c:v>
                      </c:pt>
                      <c:pt idx="4453">
                        <c:v>97.183966999999996</c:v>
                      </c:pt>
                      <c:pt idx="4454">
                        <c:v>97.164190000000005</c:v>
                      </c:pt>
                      <c:pt idx="4455">
                        <c:v>97.144420999999994</c:v>
                      </c:pt>
                      <c:pt idx="4456">
                        <c:v>97.124660000000006</c:v>
                      </c:pt>
                      <c:pt idx="4457">
                        <c:v>97.104906999999997</c:v>
                      </c:pt>
                      <c:pt idx="4458">
                        <c:v>97.085162999999994</c:v>
                      </c:pt>
                      <c:pt idx="4459">
                        <c:v>97.065426000000002</c:v>
                      </c:pt>
                      <c:pt idx="4460">
                        <c:v>97.045697000000004</c:v>
                      </c:pt>
                      <c:pt idx="4461">
                        <c:v>97.025976</c:v>
                      </c:pt>
                      <c:pt idx="4462">
                        <c:v>97.006264000000002</c:v>
                      </c:pt>
                      <c:pt idx="4463">
                        <c:v>96.986559</c:v>
                      </c:pt>
                      <c:pt idx="4464">
                        <c:v>96.966862000000006</c:v>
                      </c:pt>
                      <c:pt idx="4465">
                        <c:v>96.947173000000006</c:v>
                      </c:pt>
                      <c:pt idx="4466">
                        <c:v>96.927492999999998</c:v>
                      </c:pt>
                      <c:pt idx="4467">
                        <c:v>96.907820000000001</c:v>
                      </c:pt>
                      <c:pt idx="4468">
                        <c:v>96.888154999999998</c:v>
                      </c:pt>
                      <c:pt idx="4469">
                        <c:v>96.868499</c:v>
                      </c:pt>
                      <c:pt idx="4470">
                        <c:v>96.848849999999999</c:v>
                      </c:pt>
                      <c:pt idx="4471">
                        <c:v>96.829209000000006</c:v>
                      </c:pt>
                      <c:pt idx="4472">
                        <c:v>96.809576000000007</c:v>
                      </c:pt>
                      <c:pt idx="4473">
                        <c:v>96.789951000000002</c:v>
                      </c:pt>
                      <c:pt idx="4474">
                        <c:v>96.770334000000005</c:v>
                      </c:pt>
                      <c:pt idx="4475">
                        <c:v>96.750725000000003</c:v>
                      </c:pt>
                      <c:pt idx="4476">
                        <c:v>96.731123999999994</c:v>
                      </c:pt>
                      <c:pt idx="4477">
                        <c:v>96.711530999999994</c:v>
                      </c:pt>
                      <c:pt idx="4478">
                        <c:v>96.691946000000002</c:v>
                      </c:pt>
                      <c:pt idx="4479">
                        <c:v>96.672369000000003</c:v>
                      </c:pt>
                      <c:pt idx="4480">
                        <c:v>96.652799000000002</c:v>
                      </c:pt>
                      <c:pt idx="4481">
                        <c:v>96.633238000000006</c:v>
                      </c:pt>
                      <c:pt idx="4482">
                        <c:v>96.613685000000004</c:v>
                      </c:pt>
                      <c:pt idx="4483">
                        <c:v>96.594138999999998</c:v>
                      </c:pt>
                      <c:pt idx="4484">
                        <c:v>96.574601000000001</c:v>
                      </c:pt>
                      <c:pt idx="4485">
                        <c:v>96.555071999999996</c:v>
                      </c:pt>
                      <c:pt idx="4486">
                        <c:v>96.535550000000001</c:v>
                      </c:pt>
                      <c:pt idx="4487">
                        <c:v>96.516036</c:v>
                      </c:pt>
                      <c:pt idx="4488">
                        <c:v>96.496530000000007</c:v>
                      </c:pt>
                      <c:pt idx="4489">
                        <c:v>96.477031999999994</c:v>
                      </c:pt>
                      <c:pt idx="4490">
                        <c:v>96.457541000000006</c:v>
                      </c:pt>
                      <c:pt idx="4491">
                        <c:v>96.438058999999996</c:v>
                      </c:pt>
                      <c:pt idx="4492">
                        <c:v>96.418583999999996</c:v>
                      </c:pt>
                      <c:pt idx="4493">
                        <c:v>96.399118000000001</c:v>
                      </c:pt>
                      <c:pt idx="4494">
                        <c:v>96.379659000000004</c:v>
                      </c:pt>
                      <c:pt idx="4495">
                        <c:v>96.360208</c:v>
                      </c:pt>
                      <c:pt idx="4496">
                        <c:v>96.340765000000005</c:v>
                      </c:pt>
                      <c:pt idx="4497">
                        <c:v>96.321329000000006</c:v>
                      </c:pt>
                      <c:pt idx="4498">
                        <c:v>96.301901999999998</c:v>
                      </c:pt>
                      <c:pt idx="4499">
                        <c:v>96.282482000000002</c:v>
                      </c:pt>
                      <c:pt idx="4500">
                        <c:v>96.263069999999999</c:v>
                      </c:pt>
                      <c:pt idx="4501">
                        <c:v>96.243666000000005</c:v>
                      </c:pt>
                      <c:pt idx="4502">
                        <c:v>96.224270000000004</c:v>
                      </c:pt>
                      <c:pt idx="4503">
                        <c:v>96.204881999999998</c:v>
                      </c:pt>
                      <c:pt idx="4504">
                        <c:v>96.185501000000002</c:v>
                      </c:pt>
                      <c:pt idx="4505">
                        <c:v>96.166128999999998</c:v>
                      </c:pt>
                      <c:pt idx="4506">
                        <c:v>96.146764000000005</c:v>
                      </c:pt>
                      <c:pt idx="4507">
                        <c:v>96.127407000000005</c:v>
                      </c:pt>
                      <c:pt idx="4508">
                        <c:v>96.108057000000002</c:v>
                      </c:pt>
                      <c:pt idx="4509">
                        <c:v>96.088716000000005</c:v>
                      </c:pt>
                      <c:pt idx="4510">
                        <c:v>96.069382000000004</c:v>
                      </c:pt>
                      <c:pt idx="4511">
                        <c:v>96.050055999999998</c:v>
                      </c:pt>
                      <c:pt idx="4512">
                        <c:v>96.030737999999999</c:v>
                      </c:pt>
                      <c:pt idx="4513">
                        <c:v>96.011427999999995</c:v>
                      </c:pt>
                      <c:pt idx="4514">
                        <c:v>95.992125000000001</c:v>
                      </c:pt>
                      <c:pt idx="4515">
                        <c:v>95.972830000000002</c:v>
                      </c:pt>
                      <c:pt idx="4516">
                        <c:v>95.953542999999996</c:v>
                      </c:pt>
                      <c:pt idx="4517">
                        <c:v>95.934263000000001</c:v>
                      </c:pt>
                      <c:pt idx="4518">
                        <c:v>95.914991999999998</c:v>
                      </c:pt>
                      <c:pt idx="4519">
                        <c:v>95.895728000000005</c:v>
                      </c:pt>
                      <c:pt idx="4520">
                        <c:v>95.876472000000007</c:v>
                      </c:pt>
                      <c:pt idx="4521">
                        <c:v>95.857223000000005</c:v>
                      </c:pt>
                      <c:pt idx="4522">
                        <c:v>95.837982999999994</c:v>
                      </c:pt>
                      <c:pt idx="4523">
                        <c:v>95.818749999999994</c:v>
                      </c:pt>
                      <c:pt idx="4524">
                        <c:v>95.799524000000005</c:v>
                      </c:pt>
                      <c:pt idx="4525">
                        <c:v>95.780306999999993</c:v>
                      </c:pt>
                      <c:pt idx="4526">
                        <c:v>95.761097000000007</c:v>
                      </c:pt>
                      <c:pt idx="4527">
                        <c:v>95.741895</c:v>
                      </c:pt>
                      <c:pt idx="4528">
                        <c:v>95.722700000000003</c:v>
                      </c:pt>
                      <c:pt idx="4529">
                        <c:v>95.703513999999998</c:v>
                      </c:pt>
                      <c:pt idx="4530">
                        <c:v>95.684335000000004</c:v>
                      </c:pt>
                      <c:pt idx="4531">
                        <c:v>95.665163000000007</c:v>
                      </c:pt>
                      <c:pt idx="4532">
                        <c:v>95.645999000000003</c:v>
                      </c:pt>
                      <c:pt idx="4533">
                        <c:v>95.626842999999994</c:v>
                      </c:pt>
                      <c:pt idx="4534">
                        <c:v>95.607695000000007</c:v>
                      </c:pt>
                      <c:pt idx="4535">
                        <c:v>95.588554000000002</c:v>
                      </c:pt>
                      <c:pt idx="4536">
                        <c:v>95.569421000000006</c:v>
                      </c:pt>
                      <c:pt idx="4537">
                        <c:v>95.550296000000003</c:v>
                      </c:pt>
                      <c:pt idx="4538">
                        <c:v>95.531177999999997</c:v>
                      </c:pt>
                      <c:pt idx="4539">
                        <c:v>95.512067999999999</c:v>
                      </c:pt>
                      <c:pt idx="4540">
                        <c:v>95.492965999999996</c:v>
                      </c:pt>
                      <c:pt idx="4541">
                        <c:v>95.473871000000003</c:v>
                      </c:pt>
                      <c:pt idx="4542">
                        <c:v>95.454784000000004</c:v>
                      </c:pt>
                      <c:pt idx="4543">
                        <c:v>95.435704000000001</c:v>
                      </c:pt>
                      <c:pt idx="4544">
                        <c:v>95.416633000000004</c:v>
                      </c:pt>
                      <c:pt idx="4545">
                        <c:v>95.397568000000007</c:v>
                      </c:pt>
                      <c:pt idx="4546">
                        <c:v>95.378512000000001</c:v>
                      </c:pt>
                      <c:pt idx="4547">
                        <c:v>95.359463000000005</c:v>
                      </c:pt>
                      <c:pt idx="4548">
                        <c:v>95.340421000000006</c:v>
                      </c:pt>
                      <c:pt idx="4549">
                        <c:v>95.321387000000001</c:v>
                      </c:pt>
                      <c:pt idx="4550">
                        <c:v>95.302361000000005</c:v>
                      </c:pt>
                      <c:pt idx="4551">
                        <c:v>95.283343000000002</c:v>
                      </c:pt>
                      <c:pt idx="4552">
                        <c:v>95.264330999999999</c:v>
                      </c:pt>
                      <c:pt idx="4553">
                        <c:v>95.245328000000001</c:v>
                      </c:pt>
                      <c:pt idx="4554">
                        <c:v>95.226331999999999</c:v>
                      </c:pt>
                      <c:pt idx="4555">
                        <c:v>95.207344000000006</c:v>
                      </c:pt>
                      <c:pt idx="4556">
                        <c:v>95.188362999999995</c:v>
                      </c:pt>
                      <c:pt idx="4557">
                        <c:v>95.169390000000007</c:v>
                      </c:pt>
                      <c:pt idx="4558">
                        <c:v>95.150424000000001</c:v>
                      </c:pt>
                      <c:pt idx="4559">
                        <c:v>95.131466000000003</c:v>
                      </c:pt>
                      <c:pt idx="4560">
                        <c:v>95.112515999999999</c:v>
                      </c:pt>
                      <c:pt idx="4561">
                        <c:v>95.093573000000006</c:v>
                      </c:pt>
                      <c:pt idx="4562">
                        <c:v>95.074636999999996</c:v>
                      </c:pt>
                      <c:pt idx="4563">
                        <c:v>95.055710000000005</c:v>
                      </c:pt>
                      <c:pt idx="4564">
                        <c:v>95.036788999999999</c:v>
                      </c:pt>
                      <c:pt idx="4565">
                        <c:v>95.017876000000001</c:v>
                      </c:pt>
                      <c:pt idx="4566">
                        <c:v>94.998970999999997</c:v>
                      </c:pt>
                      <c:pt idx="4567">
                        <c:v>94.980073000000004</c:v>
                      </c:pt>
                      <c:pt idx="4568">
                        <c:v>94.961183000000005</c:v>
                      </c:pt>
                      <c:pt idx="4569">
                        <c:v>94.942301</c:v>
                      </c:pt>
                      <c:pt idx="4570">
                        <c:v>94.923424999999995</c:v>
                      </c:pt>
                      <c:pt idx="4571">
                        <c:v>94.904557999999994</c:v>
                      </c:pt>
                      <c:pt idx="4572">
                        <c:v>94.885696999999993</c:v>
                      </c:pt>
                      <c:pt idx="4573">
                        <c:v>94.866844999999998</c:v>
                      </c:pt>
                      <c:pt idx="4574">
                        <c:v>94.847999000000002</c:v>
                      </c:pt>
                      <c:pt idx="4575">
                        <c:v>94.829161999999997</c:v>
                      </c:pt>
                      <c:pt idx="4576">
                        <c:v>94.810331000000005</c:v>
                      </c:pt>
                      <c:pt idx="4577">
                        <c:v>94.791509000000005</c:v>
                      </c:pt>
                      <c:pt idx="4578">
                        <c:v>94.772693000000004</c:v>
                      </c:pt>
                      <c:pt idx="4579">
                        <c:v>94.753885999999994</c:v>
                      </c:pt>
                      <c:pt idx="4580">
                        <c:v>94.735084999999998</c:v>
                      </c:pt>
                      <c:pt idx="4581">
                        <c:v>94.716291999999996</c:v>
                      </c:pt>
                      <c:pt idx="4582">
                        <c:v>94.697507000000002</c:v>
                      </c:pt>
                      <c:pt idx="4583">
                        <c:v>94.678729000000004</c:v>
                      </c:pt>
                      <c:pt idx="4584">
                        <c:v>94.659958000000003</c:v>
                      </c:pt>
                      <c:pt idx="4585">
                        <c:v>94.641194999999996</c:v>
                      </c:pt>
                      <c:pt idx="4586">
                        <c:v>94.622439</c:v>
                      </c:pt>
                      <c:pt idx="4587">
                        <c:v>94.603690999999998</c:v>
                      </c:pt>
                      <c:pt idx="4588">
                        <c:v>94.584950000000006</c:v>
                      </c:pt>
                      <c:pt idx="4589">
                        <c:v>94.566216999999995</c:v>
                      </c:pt>
                      <c:pt idx="4590">
                        <c:v>94.547490999999994</c:v>
                      </c:pt>
                      <c:pt idx="4591">
                        <c:v>94.528772000000004</c:v>
                      </c:pt>
                      <c:pt idx="4592">
                        <c:v>94.510060999999993</c:v>
                      </c:pt>
                      <c:pt idx="4593">
                        <c:v>94.491356999999994</c:v>
                      </c:pt>
                      <c:pt idx="4594">
                        <c:v>94.472661000000002</c:v>
                      </c:pt>
                      <c:pt idx="4595">
                        <c:v>94.453971999999993</c:v>
                      </c:pt>
                      <c:pt idx="4596">
                        <c:v>94.435291000000007</c:v>
                      </c:pt>
                      <c:pt idx="4597">
                        <c:v>94.416616000000005</c:v>
                      </c:pt>
                      <c:pt idx="4598">
                        <c:v>94.397949999999994</c:v>
                      </c:pt>
                      <c:pt idx="4599">
                        <c:v>94.379289999999997</c:v>
                      </c:pt>
                      <c:pt idx="4600">
                        <c:v>94.360637999999994</c:v>
                      </c:pt>
                      <c:pt idx="4601">
                        <c:v>94.341994</c:v>
                      </c:pt>
                      <c:pt idx="4602">
                        <c:v>94.323356000000004</c:v>
                      </c:pt>
                      <c:pt idx="4603">
                        <c:v>94.304726000000002</c:v>
                      </c:pt>
                      <c:pt idx="4604">
                        <c:v>94.286103999999995</c:v>
                      </c:pt>
                      <c:pt idx="4605">
                        <c:v>94.267488999999998</c:v>
                      </c:pt>
                      <c:pt idx="4606">
                        <c:v>94.248880999999997</c:v>
                      </c:pt>
                      <c:pt idx="4607">
                        <c:v>94.230279999999993</c:v>
                      </c:pt>
                      <c:pt idx="4608">
                        <c:v>94.211686999999998</c:v>
                      </c:pt>
                      <c:pt idx="4609">
                        <c:v>94.193100999999999</c:v>
                      </c:pt>
                      <c:pt idx="4610">
                        <c:v>94.174522999999994</c:v>
                      </c:pt>
                      <c:pt idx="4611">
                        <c:v>94.155951000000002</c:v>
                      </c:pt>
                      <c:pt idx="4612">
                        <c:v>94.137387000000004</c:v>
                      </c:pt>
                      <c:pt idx="4613">
                        <c:v>94.118831</c:v>
                      </c:pt>
                      <c:pt idx="4614">
                        <c:v>94.100282000000007</c:v>
                      </c:pt>
                      <c:pt idx="4615">
                        <c:v>94.081739999999996</c:v>
                      </c:pt>
                      <c:pt idx="4616">
                        <c:v>94.063204999999996</c:v>
                      </c:pt>
                      <c:pt idx="4617">
                        <c:v>94.044678000000005</c:v>
                      </c:pt>
                      <c:pt idx="4618">
                        <c:v>94.026157999999995</c:v>
                      </c:pt>
                      <c:pt idx="4619">
                        <c:v>94.007644999999997</c:v>
                      </c:pt>
                      <c:pt idx="4620">
                        <c:v>93.989140000000006</c:v>
                      </c:pt>
                      <c:pt idx="4621">
                        <c:v>93.970641000000001</c:v>
                      </c:pt>
                      <c:pt idx="4622">
                        <c:v>93.952151000000001</c:v>
                      </c:pt>
                      <c:pt idx="4623">
                        <c:v>93.933667</c:v>
                      </c:pt>
                      <c:pt idx="4624">
                        <c:v>93.915190999999993</c:v>
                      </c:pt>
                      <c:pt idx="4625">
                        <c:v>93.896721999999997</c:v>
                      </c:pt>
                      <c:pt idx="4626">
                        <c:v>93.878259999999997</c:v>
                      </c:pt>
                      <c:pt idx="4627">
                        <c:v>93.859804999999994</c:v>
                      </c:pt>
                      <c:pt idx="4628">
                        <c:v>93.841358</c:v>
                      </c:pt>
                      <c:pt idx="4629">
                        <c:v>93.822918000000001</c:v>
                      </c:pt>
                      <c:pt idx="4630">
                        <c:v>93.804485</c:v>
                      </c:pt>
                      <c:pt idx="4631">
                        <c:v>93.786060000000006</c:v>
                      </c:pt>
                      <c:pt idx="4632">
                        <c:v>93.767640999999998</c:v>
                      </c:pt>
                      <c:pt idx="4633">
                        <c:v>93.749229999999997</c:v>
                      </c:pt>
                      <c:pt idx="4634">
                        <c:v>93.730825999999993</c:v>
                      </c:pt>
                      <c:pt idx="4635">
                        <c:v>93.712429999999998</c:v>
                      </c:pt>
                      <c:pt idx="4636">
                        <c:v>93.694040000000001</c:v>
                      </c:pt>
                      <c:pt idx="4637">
                        <c:v>93.675657999999999</c:v>
                      </c:pt>
                      <c:pt idx="4638">
                        <c:v>93.657283000000007</c:v>
                      </c:pt>
                      <c:pt idx="4639">
                        <c:v>93.638914999999997</c:v>
                      </c:pt>
                      <c:pt idx="4640">
                        <c:v>93.620554999999996</c:v>
                      </c:pt>
                      <c:pt idx="4641">
                        <c:v>93.602200999999994</c:v>
                      </c:pt>
                      <c:pt idx="4642">
                        <c:v>93.583855</c:v>
                      </c:pt>
                      <c:pt idx="4643">
                        <c:v>93.565516000000002</c:v>
                      </c:pt>
                      <c:pt idx="4644">
                        <c:v>93.547184000000001</c:v>
                      </c:pt>
                      <c:pt idx="4645">
                        <c:v>93.528859999999995</c:v>
                      </c:pt>
                      <c:pt idx="4646">
                        <c:v>93.510542000000001</c:v>
                      </c:pt>
                      <c:pt idx="4647">
                        <c:v>93.492232000000001</c:v>
                      </c:pt>
                      <c:pt idx="4648">
                        <c:v>93.473928999999998</c:v>
                      </c:pt>
                      <c:pt idx="4649">
                        <c:v>93.455633000000006</c:v>
                      </c:pt>
                      <c:pt idx="4650">
                        <c:v>93.437343999999996</c:v>
                      </c:pt>
                      <c:pt idx="4651">
                        <c:v>93.419062999999994</c:v>
                      </c:pt>
                      <c:pt idx="4652">
                        <c:v>93.400788000000006</c:v>
                      </c:pt>
                      <c:pt idx="4653">
                        <c:v>93.382520999999997</c:v>
                      </c:pt>
                      <c:pt idx="4654">
                        <c:v>93.364260999999999</c:v>
                      </c:pt>
                      <c:pt idx="4655">
                        <c:v>93.346007999999998</c:v>
                      </c:pt>
                      <c:pt idx="4656">
                        <c:v>93.327762000000007</c:v>
                      </c:pt>
                      <c:pt idx="4657">
                        <c:v>93.309522999999999</c:v>
                      </c:pt>
                      <c:pt idx="4658">
                        <c:v>93.291291000000001</c:v>
                      </c:pt>
                      <c:pt idx="4659">
                        <c:v>93.273066999999998</c:v>
                      </c:pt>
                      <c:pt idx="4660">
                        <c:v>93.254848999999993</c:v>
                      </c:pt>
                      <c:pt idx="4661">
                        <c:v>93.236638999999997</c:v>
                      </c:pt>
                      <c:pt idx="4662">
                        <c:v>93.218435999999997</c:v>
                      </c:pt>
                      <c:pt idx="4663">
                        <c:v>93.200239999999994</c:v>
                      </c:pt>
                      <c:pt idx="4664">
                        <c:v>93.182051000000001</c:v>
                      </c:pt>
                      <c:pt idx="4665">
                        <c:v>93.163869000000005</c:v>
                      </c:pt>
                      <c:pt idx="4666">
                        <c:v>93.145694000000006</c:v>
                      </c:pt>
                      <c:pt idx="4667">
                        <c:v>93.127527000000001</c:v>
                      </c:pt>
                      <c:pt idx="4668">
                        <c:v>93.109365999999994</c:v>
                      </c:pt>
                      <c:pt idx="4669">
                        <c:v>93.091212999999996</c:v>
                      </c:pt>
                      <c:pt idx="4670">
                        <c:v>93.073065999999997</c:v>
                      </c:pt>
                      <c:pt idx="4671">
                        <c:v>93.054927000000006</c:v>
                      </c:pt>
                      <c:pt idx="4672">
                        <c:v>93.036794</c:v>
                      </c:pt>
                      <c:pt idx="4673">
                        <c:v>93.018669000000003</c:v>
                      </c:pt>
                      <c:pt idx="4674">
                        <c:v>93.000551000000002</c:v>
                      </c:pt>
                      <c:pt idx="4675">
                        <c:v>92.982439999999997</c:v>
                      </c:pt>
                      <c:pt idx="4676">
                        <c:v>92.964336000000003</c:v>
                      </c:pt>
                      <c:pt idx="4677">
                        <c:v>92.946239000000006</c:v>
                      </c:pt>
                      <c:pt idx="4678">
                        <c:v>92.928149000000005</c:v>
                      </c:pt>
                      <c:pt idx="4679">
                        <c:v>92.910066</c:v>
                      </c:pt>
                      <c:pt idx="4680">
                        <c:v>92.891990000000007</c:v>
                      </c:pt>
                      <c:pt idx="4681">
                        <c:v>92.873920999999996</c:v>
                      </c:pt>
                      <c:pt idx="4682">
                        <c:v>92.855858999999995</c:v>
                      </c:pt>
                      <c:pt idx="4683">
                        <c:v>92.837805000000003</c:v>
                      </c:pt>
                      <c:pt idx="4684">
                        <c:v>92.819756999999996</c:v>
                      </c:pt>
                      <c:pt idx="4685">
                        <c:v>92.801715999999999</c:v>
                      </c:pt>
                      <c:pt idx="4686">
                        <c:v>92.783681999999999</c:v>
                      </c:pt>
                      <c:pt idx="4687">
                        <c:v>92.765656000000007</c:v>
                      </c:pt>
                      <c:pt idx="4688">
                        <c:v>92.747636</c:v>
                      </c:pt>
                      <c:pt idx="4689">
                        <c:v>92.729623000000004</c:v>
                      </c:pt>
                      <c:pt idx="4690">
                        <c:v>92.711617000000004</c:v>
                      </c:pt>
                      <c:pt idx="4691">
                        <c:v>92.693618999999998</c:v>
                      </c:pt>
                      <c:pt idx="4692">
                        <c:v>92.675627000000006</c:v>
                      </c:pt>
                      <c:pt idx="4693">
                        <c:v>92.657641999999996</c:v>
                      </c:pt>
                      <c:pt idx="4694">
                        <c:v>92.639663999999996</c:v>
                      </c:pt>
                      <c:pt idx="4695">
                        <c:v>92.621692999999993</c:v>
                      </c:pt>
                      <c:pt idx="4696">
                        <c:v>92.603729000000001</c:v>
                      </c:pt>
                      <c:pt idx="4697">
                        <c:v>92.585773000000003</c:v>
                      </c:pt>
                      <c:pt idx="4698">
                        <c:v>92.567823000000004</c:v>
                      </c:pt>
                      <c:pt idx="4699">
                        <c:v>92.549880000000002</c:v>
                      </c:pt>
                      <c:pt idx="4700">
                        <c:v>92.531943999999996</c:v>
                      </c:pt>
                      <c:pt idx="4701">
                        <c:v>92.514015000000001</c:v>
                      </c:pt>
                      <c:pt idx="4702">
                        <c:v>92.496092000000004</c:v>
                      </c:pt>
                      <c:pt idx="4703">
                        <c:v>92.478177000000002</c:v>
                      </c:pt>
                      <c:pt idx="4704">
                        <c:v>92.460268999999997</c:v>
                      </c:pt>
                      <c:pt idx="4705">
                        <c:v>92.442368000000002</c:v>
                      </c:pt>
                      <c:pt idx="4706">
                        <c:v>92.424473000000006</c:v>
                      </c:pt>
                      <c:pt idx="4707">
                        <c:v>92.406586000000004</c:v>
                      </c:pt>
                      <c:pt idx="4708">
                        <c:v>92.388705000000002</c:v>
                      </c:pt>
                      <c:pt idx="4709">
                        <c:v>92.370831999999993</c:v>
                      </c:pt>
                      <c:pt idx="4710">
                        <c:v>92.352964999999998</c:v>
                      </c:pt>
                      <c:pt idx="4711">
                        <c:v>92.335104999999999</c:v>
                      </c:pt>
                      <c:pt idx="4712">
                        <c:v>92.317251999999996</c:v>
                      </c:pt>
                      <c:pt idx="4713">
                        <c:v>92.299406000000005</c:v>
                      </c:pt>
                      <c:pt idx="4714">
                        <c:v>92.281566999999995</c:v>
                      </c:pt>
                      <c:pt idx="4715">
                        <c:v>92.263734999999997</c:v>
                      </c:pt>
                      <c:pt idx="4716">
                        <c:v>92.245909999999995</c:v>
                      </c:pt>
                      <c:pt idx="4717">
                        <c:v>92.228091000000006</c:v>
                      </c:pt>
                      <c:pt idx="4718">
                        <c:v>92.210279999999997</c:v>
                      </c:pt>
                      <c:pt idx="4719">
                        <c:v>92.192475000000002</c:v>
                      </c:pt>
                      <c:pt idx="4720">
                        <c:v>92.174677000000003</c:v>
                      </c:pt>
                      <c:pt idx="4721">
                        <c:v>92.156886999999998</c:v>
                      </c:pt>
                      <c:pt idx="4722">
                        <c:v>92.139103000000006</c:v>
                      </c:pt>
                      <c:pt idx="4723">
                        <c:v>92.121324999999999</c:v>
                      </c:pt>
                      <c:pt idx="4724">
                        <c:v>92.103555</c:v>
                      </c:pt>
                      <c:pt idx="4725">
                        <c:v>92.085791999999998</c:v>
                      </c:pt>
                      <c:pt idx="4726">
                        <c:v>92.068034999999995</c:v>
                      </c:pt>
                      <c:pt idx="4727">
                        <c:v>92.050285000000002</c:v>
                      </c:pt>
                      <c:pt idx="4728">
                        <c:v>92.032542000000007</c:v>
                      </c:pt>
                      <c:pt idx="4729">
                        <c:v>92.014805999999993</c:v>
                      </c:pt>
                      <c:pt idx="4730">
                        <c:v>91.997077000000004</c:v>
                      </c:pt>
                      <c:pt idx="4731">
                        <c:v>91.979354999999998</c:v>
                      </c:pt>
                      <c:pt idx="4732">
                        <c:v>91.961639000000005</c:v>
                      </c:pt>
                      <c:pt idx="4733">
                        <c:v>91.943929999999995</c:v>
                      </c:pt>
                      <c:pt idx="4734">
                        <c:v>91.926227999999995</c:v>
                      </c:pt>
                      <c:pt idx="4735">
                        <c:v>91.908533000000006</c:v>
                      </c:pt>
                      <c:pt idx="4736">
                        <c:v>91.890844999999999</c:v>
                      </c:pt>
                      <c:pt idx="4737">
                        <c:v>91.873163000000005</c:v>
                      </c:pt>
                      <c:pt idx="4738">
                        <c:v>91.855489000000006</c:v>
                      </c:pt>
                      <c:pt idx="4739">
                        <c:v>91.837821000000005</c:v>
                      </c:pt>
                      <c:pt idx="4740">
                        <c:v>91.820159000000004</c:v>
                      </c:pt>
                      <c:pt idx="4741">
                        <c:v>91.802504999999996</c:v>
                      </c:pt>
                      <c:pt idx="4742">
                        <c:v>91.784858</c:v>
                      </c:pt>
                      <c:pt idx="4743">
                        <c:v>91.767217000000002</c:v>
                      </c:pt>
                      <c:pt idx="4744">
                        <c:v>91.749583000000001</c:v>
                      </c:pt>
                      <c:pt idx="4745">
                        <c:v>91.731955999999997</c:v>
                      </c:pt>
                      <c:pt idx="4746">
                        <c:v>91.714335000000005</c:v>
                      </c:pt>
                      <c:pt idx="4747">
                        <c:v>91.696721999999994</c:v>
                      </c:pt>
                      <c:pt idx="4748">
                        <c:v>91.679114999999996</c:v>
                      </c:pt>
                      <c:pt idx="4749">
                        <c:v>91.661514999999994</c:v>
                      </c:pt>
                      <c:pt idx="4750">
                        <c:v>91.643921000000006</c:v>
                      </c:pt>
                      <c:pt idx="4751">
                        <c:v>91.626334999999997</c:v>
                      </c:pt>
                      <c:pt idx="4752">
                        <c:v>91.608755000000002</c:v>
                      </c:pt>
                      <c:pt idx="4753">
                        <c:v>91.591182000000003</c:v>
                      </c:pt>
                      <c:pt idx="4754">
                        <c:v>91.573615000000004</c:v>
                      </c:pt>
                      <c:pt idx="4755">
                        <c:v>91.556055000000001</c:v>
                      </c:pt>
                      <c:pt idx="4756">
                        <c:v>91.538503000000006</c:v>
                      </c:pt>
                      <c:pt idx="4757">
                        <c:v>91.520955999999998</c:v>
                      </c:pt>
                      <c:pt idx="4758">
                        <c:v>91.503416999999999</c:v>
                      </c:pt>
                      <c:pt idx="4759">
                        <c:v>91.485883999999999</c:v>
                      </c:pt>
                      <c:pt idx="4760">
                        <c:v>91.468357999999995</c:v>
                      </c:pt>
                      <c:pt idx="4761">
                        <c:v>91.450839000000002</c:v>
                      </c:pt>
                      <c:pt idx="4762">
                        <c:v>91.433325999999994</c:v>
                      </c:pt>
                      <c:pt idx="4763">
                        <c:v>91.415819999999997</c:v>
                      </c:pt>
                      <c:pt idx="4764">
                        <c:v>91.398320999999996</c:v>
                      </c:pt>
                      <c:pt idx="4765">
                        <c:v>91.380829000000006</c:v>
                      </c:pt>
                      <c:pt idx="4766">
                        <c:v>91.363343</c:v>
                      </c:pt>
                      <c:pt idx="4767">
                        <c:v>91.345864000000006</c:v>
                      </c:pt>
                      <c:pt idx="4768">
                        <c:v>91.328390999999996</c:v>
                      </c:pt>
                      <c:pt idx="4769">
                        <c:v>91.310924999999997</c:v>
                      </c:pt>
                      <c:pt idx="4770">
                        <c:v>91.293465999999995</c:v>
                      </c:pt>
                      <c:pt idx="4771">
                        <c:v>91.276014000000004</c:v>
                      </c:pt>
                      <c:pt idx="4772">
                        <c:v>91.258567999999997</c:v>
                      </c:pt>
                      <c:pt idx="4773">
                        <c:v>91.241129000000001</c:v>
                      </c:pt>
                      <c:pt idx="4774">
                        <c:v>91.223697000000001</c:v>
                      </c:pt>
                      <c:pt idx="4775">
                        <c:v>91.206271000000001</c:v>
                      </c:pt>
                      <c:pt idx="4776">
                        <c:v>91.188851999999997</c:v>
                      </c:pt>
                      <c:pt idx="4777">
                        <c:v>91.171440000000004</c:v>
                      </c:pt>
                      <c:pt idx="4778">
                        <c:v>91.154033999999996</c:v>
                      </c:pt>
                      <c:pt idx="4779">
                        <c:v>91.136634999999998</c:v>
                      </c:pt>
                      <c:pt idx="4780">
                        <c:v>91.119242</c:v>
                      </c:pt>
                      <c:pt idx="4781">
                        <c:v>91.101855999999998</c:v>
                      </c:pt>
                      <c:pt idx="4782">
                        <c:v>91.084477000000007</c:v>
                      </c:pt>
                      <c:pt idx="4783">
                        <c:v>91.067104999999998</c:v>
                      </c:pt>
                      <c:pt idx="4784">
                        <c:v>91.049739000000002</c:v>
                      </c:pt>
                      <c:pt idx="4785">
                        <c:v>91.032379000000006</c:v>
                      </c:pt>
                      <c:pt idx="4786">
                        <c:v>91.015027000000003</c:v>
                      </c:pt>
                      <c:pt idx="4787">
                        <c:v>90.997680000000003</c:v>
                      </c:pt>
                      <c:pt idx="4788">
                        <c:v>90.980340999999996</c:v>
                      </c:pt>
                      <c:pt idx="4789">
                        <c:v>90.963008000000002</c:v>
                      </c:pt>
                      <c:pt idx="4790">
                        <c:v>90.945682000000005</c:v>
                      </c:pt>
                      <c:pt idx="4791">
                        <c:v>90.928362000000007</c:v>
                      </c:pt>
                      <c:pt idx="4792">
                        <c:v>90.911049000000006</c:v>
                      </c:pt>
                      <c:pt idx="4793">
                        <c:v>90.893742000000003</c:v>
                      </c:pt>
                      <c:pt idx="4794">
                        <c:v>90.876442999999995</c:v>
                      </c:pt>
                      <c:pt idx="4795">
                        <c:v>90.859149000000002</c:v>
                      </c:pt>
                      <c:pt idx="4796">
                        <c:v>90.841862000000006</c:v>
                      </c:pt>
                      <c:pt idx="4797">
                        <c:v>90.824582000000007</c:v>
                      </c:pt>
                      <c:pt idx="4798">
                        <c:v>90.807309000000004</c:v>
                      </c:pt>
                      <c:pt idx="4799">
                        <c:v>90.790042</c:v>
                      </c:pt>
                      <c:pt idx="4800">
                        <c:v>90.772780999999995</c:v>
                      </c:pt>
                      <c:pt idx="4801">
                        <c:v>90.755527000000001</c:v>
                      </c:pt>
                      <c:pt idx="4802">
                        <c:v>90.738280000000003</c:v>
                      </c:pt>
                      <c:pt idx="4803">
                        <c:v>90.721039000000005</c:v>
                      </c:pt>
                      <c:pt idx="4804">
                        <c:v>90.703805000000003</c:v>
                      </c:pt>
                      <c:pt idx="4805">
                        <c:v>90.686577</c:v>
                      </c:pt>
                      <c:pt idx="4806">
                        <c:v>90.669355999999993</c:v>
                      </c:pt>
                      <c:pt idx="4807">
                        <c:v>90.652141</c:v>
                      </c:pt>
                      <c:pt idx="4808">
                        <c:v>90.634933000000004</c:v>
                      </c:pt>
                      <c:pt idx="4809">
                        <c:v>90.617732000000004</c:v>
                      </c:pt>
                      <c:pt idx="4810">
                        <c:v>90.600537000000003</c:v>
                      </c:pt>
                      <c:pt idx="4811">
                        <c:v>90.583348000000001</c:v>
                      </c:pt>
                      <c:pt idx="4812">
                        <c:v>90.566165999999996</c:v>
                      </c:pt>
                      <c:pt idx="4813">
                        <c:v>90.548991000000001</c:v>
                      </c:pt>
                      <c:pt idx="4814">
                        <c:v>90.531822000000005</c:v>
                      </c:pt>
                      <c:pt idx="4815">
                        <c:v>90.514660000000006</c:v>
                      </c:pt>
                      <c:pt idx="4816">
                        <c:v>90.497504000000006</c:v>
                      </c:pt>
                      <c:pt idx="4817">
                        <c:v>90.480354000000005</c:v>
                      </c:pt>
                      <c:pt idx="4818">
                        <c:v>90.463211000000001</c:v>
                      </c:pt>
                      <c:pt idx="4819">
                        <c:v>90.446074999999993</c:v>
                      </c:pt>
                      <c:pt idx="4820">
                        <c:v>90.428944999999999</c:v>
                      </c:pt>
                      <c:pt idx="4821">
                        <c:v>90.411821000000003</c:v>
                      </c:pt>
                      <c:pt idx="4822">
                        <c:v>90.394705000000002</c:v>
                      </c:pt>
                      <c:pt idx="4823">
                        <c:v>90.377594000000002</c:v>
                      </c:pt>
                      <c:pt idx="4824">
                        <c:v>90.360489999999999</c:v>
                      </c:pt>
                      <c:pt idx="4825">
                        <c:v>90.343391999999994</c:v>
                      </c:pt>
                      <c:pt idx="4826">
                        <c:v>90.326301000000001</c:v>
                      </c:pt>
                      <c:pt idx="4827">
                        <c:v>90.309217000000004</c:v>
                      </c:pt>
                      <c:pt idx="4828">
                        <c:v>90.292139000000006</c:v>
                      </c:pt>
                      <c:pt idx="4829">
                        <c:v>90.275067000000007</c:v>
                      </c:pt>
                      <c:pt idx="4830">
                        <c:v>90.258002000000005</c:v>
                      </c:pt>
                      <c:pt idx="4831">
                        <c:v>90.240943000000001</c:v>
                      </c:pt>
                      <c:pt idx="4832">
                        <c:v>90.223890999999995</c:v>
                      </c:pt>
                      <c:pt idx="4833">
                        <c:v>90.206845000000001</c:v>
                      </c:pt>
                      <c:pt idx="4834">
                        <c:v>90.189805000000007</c:v>
                      </c:pt>
                      <c:pt idx="4835">
                        <c:v>90.172771999999995</c:v>
                      </c:pt>
                      <c:pt idx="4836">
                        <c:v>90.155745999999994</c:v>
                      </c:pt>
                      <c:pt idx="4837">
                        <c:v>90.138726000000005</c:v>
                      </c:pt>
                      <c:pt idx="4838">
                        <c:v>90.121712000000002</c:v>
                      </c:pt>
                      <c:pt idx="4839">
                        <c:v>90.104704999999996</c:v>
                      </c:pt>
                      <c:pt idx="4840">
                        <c:v>90.087704000000002</c:v>
                      </c:pt>
                      <c:pt idx="4841">
                        <c:v>90.070708999999994</c:v>
                      </c:pt>
                      <c:pt idx="4842">
                        <c:v>90.053720999999996</c:v>
                      </c:pt>
                      <c:pt idx="4843">
                        <c:v>90.036738999999997</c:v>
                      </c:pt>
                      <c:pt idx="4844">
                        <c:v>90.019763999999995</c:v>
                      </c:pt>
                      <c:pt idx="4845">
                        <c:v>90.002795000000006</c:v>
                      </c:pt>
                      <c:pt idx="4846">
                        <c:v>89.985833</c:v>
                      </c:pt>
                      <c:pt idx="4847">
                        <c:v>89.968877000000006</c:v>
                      </c:pt>
                      <c:pt idx="4848">
                        <c:v>89.951926999999998</c:v>
                      </c:pt>
                      <c:pt idx="4849">
                        <c:v>89.934984</c:v>
                      </c:pt>
                      <c:pt idx="4850">
                        <c:v>89.918047000000001</c:v>
                      </c:pt>
                      <c:pt idx="4851">
                        <c:v>89.901116000000002</c:v>
                      </c:pt>
                      <c:pt idx="4852">
                        <c:v>89.884191999999999</c:v>
                      </c:pt>
                      <c:pt idx="4853">
                        <c:v>89.867273999999995</c:v>
                      </c:pt>
                      <c:pt idx="4854">
                        <c:v>89.850363000000002</c:v>
                      </c:pt>
                      <c:pt idx="4855">
                        <c:v>89.833457999999993</c:v>
                      </c:pt>
                      <c:pt idx="4856">
                        <c:v>89.816558999999998</c:v>
                      </c:pt>
                      <c:pt idx="4857">
                        <c:v>89.799666999999999</c:v>
                      </c:pt>
                      <c:pt idx="4858">
                        <c:v>89.782781</c:v>
                      </c:pt>
                      <c:pt idx="4859">
                        <c:v>89.765900999999999</c:v>
                      </c:pt>
                      <c:pt idx="4860">
                        <c:v>89.749027999999996</c:v>
                      </c:pt>
                      <c:pt idx="4861">
                        <c:v>89.732161000000005</c:v>
                      </c:pt>
                      <c:pt idx="4862">
                        <c:v>89.715300999999997</c:v>
                      </c:pt>
                      <c:pt idx="4863">
                        <c:v>89.698446000000004</c:v>
                      </c:pt>
                      <c:pt idx="4864">
                        <c:v>89.681597999999994</c:v>
                      </c:pt>
                      <c:pt idx="4865">
                        <c:v>89.664756999999994</c:v>
                      </c:pt>
                      <c:pt idx="4866">
                        <c:v>89.647920999999997</c:v>
                      </c:pt>
                      <c:pt idx="4867">
                        <c:v>89.631091999999995</c:v>
                      </c:pt>
                      <c:pt idx="4868">
                        <c:v>89.614270000000005</c:v>
                      </c:pt>
                      <c:pt idx="4869">
                        <c:v>89.597453000000002</c:v>
                      </c:pt>
                      <c:pt idx="4870">
                        <c:v>89.580642999999995</c:v>
                      </c:pt>
                      <c:pt idx="4871">
                        <c:v>89.563839999999999</c:v>
                      </c:pt>
                      <c:pt idx="4872">
                        <c:v>89.547042000000005</c:v>
                      </c:pt>
                      <c:pt idx="4873">
                        <c:v>89.530251000000007</c:v>
                      </c:pt>
                      <c:pt idx="4874">
                        <c:v>89.513465999999994</c:v>
                      </c:pt>
                      <c:pt idx="4875">
                        <c:v>89.496688000000006</c:v>
                      </c:pt>
                      <c:pt idx="4876">
                        <c:v>89.479916000000003</c:v>
                      </c:pt>
                      <c:pt idx="4877">
                        <c:v>89.463149999999999</c:v>
                      </c:pt>
                      <c:pt idx="4878">
                        <c:v>89.446389999999994</c:v>
                      </c:pt>
                      <c:pt idx="4879">
                        <c:v>89.429637</c:v>
                      </c:pt>
                      <c:pt idx="4880">
                        <c:v>89.412889000000007</c:v>
                      </c:pt>
                      <c:pt idx="4881">
                        <c:v>89.396148999999994</c:v>
                      </c:pt>
                      <c:pt idx="4882">
                        <c:v>89.379413999999997</c:v>
                      </c:pt>
                      <c:pt idx="4883">
                        <c:v>89.362685999999997</c:v>
                      </c:pt>
                      <c:pt idx="4884">
                        <c:v>89.345963999999995</c:v>
                      </c:pt>
                      <c:pt idx="4885">
                        <c:v>89.329248000000007</c:v>
                      </c:pt>
                      <c:pt idx="4886">
                        <c:v>89.312538000000004</c:v>
                      </c:pt>
                      <c:pt idx="4887">
                        <c:v>89.295834999999997</c:v>
                      </c:pt>
                      <c:pt idx="4888">
                        <c:v>89.279138000000003</c:v>
                      </c:pt>
                      <c:pt idx="4889">
                        <c:v>89.262446999999995</c:v>
                      </c:pt>
                      <c:pt idx="4890">
                        <c:v>89.245761999999999</c:v>
                      </c:pt>
                      <c:pt idx="4891">
                        <c:v>89.229084</c:v>
                      </c:pt>
                      <c:pt idx="4892">
                        <c:v>89.212412</c:v>
                      </c:pt>
                      <c:pt idx="4893">
                        <c:v>89.195746</c:v>
                      </c:pt>
                      <c:pt idx="4894">
                        <c:v>89.179086999999996</c:v>
                      </c:pt>
                      <c:pt idx="4895">
                        <c:v>89.162432999999993</c:v>
                      </c:pt>
                      <c:pt idx="4896">
                        <c:v>89.145786000000001</c:v>
                      </c:pt>
                      <c:pt idx="4897">
                        <c:v>89.129144999999994</c:v>
                      </c:pt>
                      <c:pt idx="4898">
                        <c:v>89.11251</c:v>
                      </c:pt>
                      <c:pt idx="4899">
                        <c:v>89.095882000000003</c:v>
                      </c:pt>
                      <c:pt idx="4900">
                        <c:v>89.079258999999993</c:v>
                      </c:pt>
                      <c:pt idx="4901">
                        <c:v>89.062642999999994</c:v>
                      </c:pt>
                      <c:pt idx="4902">
                        <c:v>89.046032999999994</c:v>
                      </c:pt>
                      <c:pt idx="4903">
                        <c:v>89.029428999999993</c:v>
                      </c:pt>
                      <c:pt idx="4904">
                        <c:v>89.012832000000003</c:v>
                      </c:pt>
                      <c:pt idx="4905">
                        <c:v>88.99624</c:v>
                      </c:pt>
                      <c:pt idx="4906">
                        <c:v>88.979654999999994</c:v>
                      </c:pt>
                      <c:pt idx="4907">
                        <c:v>88.963076000000001</c:v>
                      </c:pt>
                      <c:pt idx="4908">
                        <c:v>88.946503000000007</c:v>
                      </c:pt>
                      <c:pt idx="4909">
                        <c:v>88.929936999999995</c:v>
                      </c:pt>
                      <c:pt idx="4910">
                        <c:v>88.913376</c:v>
                      </c:pt>
                      <c:pt idx="4911">
                        <c:v>88.896822</c:v>
                      </c:pt>
                      <c:pt idx="4912">
                        <c:v>88.880274</c:v>
                      </c:pt>
                      <c:pt idx="4913">
                        <c:v>88.863731000000001</c:v>
                      </c:pt>
                      <c:pt idx="4914">
                        <c:v>88.847195999999997</c:v>
                      </c:pt>
                      <c:pt idx="4915">
                        <c:v>88.830665999999994</c:v>
                      </c:pt>
                      <c:pt idx="4916">
                        <c:v>88.814142000000004</c:v>
                      </c:pt>
                      <c:pt idx="4917">
                        <c:v>88.797624999999996</c:v>
                      </c:pt>
                      <c:pt idx="4918">
                        <c:v>88.781114000000002</c:v>
                      </c:pt>
                      <c:pt idx="4919">
                        <c:v>88.764608999999993</c:v>
                      </c:pt>
                      <c:pt idx="4920">
                        <c:v>88.748109999999997</c:v>
                      </c:pt>
                      <c:pt idx="4921">
                        <c:v>88.731617</c:v>
                      </c:pt>
                      <c:pt idx="4922">
                        <c:v>88.715130000000002</c:v>
                      </c:pt>
                      <c:pt idx="4923">
                        <c:v>88.698649000000003</c:v>
                      </c:pt>
                      <c:pt idx="4924">
                        <c:v>88.682175000000001</c:v>
                      </c:pt>
                      <c:pt idx="4925">
                        <c:v>88.665706</c:v>
                      </c:pt>
                      <c:pt idx="4926">
                        <c:v>88.649243999999996</c:v>
                      </c:pt>
                      <c:pt idx="4927">
                        <c:v>88.632788000000005</c:v>
                      </c:pt>
                      <c:pt idx="4928">
                        <c:v>88.616337999999999</c:v>
                      </c:pt>
                      <c:pt idx="4929">
                        <c:v>88.599894000000006</c:v>
                      </c:pt>
                      <c:pt idx="4930">
                        <c:v>88.583455999999998</c:v>
                      </c:pt>
                      <c:pt idx="4931">
                        <c:v>88.567025000000001</c:v>
                      </c:pt>
                      <c:pt idx="4932">
                        <c:v>88.550599000000005</c:v>
                      </c:pt>
                      <c:pt idx="4933">
                        <c:v>88.534178999999995</c:v>
                      </c:pt>
                      <c:pt idx="4934">
                        <c:v>88.517765999999995</c:v>
                      </c:pt>
                      <c:pt idx="4935">
                        <c:v>88.501358999999994</c:v>
                      </c:pt>
                      <c:pt idx="4936">
                        <c:v>88.484956999999994</c:v>
                      </c:pt>
                      <c:pt idx="4937">
                        <c:v>88.468562000000006</c:v>
                      </c:pt>
                      <c:pt idx="4938">
                        <c:v>88.452173000000002</c:v>
                      </c:pt>
                      <c:pt idx="4939">
                        <c:v>88.435789999999997</c:v>
                      </c:pt>
                      <c:pt idx="4940">
                        <c:v>88.419413000000006</c:v>
                      </c:pt>
                      <c:pt idx="4941">
                        <c:v>88.403041999999999</c:v>
                      </c:pt>
                      <c:pt idx="4942">
                        <c:v>88.386677000000006</c:v>
                      </c:pt>
                      <c:pt idx="4943">
                        <c:v>88.370317999999997</c:v>
                      </c:pt>
                      <c:pt idx="4944">
                        <c:v>88.353965000000002</c:v>
                      </c:pt>
                      <c:pt idx="4945">
                        <c:v>88.337619000000004</c:v>
                      </c:pt>
                      <c:pt idx="4946">
                        <c:v>88.321278000000007</c:v>
                      </c:pt>
                      <c:pt idx="4947">
                        <c:v>88.304942999999994</c:v>
                      </c:pt>
                      <c:pt idx="4948">
                        <c:v>88.288614999999993</c:v>
                      </c:pt>
                      <c:pt idx="4949">
                        <c:v>88.272291999999993</c:v>
                      </c:pt>
                      <c:pt idx="4950">
                        <c:v>88.255976000000004</c:v>
                      </c:pt>
                      <c:pt idx="4951">
                        <c:v>88.239665000000002</c:v>
                      </c:pt>
                      <c:pt idx="4952">
                        <c:v>88.223360999999997</c:v>
                      </c:pt>
                      <c:pt idx="4953">
                        <c:v>88.207061999999993</c:v>
                      </c:pt>
                      <c:pt idx="4954">
                        <c:v>88.190770000000001</c:v>
                      </c:pt>
                      <c:pt idx="4955">
                        <c:v>88.174484000000007</c:v>
                      </c:pt>
                      <c:pt idx="4956">
                        <c:v>88.158203</c:v>
                      </c:pt>
                      <c:pt idx="4957">
                        <c:v>88.141929000000005</c:v>
                      </c:pt>
                      <c:pt idx="4958">
                        <c:v>88.125660999999994</c:v>
                      </c:pt>
                      <c:pt idx="4959">
                        <c:v>88.109397999999999</c:v>
                      </c:pt>
                      <c:pt idx="4960">
                        <c:v>88.093142</c:v>
                      </c:pt>
                      <c:pt idx="4961">
                        <c:v>88.076892000000001</c:v>
                      </c:pt>
                      <c:pt idx="4962">
                        <c:v>88.060647000000003</c:v>
                      </c:pt>
                      <c:pt idx="4963">
                        <c:v>88.044409000000002</c:v>
                      </c:pt>
                      <c:pt idx="4964">
                        <c:v>88.028176000000002</c:v>
                      </c:pt>
                      <c:pt idx="4965">
                        <c:v>88.011949999999999</c:v>
                      </c:pt>
                      <c:pt idx="4966">
                        <c:v>87.995729999999995</c:v>
                      </c:pt>
                      <c:pt idx="4967">
                        <c:v>87.979515000000006</c:v>
                      </c:pt>
                      <c:pt idx="4968">
                        <c:v>87.963307</c:v>
                      </c:pt>
                      <c:pt idx="4969">
                        <c:v>87.947103999999996</c:v>
                      </c:pt>
                      <c:pt idx="4970">
                        <c:v>87.930908000000002</c:v>
                      </c:pt>
                      <c:pt idx="4971">
                        <c:v>87.914716999999996</c:v>
                      </c:pt>
                      <c:pt idx="4972">
                        <c:v>87.898533</c:v>
                      </c:pt>
                      <c:pt idx="4973">
                        <c:v>87.882354000000007</c:v>
                      </c:pt>
                      <c:pt idx="4974">
                        <c:v>87.866180999999997</c:v>
                      </c:pt>
                      <c:pt idx="4975">
                        <c:v>87.850014999999999</c:v>
                      </c:pt>
                      <c:pt idx="4976">
                        <c:v>87.833854000000002</c:v>
                      </c:pt>
                      <c:pt idx="4977">
                        <c:v>87.817699000000005</c:v>
                      </c:pt>
                      <c:pt idx="4978">
                        <c:v>87.801550000000006</c:v>
                      </c:pt>
                      <c:pt idx="4979">
                        <c:v>87.785407000000006</c:v>
                      </c:pt>
                      <c:pt idx="4980">
                        <c:v>87.769270000000006</c:v>
                      </c:pt>
                      <c:pt idx="4981">
                        <c:v>87.753139000000004</c:v>
                      </c:pt>
                      <c:pt idx="4982">
                        <c:v>87.737014000000002</c:v>
                      </c:pt>
                      <c:pt idx="4983">
                        <c:v>87.720894999999999</c:v>
                      </c:pt>
                      <c:pt idx="4984">
                        <c:v>87.704780999999997</c:v>
                      </c:pt>
                      <c:pt idx="4985">
                        <c:v>87.688674000000006</c:v>
                      </c:pt>
                      <c:pt idx="4986">
                        <c:v>87.672572000000002</c:v>
                      </c:pt>
                      <c:pt idx="4987">
                        <c:v>87.656476999999995</c:v>
                      </c:pt>
                      <c:pt idx="4988">
                        <c:v>87.640387000000004</c:v>
                      </c:pt>
                      <c:pt idx="4989">
                        <c:v>87.624302999999998</c:v>
                      </c:pt>
                      <c:pt idx="4990">
                        <c:v>87.608226000000002</c:v>
                      </c:pt>
                      <c:pt idx="4991">
                        <c:v>87.592153999999994</c:v>
                      </c:pt>
                      <c:pt idx="4992">
                        <c:v>87.576087999999999</c:v>
                      </c:pt>
                      <c:pt idx="4993">
                        <c:v>87.560027000000005</c:v>
                      </c:pt>
                      <c:pt idx="4994">
                        <c:v>87.543972999999994</c:v>
                      </c:pt>
                      <c:pt idx="4995">
                        <c:v>87.527924999999996</c:v>
                      </c:pt>
                      <c:pt idx="4996">
                        <c:v>87.511882</c:v>
                      </c:pt>
                      <c:pt idx="4997">
                        <c:v>87.495846</c:v>
                      </c:pt>
                      <c:pt idx="4998">
                        <c:v>87.479815000000002</c:v>
                      </c:pt>
                      <c:pt idx="4999">
                        <c:v>87.463790000000003</c:v>
                      </c:pt>
                      <c:pt idx="5000">
                        <c:v>87.447771000000003</c:v>
                      </c:pt>
                      <c:pt idx="5001">
                        <c:v>87.431758000000002</c:v>
                      </c:pt>
                      <c:pt idx="5002">
                        <c:v>87.415751</c:v>
                      </c:pt>
                      <c:pt idx="5003">
                        <c:v>87.399749</c:v>
                      </c:pt>
                      <c:pt idx="5004">
                        <c:v>87.383753999999996</c:v>
                      </c:pt>
                      <c:pt idx="5005">
                        <c:v>87.367763999999994</c:v>
                      </c:pt>
                      <c:pt idx="5006">
                        <c:v>87.351780000000005</c:v>
                      </c:pt>
                      <c:pt idx="5007">
                        <c:v>87.335802000000001</c:v>
                      </c:pt>
                      <c:pt idx="5008">
                        <c:v>87.319829999999996</c:v>
                      </c:pt>
                      <c:pt idx="5009">
                        <c:v>87.303863000000007</c:v>
                      </c:pt>
                      <c:pt idx="5010">
                        <c:v>87.287903</c:v>
                      </c:pt>
                      <c:pt idx="5011">
                        <c:v>87.271947999999995</c:v>
                      </c:pt>
                      <c:pt idx="5012">
                        <c:v>87.256</c:v>
                      </c:pt>
                      <c:pt idx="5013">
                        <c:v>87.240056999999993</c:v>
                      </c:pt>
                      <c:pt idx="5014">
                        <c:v>87.224119000000002</c:v>
                      </c:pt>
                      <c:pt idx="5015">
                        <c:v>87.208188000000007</c:v>
                      </c:pt>
                      <c:pt idx="5016">
                        <c:v>87.192261999999999</c:v>
                      </c:pt>
                      <c:pt idx="5017">
                        <c:v>87.176343000000003</c:v>
                      </c:pt>
                      <c:pt idx="5018">
                        <c:v>87.160428999999993</c:v>
                      </c:pt>
                      <c:pt idx="5019">
                        <c:v>87.144520999999997</c:v>
                      </c:pt>
                      <c:pt idx="5020">
                        <c:v>87.128618000000003</c:v>
                      </c:pt>
                      <c:pt idx="5021">
                        <c:v>87.112722000000005</c:v>
                      </c:pt>
                      <c:pt idx="5022">
                        <c:v>87.096830999999995</c:v>
                      </c:pt>
                      <c:pt idx="5023">
                        <c:v>87.080945999999997</c:v>
                      </c:pt>
                      <c:pt idx="5024">
                        <c:v>87.065066999999999</c:v>
                      </c:pt>
                      <c:pt idx="5025">
                        <c:v>87.049194</c:v>
                      </c:pt>
                      <c:pt idx="5026">
                        <c:v>87.033327</c:v>
                      </c:pt>
                      <c:pt idx="5027">
                        <c:v>87.017465000000001</c:v>
                      </c:pt>
                      <c:pt idx="5028">
                        <c:v>87.001609000000002</c:v>
                      </c:pt>
                      <c:pt idx="5029">
                        <c:v>86.985759000000002</c:v>
                      </c:pt>
                      <c:pt idx="5030">
                        <c:v>86.969914000000003</c:v>
                      </c:pt>
                      <c:pt idx="5031">
                        <c:v>86.954076000000001</c:v>
                      </c:pt>
                      <c:pt idx="5032">
                        <c:v>86.938243</c:v>
                      </c:pt>
                      <c:pt idx="5033">
                        <c:v>86.922415999999998</c:v>
                      </c:pt>
                      <c:pt idx="5034">
                        <c:v>86.906593999999998</c:v>
                      </c:pt>
                      <c:pt idx="5035">
                        <c:v>86.890778999999995</c:v>
                      </c:pt>
                      <c:pt idx="5036">
                        <c:v>86.874968999999993</c:v>
                      </c:pt>
                      <c:pt idx="5037">
                        <c:v>86.859165000000004</c:v>
                      </c:pt>
                      <c:pt idx="5038">
                        <c:v>86.843367000000001</c:v>
                      </c:pt>
                      <c:pt idx="5039">
                        <c:v>86.827573999999998</c:v>
                      </c:pt>
                      <c:pt idx="5040">
                        <c:v>86.811786999999995</c:v>
                      </c:pt>
                      <c:pt idx="5041">
                        <c:v>86.796006000000006</c:v>
                      </c:pt>
                      <c:pt idx="5042">
                        <c:v>86.780231000000001</c:v>
                      </c:pt>
                      <c:pt idx="5043">
                        <c:v>86.764460999999997</c:v>
                      </c:pt>
                      <c:pt idx="5044">
                        <c:v>86.748697000000007</c:v>
                      </c:pt>
                      <c:pt idx="5045">
                        <c:v>86.732939000000002</c:v>
                      </c:pt>
                      <c:pt idx="5046">
                        <c:v>86.717186999999996</c:v>
                      </c:pt>
                      <c:pt idx="5047">
                        <c:v>86.701440000000005</c:v>
                      </c:pt>
                      <c:pt idx="5048">
                        <c:v>86.685699</c:v>
                      </c:pt>
                      <c:pt idx="5049">
                        <c:v>86.669963999999993</c:v>
                      </c:pt>
                      <c:pt idx="5050">
                        <c:v>86.654234000000002</c:v>
                      </c:pt>
                      <c:pt idx="5051">
                        <c:v>86.638509999999997</c:v>
                      </c:pt>
                      <c:pt idx="5052">
                        <c:v>86.622792000000004</c:v>
                      </c:pt>
                      <c:pt idx="5053">
                        <c:v>86.607078999999999</c:v>
                      </c:pt>
                      <c:pt idx="5054">
                        <c:v>86.591373000000004</c:v>
                      </c:pt>
                      <c:pt idx="5055">
                        <c:v>86.575671999999997</c:v>
                      </c:pt>
                      <c:pt idx="5056">
                        <c:v>86.559976000000006</c:v>
                      </c:pt>
                      <c:pt idx="5057">
                        <c:v>86.544286999999997</c:v>
                      </c:pt>
                      <c:pt idx="5058">
                        <c:v>86.528603000000004</c:v>
                      </c:pt>
                      <c:pt idx="5059">
                        <c:v>86.512923999999998</c:v>
                      </c:pt>
                      <c:pt idx="5060">
                        <c:v>86.497252000000003</c:v>
                      </c:pt>
                      <c:pt idx="5061">
                        <c:v>86.481584999999995</c:v>
                      </c:pt>
                      <c:pt idx="5062">
                        <c:v>86.465923000000004</c:v>
                      </c:pt>
                      <c:pt idx="5063">
                        <c:v>86.450267999999994</c:v>
                      </c:pt>
                      <c:pt idx="5064">
                        <c:v>86.434618</c:v>
                      </c:pt>
                      <c:pt idx="5065">
                        <c:v>86.418974000000006</c:v>
                      </c:pt>
                      <c:pt idx="5066">
                        <c:v>86.403334999999998</c:v>
                      </c:pt>
                      <c:pt idx="5067">
                        <c:v>86.387702000000004</c:v>
                      </c:pt>
                      <c:pt idx="5068">
                        <c:v>86.372074999999995</c:v>
                      </c:pt>
                      <c:pt idx="5069">
                        <c:v>86.356453000000002</c:v>
                      </c:pt>
                      <c:pt idx="5070">
                        <c:v>86.340836999999993</c:v>
                      </c:pt>
                      <c:pt idx="5071">
                        <c:v>86.325226999999998</c:v>
                      </c:pt>
                      <c:pt idx="5072">
                        <c:v>86.309622000000005</c:v>
                      </c:pt>
                      <c:pt idx="5073">
                        <c:v>86.294022999999996</c:v>
                      </c:pt>
                      <c:pt idx="5074">
                        <c:v>86.27843</c:v>
                      </c:pt>
                      <c:pt idx="5075">
                        <c:v>86.262842000000006</c:v>
                      </c:pt>
                      <c:pt idx="5076">
                        <c:v>86.247259999999997</c:v>
                      </c:pt>
                      <c:pt idx="5077">
                        <c:v>86.231683000000004</c:v>
                      </c:pt>
                      <c:pt idx="5078">
                        <c:v>86.216111999999995</c:v>
                      </c:pt>
                      <c:pt idx="5079">
                        <c:v>86.200547</c:v>
                      </c:pt>
                      <c:pt idx="5080">
                        <c:v>86.184987000000007</c:v>
                      </c:pt>
                      <c:pt idx="5081">
                        <c:v>86.169432999999998</c:v>
                      </c:pt>
                      <c:pt idx="5082">
                        <c:v>86.153885000000002</c:v>
                      </c:pt>
                      <c:pt idx="5083">
                        <c:v>86.138341999999994</c:v>
                      </c:pt>
                      <c:pt idx="5084">
                        <c:v>86.122805</c:v>
                      </c:pt>
                      <c:pt idx="5085">
                        <c:v>86.107273000000006</c:v>
                      </c:pt>
                      <c:pt idx="5086">
                        <c:v>86.091746999999998</c:v>
                      </c:pt>
                      <c:pt idx="5087">
                        <c:v>86.076227000000003</c:v>
                      </c:pt>
                      <c:pt idx="5088">
                        <c:v>86.060711999999995</c:v>
                      </c:pt>
                      <c:pt idx="5089">
                        <c:v>86.045203000000001</c:v>
                      </c:pt>
                      <c:pt idx="5090">
                        <c:v>86.029698999999994</c:v>
                      </c:pt>
                      <c:pt idx="5091">
                        <c:v>86.014201</c:v>
                      </c:pt>
                      <c:pt idx="5092">
                        <c:v>85.998707999999993</c:v>
                      </c:pt>
                      <c:pt idx="5093">
                        <c:v>85.983221999999998</c:v>
                      </c:pt>
                      <c:pt idx="5094">
                        <c:v>85.967740000000006</c:v>
                      </c:pt>
                      <c:pt idx="5095">
                        <c:v>85.952264</c:v>
                      </c:pt>
                      <c:pt idx="5096">
                        <c:v>85.936794000000006</c:v>
                      </c:pt>
                      <c:pt idx="5097">
                        <c:v>85.921329999999998</c:v>
                      </c:pt>
                      <c:pt idx="5098">
                        <c:v>85.905871000000005</c:v>
                      </c:pt>
                      <c:pt idx="5099">
                        <c:v>85.890416999999999</c:v>
                      </c:pt>
                      <c:pt idx="5100">
                        <c:v>85.874968999999993</c:v>
                      </c:pt>
                      <c:pt idx="5101">
                        <c:v>85.859527</c:v>
                      </c:pt>
                      <c:pt idx="5102">
                        <c:v>85.844089999999994</c:v>
                      </c:pt>
                      <c:pt idx="5103">
                        <c:v>85.828659000000002</c:v>
                      </c:pt>
                      <c:pt idx="5104">
                        <c:v>85.813232999999997</c:v>
                      </c:pt>
                      <c:pt idx="5105">
                        <c:v>85.797813000000005</c:v>
                      </c:pt>
                      <c:pt idx="5106">
                        <c:v>85.782398000000001</c:v>
                      </c:pt>
                      <c:pt idx="5107">
                        <c:v>85.766988999999995</c:v>
                      </c:pt>
                      <c:pt idx="5108">
                        <c:v>85.751586000000003</c:v>
                      </c:pt>
                      <c:pt idx="5109">
                        <c:v>85.736187999999999</c:v>
                      </c:pt>
                      <c:pt idx="5110">
                        <c:v>85.720794999999995</c:v>
                      </c:pt>
                      <c:pt idx="5111">
                        <c:v>85.705408000000006</c:v>
                      </c:pt>
                      <c:pt idx="5112">
                        <c:v>85.690027000000001</c:v>
                      </c:pt>
                      <c:pt idx="5113">
                        <c:v>85.674650999999997</c:v>
                      </c:pt>
                      <c:pt idx="5114">
                        <c:v>85.659279999999995</c:v>
                      </c:pt>
                      <c:pt idx="5115">
                        <c:v>85.643916000000004</c:v>
                      </c:pt>
                      <c:pt idx="5116">
                        <c:v>85.628556000000003</c:v>
                      </c:pt>
                      <c:pt idx="5117">
                        <c:v>85.613202000000001</c:v>
                      </c:pt>
                      <c:pt idx="5118">
                        <c:v>85.597853999999998</c:v>
                      </c:pt>
                      <c:pt idx="5119">
                        <c:v>85.582510999999997</c:v>
                      </c:pt>
                      <c:pt idx="5120">
                        <c:v>85.567173999999994</c:v>
                      </c:pt>
                      <c:pt idx="5121">
                        <c:v>85.551841999999994</c:v>
                      </c:pt>
                      <c:pt idx="5122">
                        <c:v>85.536514999999994</c:v>
                      </c:pt>
                      <c:pt idx="5123">
                        <c:v>85.521195000000006</c:v>
                      </c:pt>
                      <c:pt idx="5124">
                        <c:v>85.505878999999993</c:v>
                      </c:pt>
                      <c:pt idx="5125">
                        <c:v>85.490568999999994</c:v>
                      </c:pt>
                      <c:pt idx="5126">
                        <c:v>85.475264999999993</c:v>
                      </c:pt>
                      <c:pt idx="5127">
                        <c:v>85.459965999999994</c:v>
                      </c:pt>
                      <c:pt idx="5128">
                        <c:v>85.444671999999997</c:v>
                      </c:pt>
                      <c:pt idx="5129">
                        <c:v>85.429383999999999</c:v>
                      </c:pt>
                      <c:pt idx="5130">
                        <c:v>85.414102</c:v>
                      </c:pt>
                      <c:pt idx="5131">
                        <c:v>85.398825000000002</c:v>
                      </c:pt>
                      <c:pt idx="5132">
                        <c:v>85.383553000000006</c:v>
                      </c:pt>
                      <c:pt idx="5133">
                        <c:v>85.368286999999995</c:v>
                      </c:pt>
                      <c:pt idx="5134">
                        <c:v>85.353026</c:v>
                      </c:pt>
                      <c:pt idx="5135">
                        <c:v>85.337771000000004</c:v>
                      </c:pt>
                      <c:pt idx="5136">
                        <c:v>85.322520999999995</c:v>
                      </c:pt>
                      <c:pt idx="5137">
                        <c:v>85.307276999999999</c:v>
                      </c:pt>
                      <c:pt idx="5138">
                        <c:v>85.292038000000005</c:v>
                      </c:pt>
                      <c:pt idx="5139">
                        <c:v>85.276804999999996</c:v>
                      </c:pt>
                      <c:pt idx="5140">
                        <c:v>85.261577000000003</c:v>
                      </c:pt>
                      <c:pt idx="5141">
                        <c:v>85.246353999999997</c:v>
                      </c:pt>
                      <c:pt idx="5142">
                        <c:v>85.231137000000004</c:v>
                      </c:pt>
                      <c:pt idx="5143">
                        <c:v>85.215924999999999</c:v>
                      </c:pt>
                      <c:pt idx="5144">
                        <c:v>85.200719000000007</c:v>
                      </c:pt>
                      <c:pt idx="5145">
                        <c:v>85.185518000000002</c:v>
                      </c:pt>
                      <c:pt idx="5146">
                        <c:v>85.170322999999996</c:v>
                      </c:pt>
                      <c:pt idx="5147">
                        <c:v>85.155133000000006</c:v>
                      </c:pt>
                      <c:pt idx="5148">
                        <c:v>85.139948000000004</c:v>
                      </c:pt>
                      <c:pt idx="5149">
                        <c:v>85.124769000000001</c:v>
                      </c:pt>
                      <c:pt idx="5150">
                        <c:v>85.109594999999999</c:v>
                      </c:pt>
                      <c:pt idx="5151">
                        <c:v>85.094426999999996</c:v>
                      </c:pt>
                      <c:pt idx="5152">
                        <c:v>85.079263999999995</c:v>
                      </c:pt>
                      <c:pt idx="5153">
                        <c:v>85.064105999999995</c:v>
                      </c:pt>
                      <c:pt idx="5154">
                        <c:v>85.048953999999995</c:v>
                      </c:pt>
                      <c:pt idx="5155">
                        <c:v>85.033807999999993</c:v>
                      </c:pt>
                      <c:pt idx="5156">
                        <c:v>85.018665999999996</c:v>
                      </c:pt>
                      <c:pt idx="5157">
                        <c:v>85.003529999999998</c:v>
                      </c:pt>
                      <c:pt idx="5158">
                        <c:v>84.988399999999999</c:v>
                      </c:pt>
                      <c:pt idx="5159">
                        <c:v>84.973274000000004</c:v>
                      </c:pt>
                      <c:pt idx="5160">
                        <c:v>84.958155000000005</c:v>
                      </c:pt>
                      <c:pt idx="5161">
                        <c:v>84.943039999999996</c:v>
                      </c:pt>
                      <c:pt idx="5162">
                        <c:v>84.927931000000001</c:v>
                      </c:pt>
                      <c:pt idx="5163">
                        <c:v>84.912828000000005</c:v>
                      </c:pt>
                      <c:pt idx="5164">
                        <c:v>84.897728999999998</c:v>
                      </c:pt>
                      <c:pt idx="5165">
                        <c:v>84.882636000000005</c:v>
                      </c:pt>
                      <c:pt idx="5166">
                        <c:v>84.867548999999997</c:v>
                      </c:pt>
                      <c:pt idx="5167">
                        <c:v>84.852467000000004</c:v>
                      </c:pt>
                      <c:pt idx="5168">
                        <c:v>84.837389999999999</c:v>
                      </c:pt>
                      <c:pt idx="5169">
                        <c:v>84.822317999999996</c:v>
                      </c:pt>
                      <c:pt idx="5170">
                        <c:v>84.807252000000005</c:v>
                      </c:pt>
                      <c:pt idx="5171">
                        <c:v>84.792191000000003</c:v>
                      </c:pt>
                      <c:pt idx="5172">
                        <c:v>84.777135999999999</c:v>
                      </c:pt>
                      <c:pt idx="5173">
                        <c:v>84.762085999999996</c:v>
                      </c:pt>
                      <c:pt idx="5174">
                        <c:v>84.747040999999996</c:v>
                      </c:pt>
                      <c:pt idx="5175">
                        <c:v>84.732001999999994</c:v>
                      </c:pt>
                      <c:pt idx="5176">
                        <c:v>84.716967999999994</c:v>
                      </c:pt>
                      <c:pt idx="5177">
                        <c:v>84.701938999999996</c:v>
                      </c:pt>
                      <c:pt idx="5178">
                        <c:v>84.686914999999999</c:v>
                      </c:pt>
                      <c:pt idx="5179">
                        <c:v>84.671897000000001</c:v>
                      </c:pt>
                      <c:pt idx="5180">
                        <c:v>84.656885000000003</c:v>
                      </c:pt>
                      <c:pt idx="5181">
                        <c:v>84.641876999999994</c:v>
                      </c:pt>
                      <c:pt idx="5182">
                        <c:v>84.626874999999998</c:v>
                      </c:pt>
                      <c:pt idx="5183">
                        <c:v>84.611878000000004</c:v>
                      </c:pt>
                      <c:pt idx="5184">
                        <c:v>84.596886999999995</c:v>
                      </c:pt>
                      <c:pt idx="5185">
                        <c:v>84.581901000000002</c:v>
                      </c:pt>
                      <c:pt idx="5186">
                        <c:v>84.566919999999996</c:v>
                      </c:pt>
                      <c:pt idx="5187">
                        <c:v>84.551944000000006</c:v>
                      </c:pt>
                      <c:pt idx="5188">
                        <c:v>84.536974000000001</c:v>
                      </c:pt>
                      <c:pt idx="5189">
                        <c:v>84.522008999999997</c:v>
                      </c:pt>
                      <c:pt idx="5190">
                        <c:v>84.507048999999995</c:v>
                      </c:pt>
                      <c:pt idx="5191">
                        <c:v>84.492095000000006</c:v>
                      </c:pt>
                      <c:pt idx="5192">
                        <c:v>84.477146000000005</c:v>
                      </c:pt>
                      <c:pt idx="5193">
                        <c:v>84.462202000000005</c:v>
                      </c:pt>
                      <c:pt idx="5194">
                        <c:v>84.447264000000004</c:v>
                      </c:pt>
                      <c:pt idx="5195">
                        <c:v>84.432331000000005</c:v>
                      </c:pt>
                      <c:pt idx="5196">
                        <c:v>84.417402999999993</c:v>
                      </c:pt>
                      <c:pt idx="5197">
                        <c:v>84.402479999999997</c:v>
                      </c:pt>
                      <c:pt idx="5198">
                        <c:v>84.387563</c:v>
                      </c:pt>
                      <c:pt idx="5199">
                        <c:v>84.372651000000005</c:v>
                      </c:pt>
                      <c:pt idx="5200">
                        <c:v>84.357743999999997</c:v>
                      </c:pt>
                      <c:pt idx="5201">
                        <c:v>84.342842000000005</c:v>
                      </c:pt>
                      <c:pt idx="5202">
                        <c:v>84.327945999999997</c:v>
                      </c:pt>
                      <c:pt idx="5203">
                        <c:v>84.313055000000006</c:v>
                      </c:pt>
                      <c:pt idx="5204">
                        <c:v>84.298169000000001</c:v>
                      </c:pt>
                      <c:pt idx="5205">
                        <c:v>84.283287999999999</c:v>
                      </c:pt>
                      <c:pt idx="5206">
                        <c:v>84.268412999999995</c:v>
                      </c:pt>
                      <c:pt idx="5207">
                        <c:v>84.253542999999993</c:v>
                      </c:pt>
                      <c:pt idx="5208">
                        <c:v>84.238677999999993</c:v>
                      </c:pt>
                      <c:pt idx="5209">
                        <c:v>84.223819000000006</c:v>
                      </c:pt>
                      <c:pt idx="5210">
                        <c:v>84.208965000000006</c:v>
                      </c:pt>
                      <c:pt idx="5211">
                        <c:v>84.194115999999994</c:v>
                      </c:pt>
                      <c:pt idx="5212">
                        <c:v>84.179271999999997</c:v>
                      </c:pt>
                      <c:pt idx="5213">
                        <c:v>84.164433000000002</c:v>
                      </c:pt>
                      <c:pt idx="5214">
                        <c:v>84.149600000000007</c:v>
                      </c:pt>
                      <c:pt idx="5215">
                        <c:v>84.134771999999998</c:v>
                      </c:pt>
                      <c:pt idx="5216">
                        <c:v>84.119949000000005</c:v>
                      </c:pt>
                      <c:pt idx="5217">
                        <c:v>84.105131</c:v>
                      </c:pt>
                      <c:pt idx="5218">
                        <c:v>84.090318999999994</c:v>
                      </c:pt>
                      <c:pt idx="5219">
                        <c:v>84.075511000000006</c:v>
                      </c:pt>
                      <c:pt idx="5220">
                        <c:v>84.060709000000003</c:v>
                      </c:pt>
                      <c:pt idx="5221">
                        <c:v>84.045912999999999</c:v>
                      </c:pt>
                      <c:pt idx="5222">
                        <c:v>84.031120999999999</c:v>
                      </c:pt>
                      <c:pt idx="5223">
                        <c:v>84.016334999999998</c:v>
                      </c:pt>
                      <c:pt idx="5224">
                        <c:v>84.001553000000001</c:v>
                      </c:pt>
                      <c:pt idx="5225">
                        <c:v>83.986777000000004</c:v>
                      </c:pt>
                      <c:pt idx="5226">
                        <c:v>83.972007000000005</c:v>
                      </c:pt>
                      <c:pt idx="5227">
                        <c:v>83.957240999999996</c:v>
                      </c:pt>
                      <c:pt idx="5228">
                        <c:v>83.942481000000001</c:v>
                      </c:pt>
                      <c:pt idx="5229">
                        <c:v>83.927724999999995</c:v>
                      </c:pt>
                      <c:pt idx="5230">
                        <c:v>83.912975000000003</c:v>
                      </c:pt>
                      <c:pt idx="5231">
                        <c:v>83.898229999999998</c:v>
                      </c:pt>
                      <c:pt idx="5232">
                        <c:v>83.883491000000006</c:v>
                      </c:pt>
                      <c:pt idx="5233">
                        <c:v>83.868756000000005</c:v>
                      </c:pt>
                      <c:pt idx="5234">
                        <c:v>83.854027000000002</c:v>
                      </c:pt>
                      <c:pt idx="5235">
                        <c:v>83.839303000000001</c:v>
                      </c:pt>
                      <c:pt idx="5236">
                        <c:v>83.824584000000002</c:v>
                      </c:pt>
                      <c:pt idx="5237">
                        <c:v>83.809870000000004</c:v>
                      </c:pt>
                      <c:pt idx="5238">
                        <c:v>83.795160999999993</c:v>
                      </c:pt>
                      <c:pt idx="5239">
                        <c:v>83.780457999999996</c:v>
                      </c:pt>
                      <c:pt idx="5240">
                        <c:v>83.76576</c:v>
                      </c:pt>
                      <c:pt idx="5241">
                        <c:v>83.751065999999994</c:v>
                      </c:pt>
                      <c:pt idx="5242">
                        <c:v>83.736378000000002</c:v>
                      </c:pt>
                      <c:pt idx="5243">
                        <c:v>83.721694999999997</c:v>
                      </c:pt>
                      <c:pt idx="5244">
                        <c:v>83.707018000000005</c:v>
                      </c:pt>
                      <c:pt idx="5245">
                        <c:v>83.692345000000003</c:v>
                      </c:pt>
                      <c:pt idx="5246">
                        <c:v>83.677678</c:v>
                      </c:pt>
                      <c:pt idx="5247">
                        <c:v>83.663015000000001</c:v>
                      </c:pt>
                      <c:pt idx="5248">
                        <c:v>83.648358000000002</c:v>
                      </c:pt>
                      <c:pt idx="5249">
                        <c:v>83.633706000000004</c:v>
                      </c:pt>
                      <c:pt idx="5250">
                        <c:v>83.619058999999993</c:v>
                      </c:pt>
                      <c:pt idx="5251">
                        <c:v>83.604417999999995</c:v>
                      </c:pt>
                      <c:pt idx="5252">
                        <c:v>83.589781000000002</c:v>
                      </c:pt>
                      <c:pt idx="5253">
                        <c:v>83.575149999999994</c:v>
                      </c:pt>
                      <c:pt idx="5254">
                        <c:v>83.560523000000003</c:v>
                      </c:pt>
                      <c:pt idx="5255">
                        <c:v>83.545901999999998</c:v>
                      </c:pt>
                      <c:pt idx="5256">
                        <c:v>83.531285999999994</c:v>
                      </c:pt>
                      <c:pt idx="5257">
                        <c:v>83.516675000000006</c:v>
                      </c:pt>
                      <c:pt idx="5258">
                        <c:v>83.502069000000006</c:v>
                      </c:pt>
                      <c:pt idx="5259">
                        <c:v>83.487468000000007</c:v>
                      </c:pt>
                      <c:pt idx="5260">
                        <c:v>83.472871999999995</c:v>
                      </c:pt>
                      <c:pt idx="5261">
                        <c:v>83.458281999999997</c:v>
                      </c:pt>
                      <c:pt idx="5262">
                        <c:v>83.443696000000003</c:v>
                      </c:pt>
                      <c:pt idx="5263">
                        <c:v>83.429115999999993</c:v>
                      </c:pt>
                      <c:pt idx="5264">
                        <c:v>83.414540000000002</c:v>
                      </c:pt>
                      <c:pt idx="5265">
                        <c:v>83.399969999999996</c:v>
                      </c:pt>
                      <c:pt idx="5266">
                        <c:v>83.385405000000006</c:v>
                      </c:pt>
                      <c:pt idx="5267">
                        <c:v>83.370845000000003</c:v>
                      </c:pt>
                      <c:pt idx="5268">
                        <c:v>83.356290000000001</c:v>
                      </c:pt>
                      <c:pt idx="5269">
                        <c:v>83.341740000000001</c:v>
                      </c:pt>
                      <c:pt idx="5270">
                        <c:v>83.327195000000003</c:v>
                      </c:pt>
                      <c:pt idx="5271">
                        <c:v>83.312656000000004</c:v>
                      </c:pt>
                      <c:pt idx="5272">
                        <c:v>83.298120999999995</c:v>
                      </c:pt>
                      <c:pt idx="5273">
                        <c:v>83.283591000000001</c:v>
                      </c:pt>
                      <c:pt idx="5274">
                        <c:v>83.269067000000007</c:v>
                      </c:pt>
                      <c:pt idx="5275">
                        <c:v>83.254547000000002</c:v>
                      </c:pt>
                      <c:pt idx="5276">
                        <c:v>83.240032999999997</c:v>
                      </c:pt>
                      <c:pt idx="5277">
                        <c:v>83.225523999999993</c:v>
                      </c:pt>
                      <c:pt idx="5278">
                        <c:v>83.211018999999993</c:v>
                      </c:pt>
                      <c:pt idx="5279">
                        <c:v>83.196520000000007</c:v>
                      </c:pt>
                      <c:pt idx="5280">
                        <c:v>83.182025999999993</c:v>
                      </c:pt>
                      <c:pt idx="5281">
                        <c:v>83.167536999999996</c:v>
                      </c:pt>
                      <c:pt idx="5282">
                        <c:v>83.153053</c:v>
                      </c:pt>
                      <c:pt idx="5283">
                        <c:v>83.138574000000006</c:v>
                      </c:pt>
                      <c:pt idx="5284">
                        <c:v>83.124099999999999</c:v>
                      </c:pt>
                      <c:pt idx="5285">
                        <c:v>83.109630999999993</c:v>
                      </c:pt>
                      <c:pt idx="5286">
                        <c:v>83.095167000000004</c:v>
                      </c:pt>
                      <c:pt idx="5287">
                        <c:v>83.080708000000001</c:v>
                      </c:pt>
                      <c:pt idx="5288">
                        <c:v>83.066254000000001</c:v>
                      </c:pt>
                      <c:pt idx="5289">
                        <c:v>83.051805000000002</c:v>
                      </c:pt>
                      <c:pt idx="5290">
                        <c:v>83.037362000000002</c:v>
                      </c:pt>
                      <c:pt idx="5291">
                        <c:v>83.022923000000006</c:v>
                      </c:pt>
                      <c:pt idx="5292">
                        <c:v>83.008488999999997</c:v>
                      </c:pt>
                      <c:pt idx="5293">
                        <c:v>82.994060000000005</c:v>
                      </c:pt>
                      <c:pt idx="5294">
                        <c:v>82.979636999999997</c:v>
                      </c:pt>
                      <c:pt idx="5295">
                        <c:v>82.965217999999993</c:v>
                      </c:pt>
                      <c:pt idx="5296">
                        <c:v>82.950804000000005</c:v>
                      </c:pt>
                      <c:pt idx="5297">
                        <c:v>82.936396000000002</c:v>
                      </c:pt>
                      <c:pt idx="5298">
                        <c:v>82.921992000000003</c:v>
                      </c:pt>
                      <c:pt idx="5299">
                        <c:v>82.907593000000006</c:v>
                      </c:pt>
                      <c:pt idx="5300">
                        <c:v>82.893199999999993</c:v>
                      </c:pt>
                      <c:pt idx="5301">
                        <c:v>82.878810999999999</c:v>
                      </c:pt>
                      <c:pt idx="5302">
                        <c:v>82.864427000000006</c:v>
                      </c:pt>
                      <c:pt idx="5303">
                        <c:v>82.850048000000001</c:v>
                      </c:pt>
                      <c:pt idx="5304">
                        <c:v>82.835674999999995</c:v>
                      </c:pt>
                      <c:pt idx="5305">
                        <c:v>82.821306000000007</c:v>
                      </c:pt>
                      <c:pt idx="5306">
                        <c:v>82.806942000000006</c:v>
                      </c:pt>
                      <c:pt idx="5307">
                        <c:v>82.792584000000005</c:v>
                      </c:pt>
                      <c:pt idx="5308">
                        <c:v>82.778229999999994</c:v>
                      </c:pt>
                      <c:pt idx="5309">
                        <c:v>82.763880999999998</c:v>
                      </c:pt>
                      <c:pt idx="5310">
                        <c:v>82.749537000000004</c:v>
                      </c:pt>
                      <c:pt idx="5311">
                        <c:v>82.735197999999997</c:v>
                      </c:pt>
                      <c:pt idx="5312">
                        <c:v>82.720864000000006</c:v>
                      </c:pt>
                      <c:pt idx="5313">
                        <c:v>82.706535000000002</c:v>
                      </c:pt>
                      <c:pt idx="5314">
                        <c:v>82.692211999999998</c:v>
                      </c:pt>
                      <c:pt idx="5315">
                        <c:v>82.677892999999997</c:v>
                      </c:pt>
                      <c:pt idx="5316">
                        <c:v>82.663578000000001</c:v>
                      </c:pt>
                      <c:pt idx="5317">
                        <c:v>82.649269000000004</c:v>
                      </c:pt>
                      <c:pt idx="5318">
                        <c:v>82.634964999999994</c:v>
                      </c:pt>
                      <c:pt idx="5319">
                        <c:v>82.620666</c:v>
                      </c:pt>
                      <c:pt idx="5320">
                        <c:v>82.606371999999993</c:v>
                      </c:pt>
                      <c:pt idx="5321">
                        <c:v>82.592083000000002</c:v>
                      </c:pt>
                      <c:pt idx="5322">
                        <c:v>82.577798000000001</c:v>
                      </c:pt>
                      <c:pt idx="5323">
                        <c:v>82.563518999999999</c:v>
                      </c:pt>
                      <c:pt idx="5324">
                        <c:v>82.549244000000002</c:v>
                      </c:pt>
                      <c:pt idx="5325">
                        <c:v>82.534975000000003</c:v>
                      </c:pt>
                      <c:pt idx="5326">
                        <c:v>82.520709999999994</c:v>
                      </c:pt>
                      <c:pt idx="5327">
                        <c:v>82.506450999999998</c:v>
                      </c:pt>
                      <c:pt idx="5328">
                        <c:v>82.492196000000007</c:v>
                      </c:pt>
                      <c:pt idx="5329">
                        <c:v>82.477946000000003</c:v>
                      </c:pt>
                      <c:pt idx="5330">
                        <c:v>82.463701</c:v>
                      </c:pt>
                      <c:pt idx="5331">
                        <c:v>82.449460999999999</c:v>
                      </c:pt>
                      <c:pt idx="5332">
                        <c:v>82.435226</c:v>
                      </c:pt>
                      <c:pt idx="5333">
                        <c:v>82.420996000000002</c:v>
                      </c:pt>
                      <c:pt idx="5334">
                        <c:v>82.406771000000006</c:v>
                      </c:pt>
                      <c:pt idx="5335">
                        <c:v>82.39255</c:v>
                      </c:pt>
                      <c:pt idx="5336">
                        <c:v>82.378335000000007</c:v>
                      </c:pt>
                      <c:pt idx="5337">
                        <c:v>82.364124000000004</c:v>
                      </c:pt>
                      <c:pt idx="5338">
                        <c:v>82.349919</c:v>
                      </c:pt>
                      <c:pt idx="5339">
                        <c:v>82.335718</c:v>
                      </c:pt>
                      <c:pt idx="5340">
                        <c:v>82.321522000000002</c:v>
                      </c:pt>
                      <c:pt idx="5341">
                        <c:v>82.307331000000005</c:v>
                      </c:pt>
                      <c:pt idx="5342">
                        <c:v>82.293144999999996</c:v>
                      </c:pt>
                      <c:pt idx="5343">
                        <c:v>82.278964000000002</c:v>
                      </c:pt>
                      <c:pt idx="5344">
                        <c:v>82.264787999999996</c:v>
                      </c:pt>
                      <c:pt idx="5345">
                        <c:v>82.250617000000005</c:v>
                      </c:pt>
                      <c:pt idx="5346">
                        <c:v>82.236450000000005</c:v>
                      </c:pt>
                      <c:pt idx="5347">
                        <c:v>82.222288000000006</c:v>
                      </c:pt>
                      <c:pt idx="5348">
                        <c:v>82.208132000000006</c:v>
                      </c:pt>
                      <c:pt idx="5349">
                        <c:v>82.193979999999996</c:v>
                      </c:pt>
                      <c:pt idx="5350">
                        <c:v>82.179833000000002</c:v>
                      </c:pt>
                      <c:pt idx="5351">
                        <c:v>82.165690999999995</c:v>
                      </c:pt>
                      <c:pt idx="5352">
                        <c:v>82.151554000000004</c:v>
                      </c:pt>
                      <c:pt idx="5353">
                        <c:v>82.137421000000003</c:v>
                      </c:pt>
                      <c:pt idx="5354">
                        <c:v>82.123294000000001</c:v>
                      </c:pt>
                      <c:pt idx="5355">
                        <c:v>82.109171000000003</c:v>
                      </c:pt>
                      <c:pt idx="5356">
                        <c:v>82.095052999999993</c:v>
                      </c:pt>
                      <c:pt idx="5357">
                        <c:v>82.080939999999998</c:v>
                      </c:pt>
                      <c:pt idx="5358">
                        <c:v>82.066832000000005</c:v>
                      </c:pt>
                      <c:pt idx="5359">
                        <c:v>82.052728999999999</c:v>
                      </c:pt>
                      <c:pt idx="5360">
                        <c:v>82.038629999999998</c:v>
                      </c:pt>
                      <c:pt idx="5361">
                        <c:v>82.024536999999995</c:v>
                      </c:pt>
                      <c:pt idx="5362">
                        <c:v>82.010447999999997</c:v>
                      </c:pt>
                      <c:pt idx="5363">
                        <c:v>81.996364</c:v>
                      </c:pt>
                      <c:pt idx="5364">
                        <c:v>81.982285000000005</c:v>
                      </c:pt>
                      <c:pt idx="5365">
                        <c:v>81.968210999999997</c:v>
                      </c:pt>
                      <c:pt idx="5366">
                        <c:v>81.954142000000004</c:v>
                      </c:pt>
                      <c:pt idx="5367">
                        <c:v>81.940077000000002</c:v>
                      </c:pt>
                      <c:pt idx="5368">
                        <c:v>81.926017000000002</c:v>
                      </c:pt>
                      <c:pt idx="5369">
                        <c:v>81.911962000000003</c:v>
                      </c:pt>
                      <c:pt idx="5370">
                        <c:v>81.897912000000005</c:v>
                      </c:pt>
                      <c:pt idx="5371">
                        <c:v>81.883866999999995</c:v>
                      </c:pt>
                      <c:pt idx="5372">
                        <c:v>81.869827000000001</c:v>
                      </c:pt>
                      <c:pt idx="5373">
                        <c:v>81.855790999999996</c:v>
                      </c:pt>
                      <c:pt idx="5374">
                        <c:v>81.841759999999994</c:v>
                      </c:pt>
                      <c:pt idx="5375">
                        <c:v>81.827734000000007</c:v>
                      </c:pt>
                      <c:pt idx="5376">
                        <c:v>81.813713000000007</c:v>
                      </c:pt>
                      <c:pt idx="5377">
                        <c:v>81.799696999999995</c:v>
                      </c:pt>
                      <c:pt idx="5378">
                        <c:v>81.785685000000001</c:v>
                      </c:pt>
                      <c:pt idx="5379">
                        <c:v>81.771677999999994</c:v>
                      </c:pt>
                      <c:pt idx="5380">
                        <c:v>81.757676000000004</c:v>
                      </c:pt>
                      <c:pt idx="5381">
                        <c:v>81.743679</c:v>
                      </c:pt>
                      <c:pt idx="5382">
                        <c:v>81.729686999999998</c:v>
                      </c:pt>
                      <c:pt idx="5383">
                        <c:v>81.715699000000001</c:v>
                      </c:pt>
                      <c:pt idx="5384">
                        <c:v>81.701716000000005</c:v>
                      </c:pt>
                      <c:pt idx="5385">
                        <c:v>81.687737999999996</c:v>
                      </c:pt>
                      <c:pt idx="5386">
                        <c:v>81.673765000000003</c:v>
                      </c:pt>
                      <c:pt idx="5387">
                        <c:v>81.659796</c:v>
                      </c:pt>
                      <c:pt idx="5388">
                        <c:v>81.645832999999996</c:v>
                      </c:pt>
                      <c:pt idx="5389">
                        <c:v>81.631873999999996</c:v>
                      </c:pt>
                      <c:pt idx="5390">
                        <c:v>81.617919999999998</c:v>
                      </c:pt>
                      <c:pt idx="5391">
                        <c:v>81.603970000000004</c:v>
                      </c:pt>
                      <c:pt idx="5392">
                        <c:v>81.590025999999995</c:v>
                      </c:pt>
                      <c:pt idx="5393">
                        <c:v>81.576086000000004</c:v>
                      </c:pt>
                      <c:pt idx="5394">
                        <c:v>81.562151</c:v>
                      </c:pt>
                      <c:pt idx="5395">
                        <c:v>81.548220000000001</c:v>
                      </c:pt>
                      <c:pt idx="5396">
                        <c:v>81.534295</c:v>
                      </c:pt>
                      <c:pt idx="5397">
                        <c:v>81.520374000000004</c:v>
                      </c:pt>
                      <c:pt idx="5398">
                        <c:v>81.506457999999995</c:v>
                      </c:pt>
                      <c:pt idx="5399">
                        <c:v>81.492546000000004</c:v>
                      </c:pt>
                      <c:pt idx="5400">
                        <c:v>81.478639999999999</c:v>
                      </c:pt>
                      <c:pt idx="5401">
                        <c:v>81.464737999999997</c:v>
                      </c:pt>
                      <c:pt idx="5402">
                        <c:v>81.450840999999997</c:v>
                      </c:pt>
                      <c:pt idx="5403">
                        <c:v>81.436948999999998</c:v>
                      </c:pt>
                      <c:pt idx="5404">
                        <c:v>81.423061000000004</c:v>
                      </c:pt>
                      <c:pt idx="5405">
                        <c:v>81.409177999999997</c:v>
                      </c:pt>
                      <c:pt idx="5406">
                        <c:v>81.395300000000006</c:v>
                      </c:pt>
                      <c:pt idx="5407">
                        <c:v>81.381427000000002</c:v>
                      </c:pt>
                      <c:pt idx="5408">
                        <c:v>81.367558000000002</c:v>
                      </c:pt>
                      <c:pt idx="5409">
                        <c:v>81.353694000000004</c:v>
                      </c:pt>
                      <c:pt idx="5410">
                        <c:v>81.339834999999994</c:v>
                      </c:pt>
                      <c:pt idx="5411">
                        <c:v>81.325980000000001</c:v>
                      </c:pt>
                      <c:pt idx="5412">
                        <c:v>81.312129999999996</c:v>
                      </c:pt>
                      <c:pt idx="5413">
                        <c:v>81.298285000000007</c:v>
                      </c:pt>
                      <c:pt idx="5414">
                        <c:v>81.284445000000005</c:v>
                      </c:pt>
                      <c:pt idx="5415">
                        <c:v>81.270608999999993</c:v>
                      </c:pt>
                      <c:pt idx="5416">
                        <c:v>81.256777999999997</c:v>
                      </c:pt>
                      <c:pt idx="5417">
                        <c:v>81.242952000000002</c:v>
                      </c:pt>
                      <c:pt idx="5418">
                        <c:v>81.229130999999995</c:v>
                      </c:pt>
                      <c:pt idx="5419">
                        <c:v>81.215314000000006</c:v>
                      </c:pt>
                      <c:pt idx="5420">
                        <c:v>81.201502000000005</c:v>
                      </c:pt>
                      <c:pt idx="5421">
                        <c:v>81.187693999999993</c:v>
                      </c:pt>
                      <c:pt idx="5422">
                        <c:v>81.173890999999998</c:v>
                      </c:pt>
                      <c:pt idx="5423">
                        <c:v>81.160093000000003</c:v>
                      </c:pt>
                      <c:pt idx="5424">
                        <c:v>81.146299999999997</c:v>
                      </c:pt>
                      <c:pt idx="5425">
                        <c:v>81.132510999999994</c:v>
                      </c:pt>
                      <c:pt idx="5426">
                        <c:v>81.118727000000007</c:v>
                      </c:pt>
                      <c:pt idx="5427">
                        <c:v>81.104947999999993</c:v>
                      </c:pt>
                      <c:pt idx="5428">
                        <c:v>81.091172999999998</c:v>
                      </c:pt>
                      <c:pt idx="5429">
                        <c:v>81.077404000000001</c:v>
                      </c:pt>
                      <c:pt idx="5430">
                        <c:v>81.063637999999997</c:v>
                      </c:pt>
                      <c:pt idx="5431">
                        <c:v>81.049878000000007</c:v>
                      </c:pt>
                      <c:pt idx="5432">
                        <c:v>81.036122000000006</c:v>
                      </c:pt>
                      <c:pt idx="5433">
                        <c:v>81.022369999999995</c:v>
                      </c:pt>
                      <c:pt idx="5434">
                        <c:v>81.008623999999998</c:v>
                      </c:pt>
                      <c:pt idx="5435">
                        <c:v>80.994882000000004</c:v>
                      </c:pt>
                      <c:pt idx="5436">
                        <c:v>80.981144999999998</c:v>
                      </c:pt>
                      <c:pt idx="5437">
                        <c:v>80.967411999999996</c:v>
                      </c:pt>
                      <c:pt idx="5438">
                        <c:v>80.953683999999996</c:v>
                      </c:pt>
                      <c:pt idx="5439">
                        <c:v>80.939960999999997</c:v>
                      </c:pt>
                      <c:pt idx="5440">
                        <c:v>80.926242000000002</c:v>
                      </c:pt>
                      <c:pt idx="5441">
                        <c:v>80.912527999999995</c:v>
                      </c:pt>
                      <c:pt idx="5442">
                        <c:v>80.898819000000003</c:v>
                      </c:pt>
                      <c:pt idx="5443">
                        <c:v>80.885114000000002</c:v>
                      </c:pt>
                      <c:pt idx="5444">
                        <c:v>80.871414000000001</c:v>
                      </c:pt>
                      <c:pt idx="5445">
                        <c:v>80.857719000000003</c:v>
                      </c:pt>
                      <c:pt idx="5446">
                        <c:v>80.844027999999994</c:v>
                      </c:pt>
                      <c:pt idx="5447">
                        <c:v>80.830342000000002</c:v>
                      </c:pt>
                      <c:pt idx="5448">
                        <c:v>80.816659999999999</c:v>
                      </c:pt>
                      <c:pt idx="5449">
                        <c:v>80.802982999999998</c:v>
                      </c:pt>
                      <c:pt idx="5450">
                        <c:v>80.789310999999998</c:v>
                      </c:pt>
                      <c:pt idx="5451">
                        <c:v>80.775644</c:v>
                      </c:pt>
                      <c:pt idx="5452">
                        <c:v>80.761981000000006</c:v>
                      </c:pt>
                      <c:pt idx="5453">
                        <c:v>80.748322000000002</c:v>
                      </c:pt>
                      <c:pt idx="5454">
                        <c:v>80.734667999999999</c:v>
                      </c:pt>
                      <c:pt idx="5455">
                        <c:v>80.721018999999998</c:v>
                      </c:pt>
                      <c:pt idx="5456">
                        <c:v>80.707374999999999</c:v>
                      </c:pt>
                      <c:pt idx="5457">
                        <c:v>80.693735000000004</c:v>
                      </c:pt>
                      <c:pt idx="5458">
                        <c:v>80.680099999999996</c:v>
                      </c:pt>
                      <c:pt idx="5459">
                        <c:v>80.666469000000006</c:v>
                      </c:pt>
                      <c:pt idx="5460">
                        <c:v>80.652843000000004</c:v>
                      </c:pt>
                      <c:pt idx="5461">
                        <c:v>80.639221000000006</c:v>
                      </c:pt>
                      <c:pt idx="5462">
                        <c:v>80.625603999999996</c:v>
                      </c:pt>
                      <c:pt idx="5463">
                        <c:v>80.611992000000001</c:v>
                      </c:pt>
                      <c:pt idx="5464">
                        <c:v>80.598383999999996</c:v>
                      </c:pt>
                      <c:pt idx="5465">
                        <c:v>80.584781000000007</c:v>
                      </c:pt>
                      <c:pt idx="5466">
                        <c:v>80.571183000000005</c:v>
                      </c:pt>
                      <c:pt idx="5467">
                        <c:v>80.557588999999993</c:v>
                      </c:pt>
                      <c:pt idx="5468">
                        <c:v>80.543999999999997</c:v>
                      </c:pt>
                      <c:pt idx="5469">
                        <c:v>80.530415000000005</c:v>
                      </c:pt>
                      <c:pt idx="5470">
                        <c:v>80.516835</c:v>
                      </c:pt>
                      <c:pt idx="5471">
                        <c:v>80.503259</c:v>
                      </c:pt>
                      <c:pt idx="5472">
                        <c:v>80.489688000000001</c:v>
                      </c:pt>
                      <c:pt idx="5473">
                        <c:v>80.476122000000004</c:v>
                      </c:pt>
                      <c:pt idx="5474">
                        <c:v>80.462559999999996</c:v>
                      </c:pt>
                      <c:pt idx="5475">
                        <c:v>80.449001999999993</c:v>
                      </c:pt>
                      <c:pt idx="5476">
                        <c:v>80.435450000000003</c:v>
                      </c:pt>
                      <c:pt idx="5477">
                        <c:v>80.421902000000003</c:v>
                      </c:pt>
                      <c:pt idx="5478">
                        <c:v>80.408358000000007</c:v>
                      </c:pt>
                      <c:pt idx="5479">
                        <c:v>80.394818999999998</c:v>
                      </c:pt>
                      <c:pt idx="5480">
                        <c:v>80.381283999999994</c:v>
                      </c:pt>
                      <c:pt idx="5481">
                        <c:v>80.367754000000005</c:v>
                      </c:pt>
                      <c:pt idx="5482">
                        <c:v>80.354229000000004</c:v>
                      </c:pt>
                      <c:pt idx="5483">
                        <c:v>80.340708000000006</c:v>
                      </c:pt>
                      <c:pt idx="5484">
                        <c:v>80.327191999999997</c:v>
                      </c:pt>
                      <c:pt idx="5485">
                        <c:v>80.313680000000005</c:v>
                      </c:pt>
                      <c:pt idx="5486">
                        <c:v>80.300173000000001</c:v>
                      </c:pt>
                      <c:pt idx="5487">
                        <c:v>80.286670000000001</c:v>
                      </c:pt>
                      <c:pt idx="5488">
                        <c:v>80.273172000000002</c:v>
                      </c:pt>
                      <c:pt idx="5489">
                        <c:v>80.259679000000006</c:v>
                      </c:pt>
                      <c:pt idx="5490">
                        <c:v>80.246189999999999</c:v>
                      </c:pt>
                      <c:pt idx="5491">
                        <c:v>80.232704999999996</c:v>
                      </c:pt>
                      <c:pt idx="5492">
                        <c:v>80.219224999999994</c:v>
                      </c:pt>
                      <c:pt idx="5493">
                        <c:v>80.205749999999995</c:v>
                      </c:pt>
                      <c:pt idx="5494">
                        <c:v>80.192278999999999</c:v>
                      </c:pt>
                      <c:pt idx="5495">
                        <c:v>80.178813000000005</c:v>
                      </c:pt>
                      <c:pt idx="5496">
                        <c:v>80.165351000000001</c:v>
                      </c:pt>
                      <c:pt idx="5497">
                        <c:v>80.151893000000001</c:v>
                      </c:pt>
                      <c:pt idx="5498">
                        <c:v>80.138441</c:v>
                      </c:pt>
                      <c:pt idx="5499">
                        <c:v>80.124992000000006</c:v>
                      </c:pt>
                      <c:pt idx="5500">
                        <c:v>80.111548999999997</c:v>
                      </c:pt>
                      <c:pt idx="5501">
                        <c:v>80.098108999999994</c:v>
                      </c:pt>
                      <c:pt idx="5502">
                        <c:v>80.084674000000007</c:v>
                      </c:pt>
                      <c:pt idx="5503">
                        <c:v>80.071243999999993</c:v>
                      </c:pt>
                      <c:pt idx="5504">
                        <c:v>80.057817999999997</c:v>
                      </c:pt>
                      <c:pt idx="5505">
                        <c:v>80.044397000000004</c:v>
                      </c:pt>
                      <c:pt idx="5506">
                        <c:v>80.03098</c:v>
                      </c:pt>
                      <c:pt idx="5507">
                        <c:v>80.017567999999997</c:v>
                      </c:pt>
                      <c:pt idx="5508">
                        <c:v>80.004159999999999</c:v>
                      </c:pt>
                      <c:pt idx="5509">
                        <c:v>79.990757000000002</c:v>
                      </c:pt>
                      <c:pt idx="5510">
                        <c:v>79.977357999999995</c:v>
                      </c:pt>
                      <c:pt idx="5511">
                        <c:v>79.963964000000004</c:v>
                      </c:pt>
                      <c:pt idx="5512">
                        <c:v>79.950574000000003</c:v>
                      </c:pt>
                      <c:pt idx="5513">
                        <c:v>79.937189000000004</c:v>
                      </c:pt>
                      <c:pt idx="5514">
                        <c:v>79.923807999999994</c:v>
                      </c:pt>
                      <c:pt idx="5515">
                        <c:v>79.910432</c:v>
                      </c:pt>
                      <c:pt idx="5516">
                        <c:v>79.897059999999996</c:v>
                      </c:pt>
                      <c:pt idx="5517">
                        <c:v>79.883691999999996</c:v>
                      </c:pt>
                      <c:pt idx="5518">
                        <c:v>79.870328999999998</c:v>
                      </c:pt>
                      <c:pt idx="5519">
                        <c:v>79.856971000000001</c:v>
                      </c:pt>
                      <c:pt idx="5520">
                        <c:v>79.843616999999995</c:v>
                      </c:pt>
                      <c:pt idx="5521">
                        <c:v>79.830267000000006</c:v>
                      </c:pt>
                      <c:pt idx="5522">
                        <c:v>79.816922000000005</c:v>
                      </c:pt>
                      <c:pt idx="5523">
                        <c:v>79.803582000000006</c:v>
                      </c:pt>
                      <c:pt idx="5524">
                        <c:v>79.790245999999996</c:v>
                      </c:pt>
                      <c:pt idx="5525">
                        <c:v>79.776914000000005</c:v>
                      </c:pt>
                      <c:pt idx="5526">
                        <c:v>79.763587000000001</c:v>
                      </c:pt>
                      <c:pt idx="5527">
                        <c:v>79.750264000000001</c:v>
                      </c:pt>
                      <c:pt idx="5528">
                        <c:v>79.736945000000006</c:v>
                      </c:pt>
                      <c:pt idx="5529">
                        <c:v>79.723631999999995</c:v>
                      </c:pt>
                      <c:pt idx="5530">
                        <c:v>79.710322000000005</c:v>
                      </c:pt>
                      <c:pt idx="5531">
                        <c:v>79.697017000000002</c:v>
                      </c:pt>
                      <c:pt idx="5532">
                        <c:v>79.683717000000001</c:v>
                      </c:pt>
                      <c:pt idx="5533">
                        <c:v>79.670419999999993</c:v>
                      </c:pt>
                      <c:pt idx="5534">
                        <c:v>79.657128999999998</c:v>
                      </c:pt>
                      <c:pt idx="5535">
                        <c:v>79.643840999999995</c:v>
                      </c:pt>
                      <c:pt idx="5536">
                        <c:v>79.630559000000005</c:v>
                      </c:pt>
                      <c:pt idx="5537">
                        <c:v>79.617279999999994</c:v>
                      </c:pt>
                      <c:pt idx="5538">
                        <c:v>79.604005999999998</c:v>
                      </c:pt>
                      <c:pt idx="5539">
                        <c:v>79.590737000000004</c:v>
                      </c:pt>
                      <c:pt idx="5540">
                        <c:v>79.577472</c:v>
                      </c:pt>
                      <c:pt idx="5541">
                        <c:v>79.564211</c:v>
                      </c:pt>
                      <c:pt idx="5542">
                        <c:v>79.550955000000002</c:v>
                      </c:pt>
                      <c:pt idx="5543">
                        <c:v>79.537702999999993</c:v>
                      </c:pt>
                      <c:pt idx="5544">
                        <c:v>79.524455000000003</c:v>
                      </c:pt>
                      <c:pt idx="5545">
                        <c:v>79.511212</c:v>
                      </c:pt>
                      <c:pt idx="5546">
                        <c:v>79.497973999999999</c:v>
                      </c:pt>
                      <c:pt idx="5547">
                        <c:v>79.484739000000005</c:v>
                      </c:pt>
                      <c:pt idx="5548">
                        <c:v>79.471509999999995</c:v>
                      </c:pt>
                      <c:pt idx="5549">
                        <c:v>79.458284000000006</c:v>
                      </c:pt>
                      <c:pt idx="5550">
                        <c:v>79.445063000000005</c:v>
                      </c:pt>
                      <c:pt idx="5551">
                        <c:v>79.431845999999993</c:v>
                      </c:pt>
                      <c:pt idx="5552">
                        <c:v>79.418633999999997</c:v>
                      </c:pt>
                      <c:pt idx="5553">
                        <c:v>79.405426000000006</c:v>
                      </c:pt>
                      <c:pt idx="5554">
                        <c:v>79.392223000000001</c:v>
                      </c:pt>
                      <c:pt idx="5555">
                        <c:v>79.379024000000001</c:v>
                      </c:pt>
                      <c:pt idx="5556">
                        <c:v>79.365829000000005</c:v>
                      </c:pt>
                      <c:pt idx="5557">
                        <c:v>79.352638999999996</c:v>
                      </c:pt>
                      <c:pt idx="5558">
                        <c:v>79.339453000000006</c:v>
                      </c:pt>
                      <c:pt idx="5559">
                        <c:v>79.326272000000003</c:v>
                      </c:pt>
                      <c:pt idx="5560">
                        <c:v>79.313095000000004</c:v>
                      </c:pt>
                      <c:pt idx="5561">
                        <c:v>79.299921999999995</c:v>
                      </c:pt>
                      <c:pt idx="5562">
                        <c:v>79.286753000000004</c:v>
                      </c:pt>
                      <c:pt idx="5563">
                        <c:v>79.273589000000001</c:v>
                      </c:pt>
                      <c:pt idx="5564">
                        <c:v>79.260429999999999</c:v>
                      </c:pt>
                      <c:pt idx="5565">
                        <c:v>79.247275000000002</c:v>
                      </c:pt>
                      <c:pt idx="5566">
                        <c:v>79.234123999999994</c:v>
                      </c:pt>
                      <c:pt idx="5567">
                        <c:v>79.220977000000005</c:v>
                      </c:pt>
                      <c:pt idx="5568">
                        <c:v>79.207835000000003</c:v>
                      </c:pt>
                      <c:pt idx="5569">
                        <c:v>79.194697000000005</c:v>
                      </c:pt>
                      <c:pt idx="5570">
                        <c:v>79.181563999999995</c:v>
                      </c:pt>
                      <c:pt idx="5571">
                        <c:v>79.168435000000002</c:v>
                      </c:pt>
                      <c:pt idx="5572">
                        <c:v>79.15531</c:v>
                      </c:pt>
                      <c:pt idx="5573">
                        <c:v>79.142189999999999</c:v>
                      </c:pt>
                      <c:pt idx="5574">
                        <c:v>79.129073000000005</c:v>
                      </c:pt>
                      <c:pt idx="5575">
                        <c:v>79.115961999999996</c:v>
                      </c:pt>
                      <c:pt idx="5576">
                        <c:v>79.102853999999994</c:v>
                      </c:pt>
                      <c:pt idx="5577">
                        <c:v>79.089751000000007</c:v>
                      </c:pt>
                      <c:pt idx="5578">
                        <c:v>79.076652999999993</c:v>
                      </c:pt>
                      <c:pt idx="5579">
                        <c:v>79.063558</c:v>
                      </c:pt>
                      <c:pt idx="5580">
                        <c:v>79.050467999999995</c:v>
                      </c:pt>
                      <c:pt idx="5581">
                        <c:v>79.037383000000005</c:v>
                      </c:pt>
                      <c:pt idx="5582">
                        <c:v>79.024300999999994</c:v>
                      </c:pt>
                      <c:pt idx="5583">
                        <c:v>79.011223999999999</c:v>
                      </c:pt>
                      <c:pt idx="5584">
                        <c:v>78.998152000000005</c:v>
                      </c:pt>
                      <c:pt idx="5585">
                        <c:v>78.985083000000003</c:v>
                      </c:pt>
                      <c:pt idx="5586">
                        <c:v>78.972019000000003</c:v>
                      </c:pt>
                      <c:pt idx="5587">
                        <c:v>78.958960000000005</c:v>
                      </c:pt>
                      <c:pt idx="5588">
                        <c:v>78.945903999999999</c:v>
                      </c:pt>
                      <c:pt idx="5589">
                        <c:v>78.932852999999994</c:v>
                      </c:pt>
                      <c:pt idx="5590">
                        <c:v>78.919805999999994</c:v>
                      </c:pt>
                      <c:pt idx="5591">
                        <c:v>78.906763999999995</c:v>
                      </c:pt>
                      <c:pt idx="5592">
                        <c:v>78.893726000000001</c:v>
                      </c:pt>
                      <c:pt idx="5593">
                        <c:v>78.880691999999996</c:v>
                      </c:pt>
                      <c:pt idx="5594">
                        <c:v>78.867662999999993</c:v>
                      </c:pt>
                      <c:pt idx="5595">
                        <c:v>78.854636999999997</c:v>
                      </c:pt>
                      <c:pt idx="5596">
                        <c:v>78.841616000000002</c:v>
                      </c:pt>
                      <c:pt idx="5597">
                        <c:v>78.828599999999994</c:v>
                      </c:pt>
                      <c:pt idx="5598">
                        <c:v>78.815588000000005</c:v>
                      </c:pt>
                      <c:pt idx="5599">
                        <c:v>78.802580000000006</c:v>
                      </c:pt>
                      <c:pt idx="5600">
                        <c:v>78.789575999999997</c:v>
                      </c:pt>
                      <c:pt idx="5601">
                        <c:v>78.776576000000006</c:v>
                      </c:pt>
                      <c:pt idx="5602">
                        <c:v>78.763581000000002</c:v>
                      </c:pt>
                      <c:pt idx="5603">
                        <c:v>78.750590000000003</c:v>
                      </c:pt>
                      <c:pt idx="5604">
                        <c:v>78.737604000000005</c:v>
                      </c:pt>
                      <c:pt idx="5605">
                        <c:v>78.724620999999999</c:v>
                      </c:pt>
                      <c:pt idx="5606">
                        <c:v>78.711642999999995</c:v>
                      </c:pt>
                      <c:pt idx="5607">
                        <c:v>78.698670000000007</c:v>
                      </c:pt>
                      <c:pt idx="5608">
                        <c:v>78.685699999999997</c:v>
                      </c:pt>
                      <c:pt idx="5609">
                        <c:v>78.672735000000003</c:v>
                      </c:pt>
                      <c:pt idx="5610">
                        <c:v>78.659773999999999</c:v>
                      </c:pt>
                      <c:pt idx="5611">
                        <c:v>78.646817999999996</c:v>
                      </c:pt>
                      <c:pt idx="5612">
                        <c:v>78.633865</c:v>
                      </c:pt>
                      <c:pt idx="5613">
                        <c:v>78.620917000000006</c:v>
                      </c:pt>
                      <c:pt idx="5614">
                        <c:v>78.607973000000001</c:v>
                      </c:pt>
                      <c:pt idx="5615">
                        <c:v>78.595033999999998</c:v>
                      </c:pt>
                      <c:pt idx="5616">
                        <c:v>78.582098000000002</c:v>
                      </c:pt>
                      <c:pt idx="5617">
                        <c:v>78.569166999999993</c:v>
                      </c:pt>
                      <c:pt idx="5618">
                        <c:v>78.556240000000003</c:v>
                      </c:pt>
                      <c:pt idx="5619">
                        <c:v>78.543317999999999</c:v>
                      </c:pt>
                      <c:pt idx="5620">
                        <c:v>78.5304</c:v>
                      </c:pt>
                      <c:pt idx="5621">
                        <c:v>78.517484999999994</c:v>
                      </c:pt>
                      <c:pt idx="5622">
                        <c:v>78.504576</c:v>
                      </c:pt>
                      <c:pt idx="5623">
                        <c:v>78.491669999999999</c:v>
                      </c:pt>
                      <c:pt idx="5624">
                        <c:v>78.478769</c:v>
                      </c:pt>
                      <c:pt idx="5625">
                        <c:v>78.465872000000005</c:v>
                      </c:pt>
                      <c:pt idx="5626">
                        <c:v>78.452978999999999</c:v>
                      </c:pt>
                      <c:pt idx="5627">
                        <c:v>78.440089999999998</c:v>
                      </c:pt>
                      <c:pt idx="5628">
                        <c:v>78.427205999999998</c:v>
                      </c:pt>
                      <c:pt idx="5629">
                        <c:v>78.414326000000003</c:v>
                      </c:pt>
                      <c:pt idx="5630">
                        <c:v>78.401449999999997</c:v>
                      </c:pt>
                      <c:pt idx="5631">
                        <c:v>78.388577999999995</c:v>
                      </c:pt>
                      <c:pt idx="5632">
                        <c:v>78.375710999999995</c:v>
                      </c:pt>
                      <c:pt idx="5633">
                        <c:v>78.362847000000002</c:v>
                      </c:pt>
                      <c:pt idx="5634">
                        <c:v>78.349987999999996</c:v>
                      </c:pt>
                      <c:pt idx="5635">
                        <c:v>78.337134000000006</c:v>
                      </c:pt>
                      <c:pt idx="5636">
                        <c:v>78.324282999999994</c:v>
                      </c:pt>
                      <c:pt idx="5637">
                        <c:v>78.311436999999998</c:v>
                      </c:pt>
                      <c:pt idx="5638">
                        <c:v>78.298595000000006</c:v>
                      </c:pt>
                      <c:pt idx="5639">
                        <c:v>78.285757000000004</c:v>
                      </c:pt>
                      <c:pt idx="5640">
                        <c:v>78.272923000000006</c:v>
                      </c:pt>
                      <c:pt idx="5641">
                        <c:v>78.260092999999998</c:v>
                      </c:pt>
                      <c:pt idx="5642">
                        <c:v>78.247268000000005</c:v>
                      </c:pt>
                      <c:pt idx="5643">
                        <c:v>78.234447000000003</c:v>
                      </c:pt>
                      <c:pt idx="5644">
                        <c:v>78.221630000000005</c:v>
                      </c:pt>
                      <c:pt idx="5645">
                        <c:v>78.208816999999996</c:v>
                      </c:pt>
                      <c:pt idx="5646">
                        <c:v>78.196009000000004</c:v>
                      </c:pt>
                      <c:pt idx="5647">
                        <c:v>78.183204000000003</c:v>
                      </c:pt>
                      <c:pt idx="5648">
                        <c:v>78.170404000000005</c:v>
                      </c:pt>
                      <c:pt idx="5649">
                        <c:v>78.157607999999996</c:v>
                      </c:pt>
                      <c:pt idx="5650">
                        <c:v>78.144817000000003</c:v>
                      </c:pt>
                      <c:pt idx="5651">
                        <c:v>78.132029000000003</c:v>
                      </c:pt>
                      <c:pt idx="5652">
                        <c:v>78.119246000000004</c:v>
                      </c:pt>
                      <c:pt idx="5653">
                        <c:v>78.106465999999998</c:v>
                      </c:pt>
                      <c:pt idx="5654">
                        <c:v>78.093691000000007</c:v>
                      </c:pt>
                      <c:pt idx="5655">
                        <c:v>78.080921000000004</c:v>
                      </c:pt>
                      <c:pt idx="5656">
                        <c:v>78.068154000000007</c:v>
                      </c:pt>
                      <c:pt idx="5657">
                        <c:v>78.055391</c:v>
                      </c:pt>
                      <c:pt idx="5658">
                        <c:v>78.042632999999995</c:v>
                      </c:pt>
                      <c:pt idx="5659">
                        <c:v>78.029878999999994</c:v>
                      </c:pt>
                      <c:pt idx="5660">
                        <c:v>78.017128999999997</c:v>
                      </c:pt>
                      <c:pt idx="5661">
                        <c:v>78.004383000000004</c:v>
                      </c:pt>
                      <c:pt idx="5662">
                        <c:v>77.991641999999999</c:v>
                      </c:pt>
                      <c:pt idx="5663">
                        <c:v>77.978904</c:v>
                      </c:pt>
                      <c:pt idx="5664">
                        <c:v>77.966171000000003</c:v>
                      </c:pt>
                      <c:pt idx="5665">
                        <c:v>77.953441999999995</c:v>
                      </c:pt>
                      <c:pt idx="5666">
                        <c:v>77.940715999999995</c:v>
                      </c:pt>
                      <c:pt idx="5667">
                        <c:v>77.927995999999993</c:v>
                      </c:pt>
                      <c:pt idx="5668">
                        <c:v>77.915278999999998</c:v>
                      </c:pt>
                      <c:pt idx="5669">
                        <c:v>77.902565999999993</c:v>
                      </c:pt>
                      <c:pt idx="5670">
                        <c:v>77.889858000000004</c:v>
                      </c:pt>
                      <c:pt idx="5671">
                        <c:v>77.877154000000004</c:v>
                      </c:pt>
                      <c:pt idx="5672">
                        <c:v>77.864453999999995</c:v>
                      </c:pt>
                      <c:pt idx="5673">
                        <c:v>77.851758000000004</c:v>
                      </c:pt>
                      <c:pt idx="5674">
                        <c:v>77.839066000000003</c:v>
                      </c:pt>
                      <c:pt idx="5675">
                        <c:v>77.826378000000005</c:v>
                      </c:pt>
                      <c:pt idx="5676">
                        <c:v>77.813693999999998</c:v>
                      </c:pt>
                      <c:pt idx="5677">
                        <c:v>77.801015000000007</c:v>
                      </c:pt>
                      <c:pt idx="5678">
                        <c:v>77.788340000000005</c:v>
                      </c:pt>
                      <c:pt idx="5679">
                        <c:v>77.775668999999994</c:v>
                      </c:pt>
                      <c:pt idx="5680">
                        <c:v>77.763002</c:v>
                      </c:pt>
                      <c:pt idx="5681">
                        <c:v>77.750338999999997</c:v>
                      </c:pt>
                      <c:pt idx="5682">
                        <c:v>77.737679999999997</c:v>
                      </c:pt>
                      <c:pt idx="5683">
                        <c:v>77.725025000000002</c:v>
                      </c:pt>
                      <c:pt idx="5684">
                        <c:v>77.712374999999994</c:v>
                      </c:pt>
                      <c:pt idx="5685">
                        <c:v>77.699727999999993</c:v>
                      </c:pt>
                      <c:pt idx="5686">
                        <c:v>77.687085999999994</c:v>
                      </c:pt>
                      <c:pt idx="5687">
                        <c:v>77.674447999999998</c:v>
                      </c:pt>
                      <c:pt idx="5688">
                        <c:v>77.661812999999995</c:v>
                      </c:pt>
                      <c:pt idx="5689">
                        <c:v>77.649182999999994</c:v>
                      </c:pt>
                      <c:pt idx="5690">
                        <c:v>77.636557999999994</c:v>
                      </c:pt>
                      <c:pt idx="5691">
                        <c:v>77.623936</c:v>
                      </c:pt>
                      <c:pt idx="5692">
                        <c:v>77.611317999999997</c:v>
                      </c:pt>
                      <c:pt idx="5693">
                        <c:v>77.598704999999995</c:v>
                      </c:pt>
                      <c:pt idx="5694">
                        <c:v>77.586095</c:v>
                      </c:pt>
                      <c:pt idx="5695">
                        <c:v>77.573490000000007</c:v>
                      </c:pt>
                      <c:pt idx="5696">
                        <c:v>77.560888000000006</c:v>
                      </c:pt>
                      <c:pt idx="5697">
                        <c:v>77.548291000000006</c:v>
                      </c:pt>
                      <c:pt idx="5698">
                        <c:v>77.535697999999996</c:v>
                      </c:pt>
                      <c:pt idx="5699">
                        <c:v>77.523109000000005</c:v>
                      </c:pt>
                      <c:pt idx="5700">
                        <c:v>77.510524000000004</c:v>
                      </c:pt>
                      <c:pt idx="5701">
                        <c:v>77.497943000000006</c:v>
                      </c:pt>
                      <c:pt idx="5702">
                        <c:v>77.485366999999997</c:v>
                      </c:pt>
                      <c:pt idx="5703">
                        <c:v>77.472793999999993</c:v>
                      </c:pt>
                      <c:pt idx="5704">
                        <c:v>77.460224999999994</c:v>
                      </c:pt>
                      <c:pt idx="5705">
                        <c:v>77.447660999999997</c:v>
                      </c:pt>
                      <c:pt idx="5706">
                        <c:v>77.435100000000006</c:v>
                      </c:pt>
                      <c:pt idx="5707">
                        <c:v>77.422544000000002</c:v>
                      </c:pt>
                      <c:pt idx="5708">
                        <c:v>77.409992000000003</c:v>
                      </c:pt>
                      <c:pt idx="5709">
                        <c:v>77.397443999999993</c:v>
                      </c:pt>
                      <c:pt idx="5710">
                        <c:v>77.384899000000004</c:v>
                      </c:pt>
                      <c:pt idx="5711">
                        <c:v>77.372359000000003</c:v>
                      </c:pt>
                      <c:pt idx="5712">
                        <c:v>77.359823000000006</c:v>
                      </c:pt>
                      <c:pt idx="5713">
                        <c:v>77.347290999999998</c:v>
                      </c:pt>
                      <c:pt idx="5714">
                        <c:v>77.334762999999995</c:v>
                      </c:pt>
                      <c:pt idx="5715">
                        <c:v>77.322239999999994</c:v>
                      </c:pt>
                      <c:pt idx="5716">
                        <c:v>77.309719999999999</c:v>
                      </c:pt>
                      <c:pt idx="5717">
                        <c:v>77.297203999999994</c:v>
                      </c:pt>
                      <c:pt idx="5718">
                        <c:v>77.284692000000007</c:v>
                      </c:pt>
                      <c:pt idx="5719">
                        <c:v>77.272184999999993</c:v>
                      </c:pt>
                      <c:pt idx="5720">
                        <c:v>77.259681</c:v>
                      </c:pt>
                      <c:pt idx="5721">
                        <c:v>77.247181999999995</c:v>
                      </c:pt>
                      <c:pt idx="5722">
                        <c:v>77.234685999999996</c:v>
                      </c:pt>
                      <c:pt idx="5723">
                        <c:v>77.222194999999999</c:v>
                      </c:pt>
                      <c:pt idx="5724">
                        <c:v>77.209706999999995</c:v>
                      </c:pt>
                      <c:pt idx="5725">
                        <c:v>77.197224000000006</c:v>
                      </c:pt>
                      <c:pt idx="5726">
                        <c:v>77.184743999999995</c:v>
                      </c:pt>
                      <c:pt idx="5727">
                        <c:v>77.172269</c:v>
                      </c:pt>
                      <c:pt idx="5728">
                        <c:v>77.159797999999995</c:v>
                      </c:pt>
                      <c:pt idx="5729">
                        <c:v>77.147330999999994</c:v>
                      </c:pt>
                      <c:pt idx="5730">
                        <c:v>77.134867</c:v>
                      </c:pt>
                      <c:pt idx="5731">
                        <c:v>77.122407999999993</c:v>
                      </c:pt>
                      <c:pt idx="5732">
                        <c:v>77.109953000000004</c:v>
                      </c:pt>
                      <c:pt idx="5733">
                        <c:v>77.097502000000006</c:v>
                      </c:pt>
                      <c:pt idx="5734">
                        <c:v>77.085054999999997</c:v>
                      </c:pt>
                      <c:pt idx="5735">
                        <c:v>77.072612000000007</c:v>
                      </c:pt>
                      <c:pt idx="5736">
                        <c:v>77.060173000000006</c:v>
                      </c:pt>
                      <c:pt idx="5737">
                        <c:v>77.047736999999998</c:v>
                      </c:pt>
                      <c:pt idx="5738">
                        <c:v>77.035306000000006</c:v>
                      </c:pt>
                      <c:pt idx="5739">
                        <c:v>77.022879000000003</c:v>
                      </c:pt>
                      <c:pt idx="5740">
                        <c:v>77.010456000000005</c:v>
                      </c:pt>
                      <c:pt idx="5741">
                        <c:v>76.998036999999997</c:v>
                      </c:pt>
                      <c:pt idx="5742">
                        <c:v>76.985622000000006</c:v>
                      </c:pt>
                      <c:pt idx="5743">
                        <c:v>76.973211000000006</c:v>
                      </c:pt>
                      <c:pt idx="5744">
                        <c:v>76.960803999999996</c:v>
                      </c:pt>
                      <c:pt idx="5745">
                        <c:v>76.948401000000004</c:v>
                      </c:pt>
                      <c:pt idx="5746">
                        <c:v>76.936002000000002</c:v>
                      </c:pt>
                      <c:pt idx="5747">
                        <c:v>76.923607000000004</c:v>
                      </c:pt>
                      <c:pt idx="5748">
                        <c:v>76.911215999999996</c:v>
                      </c:pt>
                      <c:pt idx="5749">
                        <c:v>76.898829000000006</c:v>
                      </c:pt>
                      <c:pt idx="5750">
                        <c:v>76.886446000000007</c:v>
                      </c:pt>
                      <c:pt idx="5751">
                        <c:v>76.874066999999997</c:v>
                      </c:pt>
                      <c:pt idx="5752">
                        <c:v>76.861692000000005</c:v>
                      </c:pt>
                      <c:pt idx="5753">
                        <c:v>76.849321000000003</c:v>
                      </c:pt>
                      <c:pt idx="5754">
                        <c:v>76.836954000000006</c:v>
                      </c:pt>
                      <c:pt idx="5755">
                        <c:v>76.824590000000001</c:v>
                      </c:pt>
                      <c:pt idx="5756">
                        <c:v>76.812230999999997</c:v>
                      </c:pt>
                      <c:pt idx="5757">
                        <c:v>76.799875999999998</c:v>
                      </c:pt>
                      <c:pt idx="5758">
                        <c:v>76.787525000000002</c:v>
                      </c:pt>
                      <c:pt idx="5759">
                        <c:v>76.775177999999997</c:v>
                      </c:pt>
                      <c:pt idx="5760">
                        <c:v>76.762833999999998</c:v>
                      </c:pt>
                      <c:pt idx="5761">
                        <c:v>76.750495000000001</c:v>
                      </c:pt>
                      <c:pt idx="5762">
                        <c:v>76.738159999999993</c:v>
                      </c:pt>
                      <c:pt idx="5763">
                        <c:v>76.725828000000007</c:v>
                      </c:pt>
                      <c:pt idx="5764">
                        <c:v>76.713500999999994</c:v>
                      </c:pt>
                      <c:pt idx="5765">
                        <c:v>76.701177000000001</c:v>
                      </c:pt>
                      <c:pt idx="5766">
                        <c:v>76.688857999999996</c:v>
                      </c:pt>
                      <c:pt idx="5767">
                        <c:v>76.676541999999998</c:v>
                      </c:pt>
                      <c:pt idx="5768">
                        <c:v>76.664231000000001</c:v>
                      </c:pt>
                      <c:pt idx="5769">
                        <c:v>76.651922999999996</c:v>
                      </c:pt>
                      <c:pt idx="5770">
                        <c:v>76.639618999999996</c:v>
                      </c:pt>
                      <c:pt idx="5771">
                        <c:v>76.627319999999997</c:v>
                      </c:pt>
                      <c:pt idx="5772">
                        <c:v>76.615024000000005</c:v>
                      </c:pt>
                      <c:pt idx="5773">
                        <c:v>76.602732000000003</c:v>
                      </c:pt>
                      <c:pt idx="5774">
                        <c:v>76.590444000000005</c:v>
                      </c:pt>
                      <c:pt idx="5775">
                        <c:v>76.578159999999997</c:v>
                      </c:pt>
                      <c:pt idx="5776">
                        <c:v>76.565880000000007</c:v>
                      </c:pt>
                      <c:pt idx="5777">
                        <c:v>76.553604000000007</c:v>
                      </c:pt>
                      <c:pt idx="5778">
                        <c:v>76.541331999999997</c:v>
                      </c:pt>
                      <c:pt idx="5779">
                        <c:v>76.529064000000005</c:v>
                      </c:pt>
                      <c:pt idx="5780">
                        <c:v>76.516800000000003</c:v>
                      </c:pt>
                      <c:pt idx="5781">
                        <c:v>76.504538999999994</c:v>
                      </c:pt>
                      <c:pt idx="5782">
                        <c:v>76.492283</c:v>
                      </c:pt>
                      <c:pt idx="5783">
                        <c:v>76.480029999999999</c:v>
                      </c:pt>
                      <c:pt idx="5784">
                        <c:v>76.467782</c:v>
                      </c:pt>
                      <c:pt idx="5785">
                        <c:v>76.455537000000007</c:v>
                      </c:pt>
                      <c:pt idx="5786">
                        <c:v>76.443296000000004</c:v>
                      </c:pt>
                      <c:pt idx="5787">
                        <c:v>76.431060000000002</c:v>
                      </c:pt>
                      <c:pt idx="5788">
                        <c:v>76.418826999999993</c:v>
                      </c:pt>
                      <c:pt idx="5789">
                        <c:v>76.406598000000002</c:v>
                      </c:pt>
                      <c:pt idx="5790">
                        <c:v>76.394373000000002</c:v>
                      </c:pt>
                      <c:pt idx="5791">
                        <c:v>76.382152000000005</c:v>
                      </c:pt>
                      <c:pt idx="5792">
                        <c:v>76.369934000000001</c:v>
                      </c:pt>
                      <c:pt idx="5793">
                        <c:v>76.357720999999998</c:v>
                      </c:pt>
                      <c:pt idx="5794">
                        <c:v>76.345511999999999</c:v>
                      </c:pt>
                      <c:pt idx="5795">
                        <c:v>76.333305999999993</c:v>
                      </c:pt>
                      <c:pt idx="5796">
                        <c:v>76.321104000000005</c:v>
                      </c:pt>
                      <c:pt idx="5797">
                        <c:v>76.308907000000005</c:v>
                      </c:pt>
                      <c:pt idx="5798">
                        <c:v>76.296712999999997</c:v>
                      </c:pt>
                      <c:pt idx="5799">
                        <c:v>76.284522999999993</c:v>
                      </c:pt>
                      <c:pt idx="5800">
                        <c:v>76.272336999999993</c:v>
                      </c:pt>
                      <c:pt idx="5801">
                        <c:v>76.260154999999997</c:v>
                      </c:pt>
                      <c:pt idx="5802">
                        <c:v>76.247977000000006</c:v>
                      </c:pt>
                      <c:pt idx="5803">
                        <c:v>76.235802000000007</c:v>
                      </c:pt>
                      <c:pt idx="5804">
                        <c:v>76.223631999999995</c:v>
                      </c:pt>
                      <c:pt idx="5805">
                        <c:v>76.211465000000004</c:v>
                      </c:pt>
                      <c:pt idx="5806">
                        <c:v>76.199302000000003</c:v>
                      </c:pt>
                      <c:pt idx="5807">
                        <c:v>76.187144000000004</c:v>
                      </c:pt>
                      <c:pt idx="5808">
                        <c:v>76.174988999999997</c:v>
                      </c:pt>
                      <c:pt idx="5809">
                        <c:v>76.162837999999994</c:v>
                      </c:pt>
                      <c:pt idx="5810">
                        <c:v>76.150689999999997</c:v>
                      </c:pt>
                      <c:pt idx="5811">
                        <c:v>76.138547000000003</c:v>
                      </c:pt>
                      <c:pt idx="5812">
                        <c:v>76.126407999999998</c:v>
                      </c:pt>
                      <c:pt idx="5813">
                        <c:v>76.114272</c:v>
                      </c:pt>
                      <c:pt idx="5814">
                        <c:v>76.102140000000006</c:v>
                      </c:pt>
                      <c:pt idx="5815">
                        <c:v>76.090012999999999</c:v>
                      </c:pt>
                      <c:pt idx="5816">
                        <c:v>76.077888999999999</c:v>
                      </c:pt>
                      <c:pt idx="5817">
                        <c:v>76.065769000000003</c:v>
                      </c:pt>
                      <c:pt idx="5818">
                        <c:v>76.053652</c:v>
                      </c:pt>
                      <c:pt idx="5819">
                        <c:v>76.041539999999998</c:v>
                      </c:pt>
                      <c:pt idx="5820">
                        <c:v>76.029431000000002</c:v>
                      </c:pt>
                      <c:pt idx="5821">
                        <c:v>76.017326999999995</c:v>
                      </c:pt>
                      <c:pt idx="5822">
                        <c:v>76.005225999999993</c:v>
                      </c:pt>
                      <c:pt idx="5823">
                        <c:v>75.993128999999996</c:v>
                      </c:pt>
                      <c:pt idx="5824">
                        <c:v>75.981036000000003</c:v>
                      </c:pt>
                      <c:pt idx="5825">
                        <c:v>75.968947</c:v>
                      </c:pt>
                      <c:pt idx="5826">
                        <c:v>75.956861000000004</c:v>
                      </c:pt>
                      <c:pt idx="5827">
                        <c:v>75.944779999999994</c:v>
                      </c:pt>
                      <c:pt idx="5828">
                        <c:v>75.932702000000006</c:v>
                      </c:pt>
                      <c:pt idx="5829">
                        <c:v>75.920627999999994</c:v>
                      </c:pt>
                      <c:pt idx="5830">
                        <c:v>75.908557999999999</c:v>
                      </c:pt>
                      <c:pt idx="5831">
                        <c:v>75.896491999999995</c:v>
                      </c:pt>
                      <c:pt idx="5832">
                        <c:v>75.884428999999997</c:v>
                      </c:pt>
                      <c:pt idx="5833">
                        <c:v>75.872371000000001</c:v>
                      </c:pt>
                      <c:pt idx="5834">
                        <c:v>75.860315999999997</c:v>
                      </c:pt>
                      <c:pt idx="5835">
                        <c:v>75.848264999999998</c:v>
                      </c:pt>
                      <c:pt idx="5836">
                        <c:v>75.836218000000002</c:v>
                      </c:pt>
                      <c:pt idx="5837">
                        <c:v>75.824174999999997</c:v>
                      </c:pt>
                      <c:pt idx="5838">
                        <c:v>75.812134999999998</c:v>
                      </c:pt>
                      <c:pt idx="5839">
                        <c:v>75.8001</c:v>
                      </c:pt>
                      <c:pt idx="5840">
                        <c:v>75.788067999999996</c:v>
                      </c:pt>
                      <c:pt idx="5841">
                        <c:v>75.776039999999995</c:v>
                      </c:pt>
                      <c:pt idx="5842">
                        <c:v>75.764015999999998</c:v>
                      </c:pt>
                      <c:pt idx="5843">
                        <c:v>75.751996000000005</c:v>
                      </c:pt>
                      <c:pt idx="5844">
                        <c:v>75.739979000000005</c:v>
                      </c:pt>
                      <c:pt idx="5845">
                        <c:v>75.727967000000007</c:v>
                      </c:pt>
                      <c:pt idx="5846">
                        <c:v>75.715958000000001</c:v>
                      </c:pt>
                      <c:pt idx="5847">
                        <c:v>75.703952999999998</c:v>
                      </c:pt>
                      <c:pt idx="5848">
                        <c:v>75.691951000000003</c:v>
                      </c:pt>
                      <c:pt idx="5849">
                        <c:v>75.679953999999995</c:v>
                      </c:pt>
                      <c:pt idx="5850">
                        <c:v>75.667959999999994</c:v>
                      </c:pt>
                      <c:pt idx="5851">
                        <c:v>75.655969999999996</c:v>
                      </c:pt>
                      <c:pt idx="5852">
                        <c:v>75.643984000000003</c:v>
                      </c:pt>
                      <c:pt idx="5853">
                        <c:v>75.632002</c:v>
                      </c:pt>
                      <c:pt idx="5854">
                        <c:v>75.620024000000001</c:v>
                      </c:pt>
                      <c:pt idx="5855">
                        <c:v>75.608048999999994</c:v>
                      </c:pt>
                      <c:pt idx="5856">
                        <c:v>75.596078000000006</c:v>
                      </c:pt>
                      <c:pt idx="5857">
                        <c:v>75.584110999999993</c:v>
                      </c:pt>
                      <c:pt idx="5858">
                        <c:v>75.572147999999999</c:v>
                      </c:pt>
                      <c:pt idx="5859">
                        <c:v>75.560187999999997</c:v>
                      </c:pt>
                      <c:pt idx="5860">
                        <c:v>75.548231999999999</c:v>
                      </c:pt>
                      <c:pt idx="5861">
                        <c:v>75.536281000000002</c:v>
                      </c:pt>
                      <c:pt idx="5862">
                        <c:v>75.524332000000001</c:v>
                      </c:pt>
                      <c:pt idx="5863">
                        <c:v>75.512388000000001</c:v>
                      </c:pt>
                      <c:pt idx="5864">
                        <c:v>75.500446999999994</c:v>
                      </c:pt>
                      <c:pt idx="5865">
                        <c:v>75.488511000000003</c:v>
                      </c:pt>
                      <c:pt idx="5866">
                        <c:v>75.476578000000003</c:v>
                      </c:pt>
                      <c:pt idx="5867">
                        <c:v>75.464647999999997</c:v>
                      </c:pt>
                      <c:pt idx="5868">
                        <c:v>75.452723000000006</c:v>
                      </c:pt>
                      <c:pt idx="5869">
                        <c:v>75.440800999999993</c:v>
                      </c:pt>
                      <c:pt idx="5870">
                        <c:v>75.428882999999999</c:v>
                      </c:pt>
                      <c:pt idx="5871">
                        <c:v>75.416968999999995</c:v>
                      </c:pt>
                      <c:pt idx="5872">
                        <c:v>75.405057999999997</c:v>
                      </c:pt>
                      <c:pt idx="5873">
                        <c:v>75.393152000000001</c:v>
                      </c:pt>
                      <c:pt idx="5874">
                        <c:v>75.381248999999997</c:v>
                      </c:pt>
                      <c:pt idx="5875">
                        <c:v>75.369349999999997</c:v>
                      </c:pt>
                      <c:pt idx="5876">
                        <c:v>75.357454000000004</c:v>
                      </c:pt>
                      <c:pt idx="5877">
                        <c:v>75.345562000000001</c:v>
                      </c:pt>
                      <c:pt idx="5878">
                        <c:v>75.333674999999999</c:v>
                      </c:pt>
                      <c:pt idx="5879">
                        <c:v>75.321789999999993</c:v>
                      </c:pt>
                      <c:pt idx="5880">
                        <c:v>75.309910000000002</c:v>
                      </c:pt>
                      <c:pt idx="5881">
                        <c:v>75.298033000000004</c:v>
                      </c:pt>
                      <c:pt idx="5882">
                        <c:v>75.286159999999995</c:v>
                      </c:pt>
                      <c:pt idx="5883">
                        <c:v>75.274291000000005</c:v>
                      </c:pt>
                      <c:pt idx="5884">
                        <c:v>75.262426000000005</c:v>
                      </c:pt>
                      <c:pt idx="5885">
                        <c:v>75.250563999999997</c:v>
                      </c:pt>
                      <c:pt idx="5886">
                        <c:v>75.238705999999993</c:v>
                      </c:pt>
                      <c:pt idx="5887">
                        <c:v>75.226851999999994</c:v>
                      </c:pt>
                      <c:pt idx="5888">
                        <c:v>75.215001000000001</c:v>
                      </c:pt>
                      <c:pt idx="5889">
                        <c:v>75.203154999999995</c:v>
                      </c:pt>
                      <c:pt idx="5890">
                        <c:v>75.191311999999996</c:v>
                      </c:pt>
                      <c:pt idx="5891">
                        <c:v>75.179472000000004</c:v>
                      </c:pt>
                      <c:pt idx="5892">
                        <c:v>75.167636999999999</c:v>
                      </c:pt>
                      <c:pt idx="5893">
                        <c:v>75.155805000000001</c:v>
                      </c:pt>
                      <c:pt idx="5894">
                        <c:v>75.143977000000007</c:v>
                      </c:pt>
                      <c:pt idx="5895">
                        <c:v>75.132153000000002</c:v>
                      </c:pt>
                      <c:pt idx="5896">
                        <c:v>75.120332000000005</c:v>
                      </c:pt>
                      <c:pt idx="5897">
                        <c:v>75.108514999999997</c:v>
                      </c:pt>
                      <c:pt idx="5898">
                        <c:v>75.096701999999993</c:v>
                      </c:pt>
                      <c:pt idx="5899">
                        <c:v>75.084891999999996</c:v>
                      </c:pt>
                      <c:pt idx="5900">
                        <c:v>75.073086000000004</c:v>
                      </c:pt>
                      <c:pt idx="5901">
                        <c:v>75.061284000000001</c:v>
                      </c:pt>
                      <c:pt idx="5902">
                        <c:v>75.049486000000002</c:v>
                      </c:pt>
                      <c:pt idx="5903">
                        <c:v>75.037690999999995</c:v>
                      </c:pt>
                      <c:pt idx="5904">
                        <c:v>75.025899999999993</c:v>
                      </c:pt>
                      <c:pt idx="5905">
                        <c:v>75.014112999999995</c:v>
                      </c:pt>
                      <c:pt idx="5906">
                        <c:v>75.002329000000003</c:v>
                      </c:pt>
                      <c:pt idx="5907">
                        <c:v>74.990549999999999</c:v>
                      </c:pt>
                      <c:pt idx="5908">
                        <c:v>74.978773000000004</c:v>
                      </c:pt>
                      <c:pt idx="5909">
                        <c:v>74.967000999999996</c:v>
                      </c:pt>
                      <c:pt idx="5910">
                        <c:v>74.955231999999995</c:v>
                      </c:pt>
                      <c:pt idx="5911">
                        <c:v>74.943466999999998</c:v>
                      </c:pt>
                      <c:pt idx="5912">
                        <c:v>74.931706000000005</c:v>
                      </c:pt>
                      <c:pt idx="5913">
                        <c:v>74.919948000000005</c:v>
                      </c:pt>
                      <c:pt idx="5914">
                        <c:v>74.908193999999995</c:v>
                      </c:pt>
                      <c:pt idx="5915">
                        <c:v>74.896444000000002</c:v>
                      </c:pt>
                      <c:pt idx="5916">
                        <c:v>74.884697000000003</c:v>
                      </c:pt>
                      <c:pt idx="5917">
                        <c:v>74.872953999999993</c:v>
                      </c:pt>
                      <c:pt idx="5918">
                        <c:v>74.861215000000001</c:v>
                      </c:pt>
                      <c:pt idx="5919">
                        <c:v>74.849479000000002</c:v>
                      </c:pt>
                      <c:pt idx="5920">
                        <c:v>74.837748000000005</c:v>
                      </c:pt>
                      <c:pt idx="5921">
                        <c:v>74.826019000000002</c:v>
                      </c:pt>
                      <c:pt idx="5922">
                        <c:v>74.814295000000001</c:v>
                      </c:pt>
                      <c:pt idx="5923">
                        <c:v>74.802574000000007</c:v>
                      </c:pt>
                      <c:pt idx="5924">
                        <c:v>74.790857000000003</c:v>
                      </c:pt>
                      <c:pt idx="5925">
                        <c:v>74.779143000000005</c:v>
                      </c:pt>
                      <c:pt idx="5926">
                        <c:v>74.767432999999997</c:v>
                      </c:pt>
                      <c:pt idx="5927">
                        <c:v>74.755726999999993</c:v>
                      </c:pt>
                      <c:pt idx="5928">
                        <c:v>74.744024999999993</c:v>
                      </c:pt>
                      <c:pt idx="5929">
                        <c:v>74.732326</c:v>
                      </c:pt>
                      <c:pt idx="5930">
                        <c:v>74.720630999999997</c:v>
                      </c:pt>
                      <c:pt idx="5931">
                        <c:v>74.708939000000001</c:v>
                      </c:pt>
                      <c:pt idx="5932">
                        <c:v>74.697250999999994</c:v>
                      </c:pt>
                      <c:pt idx="5933">
                        <c:v>74.685567000000006</c:v>
                      </c:pt>
                      <c:pt idx="5934">
                        <c:v>74.673885999999996</c:v>
                      </c:pt>
                      <c:pt idx="5935">
                        <c:v>74.662209000000004</c:v>
                      </c:pt>
                      <c:pt idx="5936">
                        <c:v>74.650536000000002</c:v>
                      </c:pt>
                      <c:pt idx="5937">
                        <c:v>74.638867000000005</c:v>
                      </c:pt>
                      <c:pt idx="5938">
                        <c:v>74.627200999999999</c:v>
                      </c:pt>
                      <c:pt idx="5939">
                        <c:v>74.615538000000001</c:v>
                      </c:pt>
                      <c:pt idx="5940">
                        <c:v>74.603880000000004</c:v>
                      </c:pt>
                      <c:pt idx="5941">
                        <c:v>74.592224999999999</c:v>
                      </c:pt>
                      <c:pt idx="5942">
                        <c:v>74.580573000000001</c:v>
                      </c:pt>
                      <c:pt idx="5943">
                        <c:v>74.568924999999993</c:v>
                      </c:pt>
                      <c:pt idx="5944">
                        <c:v>74.557281000000003</c:v>
                      </c:pt>
                      <c:pt idx="5945">
                        <c:v>74.545641000000003</c:v>
                      </c:pt>
                      <c:pt idx="5946">
                        <c:v>74.534003999999996</c:v>
                      </c:pt>
                      <c:pt idx="5947">
                        <c:v>74.522371000000007</c:v>
                      </c:pt>
                      <c:pt idx="5948">
                        <c:v>74.510740999999996</c:v>
                      </c:pt>
                      <c:pt idx="5949">
                        <c:v>74.499115000000003</c:v>
                      </c:pt>
                      <c:pt idx="5950">
                        <c:v>74.487493000000001</c:v>
                      </c:pt>
                      <c:pt idx="5951">
                        <c:v>74.475874000000005</c:v>
                      </c:pt>
                      <c:pt idx="5952">
                        <c:v>74.464258999999998</c:v>
                      </c:pt>
                      <c:pt idx="5953">
                        <c:v>74.452647999999996</c:v>
                      </c:pt>
                      <c:pt idx="5954">
                        <c:v>74.441040000000001</c:v>
                      </c:pt>
                      <c:pt idx="5955">
                        <c:v>74.429435999999995</c:v>
                      </c:pt>
                      <c:pt idx="5956">
                        <c:v>74.417834999999997</c:v>
                      </c:pt>
                      <c:pt idx="5957">
                        <c:v>74.406238000000002</c:v>
                      </c:pt>
                      <c:pt idx="5958">
                        <c:v>74.394644999999997</c:v>
                      </c:pt>
                      <c:pt idx="5959">
                        <c:v>74.383054999999999</c:v>
                      </c:pt>
                      <c:pt idx="5960">
                        <c:v>74.371469000000005</c:v>
                      </c:pt>
                      <c:pt idx="5961">
                        <c:v>74.359886000000003</c:v>
                      </c:pt>
                      <c:pt idx="5962">
                        <c:v>74.348307000000005</c:v>
                      </c:pt>
                      <c:pt idx="5963">
                        <c:v>74.336731999999998</c:v>
                      </c:pt>
                      <c:pt idx="5964">
                        <c:v>74.325159999999997</c:v>
                      </c:pt>
                      <c:pt idx="5965">
                        <c:v>74.313592</c:v>
                      </c:pt>
                      <c:pt idx="5966">
                        <c:v>74.302028000000007</c:v>
                      </c:pt>
                      <c:pt idx="5967">
                        <c:v>74.290467000000007</c:v>
                      </c:pt>
                      <c:pt idx="5968">
                        <c:v>74.278908999999999</c:v>
                      </c:pt>
                      <c:pt idx="5969">
                        <c:v>74.267356000000007</c:v>
                      </c:pt>
                      <c:pt idx="5970">
                        <c:v>74.255804999999995</c:v>
                      </c:pt>
                      <c:pt idx="5971">
                        <c:v>74.244259</c:v>
                      </c:pt>
                      <c:pt idx="5972">
                        <c:v>74.232715999999996</c:v>
                      </c:pt>
                      <c:pt idx="5973">
                        <c:v>74.221176999999997</c:v>
                      </c:pt>
                      <c:pt idx="5974">
                        <c:v>74.209641000000005</c:v>
                      </c:pt>
                      <c:pt idx="5975">
                        <c:v>74.198109000000002</c:v>
                      </c:pt>
                      <c:pt idx="5976">
                        <c:v>74.186580000000006</c:v>
                      </c:pt>
                      <c:pt idx="5977">
                        <c:v>74.175055</c:v>
                      </c:pt>
                      <c:pt idx="5978">
                        <c:v>74.163533999999999</c:v>
                      </c:pt>
                      <c:pt idx="5979">
                        <c:v>74.152016000000003</c:v>
                      </c:pt>
                      <c:pt idx="5980">
                        <c:v>74.140501</c:v>
                      </c:pt>
                      <c:pt idx="5981">
                        <c:v>74.128990999999999</c:v>
                      </c:pt>
                      <c:pt idx="5982">
                        <c:v>74.117484000000005</c:v>
                      </c:pt>
                      <c:pt idx="5983">
                        <c:v>74.105980000000002</c:v>
                      </c:pt>
                      <c:pt idx="5984">
                        <c:v>74.094480000000004</c:v>
                      </c:pt>
                      <c:pt idx="5985">
                        <c:v>74.082983999999996</c:v>
                      </c:pt>
                      <c:pt idx="5986">
                        <c:v>74.071490999999995</c:v>
                      </c:pt>
                      <c:pt idx="5987">
                        <c:v>74.060001</c:v>
                      </c:pt>
                      <c:pt idx="5988">
                        <c:v>74.048516000000006</c:v>
                      </c:pt>
                      <c:pt idx="5989">
                        <c:v>74.037034000000006</c:v>
                      </c:pt>
                      <c:pt idx="5990">
                        <c:v>74.025554999999997</c:v>
                      </c:pt>
                      <c:pt idx="5991">
                        <c:v>74.014080000000007</c:v>
                      </c:pt>
                      <c:pt idx="5992">
                        <c:v>74.002607999999995</c:v>
                      </c:pt>
                      <c:pt idx="5993">
                        <c:v>73.991140000000001</c:v>
                      </c:pt>
                      <c:pt idx="5994">
                        <c:v>73.979675999999998</c:v>
                      </c:pt>
                      <c:pt idx="5995">
                        <c:v>73.968215000000001</c:v>
                      </c:pt>
                      <c:pt idx="5996">
                        <c:v>73.956757999999994</c:v>
                      </c:pt>
                      <c:pt idx="5997">
                        <c:v>73.945303999999993</c:v>
                      </c:pt>
                      <c:pt idx="5998">
                        <c:v>73.933853999999997</c:v>
                      </c:pt>
                      <c:pt idx="5999">
                        <c:v>73.922407000000007</c:v>
                      </c:pt>
                      <c:pt idx="6000">
                        <c:v>73.910964000000007</c:v>
                      </c:pt>
                      <c:pt idx="6001">
                        <c:v>73.899524999999997</c:v>
                      </c:pt>
                      <c:pt idx="6002">
                        <c:v>73.888088999999994</c:v>
                      </c:pt>
                      <c:pt idx="6003">
                        <c:v>73.876655999999997</c:v>
                      </c:pt>
                      <c:pt idx="6004">
                        <c:v>73.865227000000004</c:v>
                      </c:pt>
                      <c:pt idx="6005">
                        <c:v>73.853802000000002</c:v>
                      </c:pt>
                      <c:pt idx="6006">
                        <c:v>73.842380000000006</c:v>
                      </c:pt>
                      <c:pt idx="6007">
                        <c:v>73.830962</c:v>
                      </c:pt>
                      <c:pt idx="6008">
                        <c:v>73.819547</c:v>
                      </c:pt>
                      <c:pt idx="6009">
                        <c:v>73.808136000000005</c:v>
                      </c:pt>
                      <c:pt idx="6010">
                        <c:v>73.796728000000002</c:v>
                      </c:pt>
                      <c:pt idx="6011">
                        <c:v>73.785324000000003</c:v>
                      </c:pt>
                      <c:pt idx="6012">
                        <c:v>73.773922999999996</c:v>
                      </c:pt>
                      <c:pt idx="6013">
                        <c:v>73.762525999999994</c:v>
                      </c:pt>
                      <c:pt idx="6014">
                        <c:v>73.751131999999998</c:v>
                      </c:pt>
                      <c:pt idx="6015">
                        <c:v>73.739742000000007</c:v>
                      </c:pt>
                      <c:pt idx="6016">
                        <c:v>73.728354999999993</c:v>
                      </c:pt>
                      <c:pt idx="6017">
                        <c:v>73.716971999999998</c:v>
                      </c:pt>
                      <c:pt idx="6018">
                        <c:v>73.705592999999993</c:v>
                      </c:pt>
                      <c:pt idx="6019">
                        <c:v>73.694216999999995</c:v>
                      </c:pt>
                      <c:pt idx="6020">
                        <c:v>73.682844000000003</c:v>
                      </c:pt>
                      <c:pt idx="6021">
                        <c:v>73.671475000000001</c:v>
                      </c:pt>
                      <c:pt idx="6022">
                        <c:v>73.660109000000006</c:v>
                      </c:pt>
                      <c:pt idx="6023">
                        <c:v>73.648747</c:v>
                      </c:pt>
                      <c:pt idx="6024">
                        <c:v>73.637388999999999</c:v>
                      </c:pt>
                      <c:pt idx="6025">
                        <c:v>73.626034000000004</c:v>
                      </c:pt>
                      <c:pt idx="6026">
                        <c:v>73.614682000000002</c:v>
                      </c:pt>
                      <c:pt idx="6027">
                        <c:v>73.603334000000004</c:v>
                      </c:pt>
                      <c:pt idx="6028">
                        <c:v>73.591989999999996</c:v>
                      </c:pt>
                      <c:pt idx="6029">
                        <c:v>73.580648999999994</c:v>
                      </c:pt>
                      <c:pt idx="6030">
                        <c:v>73.569310999999999</c:v>
                      </c:pt>
                      <c:pt idx="6031">
                        <c:v>73.557976999999994</c:v>
                      </c:pt>
                      <c:pt idx="6032">
                        <c:v>73.546646999999993</c:v>
                      </c:pt>
                      <c:pt idx="6033">
                        <c:v>73.535319000000001</c:v>
                      </c:pt>
                      <c:pt idx="6034">
                        <c:v>73.523995999999997</c:v>
                      </c:pt>
                      <c:pt idx="6035">
                        <c:v>73.512675999999999</c:v>
                      </c:pt>
                      <c:pt idx="6036">
                        <c:v>73.501358999999994</c:v>
                      </c:pt>
                      <c:pt idx="6037">
                        <c:v>73.490046000000007</c:v>
                      </c:pt>
                      <c:pt idx="6038">
                        <c:v>73.478735999999998</c:v>
                      </c:pt>
                      <c:pt idx="6039">
                        <c:v>73.467429999999993</c:v>
                      </c:pt>
                      <c:pt idx="6040">
                        <c:v>73.456128000000007</c:v>
                      </c:pt>
                      <c:pt idx="6041">
                        <c:v>73.444828000000001</c:v>
                      </c:pt>
                      <c:pt idx="6042">
                        <c:v>73.433532999999997</c:v>
                      </c:pt>
                      <c:pt idx="6043">
                        <c:v>73.422240000000002</c:v>
                      </c:pt>
                      <c:pt idx="6044">
                        <c:v>73.410951999999995</c:v>
                      </c:pt>
                      <c:pt idx="6045">
                        <c:v>73.399665999999996</c:v>
                      </c:pt>
                      <c:pt idx="6046">
                        <c:v>73.388384000000002</c:v>
                      </c:pt>
                      <c:pt idx="6047">
                        <c:v>73.377105999999998</c:v>
                      </c:pt>
                      <c:pt idx="6048">
                        <c:v>73.365831</c:v>
                      </c:pt>
                      <c:pt idx="6049">
                        <c:v>73.354560000000006</c:v>
                      </c:pt>
                      <c:pt idx="6050">
                        <c:v>73.343292000000005</c:v>
                      </c:pt>
                      <c:pt idx="6051">
                        <c:v>73.332026999999997</c:v>
                      </c:pt>
                      <c:pt idx="6052">
                        <c:v>73.320766000000006</c:v>
                      </c:pt>
                      <c:pt idx="6053">
                        <c:v>73.309509000000006</c:v>
                      </c:pt>
                      <c:pt idx="6054">
                        <c:v>73.298254</c:v>
                      </c:pt>
                      <c:pt idx="6055">
                        <c:v>73.287003999999996</c:v>
                      </c:pt>
                      <c:pt idx="6056">
                        <c:v>73.275756000000001</c:v>
                      </c:pt>
                      <c:pt idx="6057">
                        <c:v>73.264512999999994</c:v>
                      </c:pt>
                      <c:pt idx="6058">
                        <c:v>73.253271999999996</c:v>
                      </c:pt>
                      <c:pt idx="6059">
                        <c:v>73.242035000000001</c:v>
                      </c:pt>
                      <c:pt idx="6060">
                        <c:v>73.230801999999997</c:v>
                      </c:pt>
                      <c:pt idx="6061">
                        <c:v>73.219571999999999</c:v>
                      </c:pt>
                      <c:pt idx="6062">
                        <c:v>73.208344999999994</c:v>
                      </c:pt>
                      <c:pt idx="6063">
                        <c:v>73.197121999999993</c:v>
                      </c:pt>
                      <c:pt idx="6064">
                        <c:v>73.185902999999996</c:v>
                      </c:pt>
                      <c:pt idx="6065">
                        <c:v>73.174685999999994</c:v>
                      </c:pt>
                      <c:pt idx="6066">
                        <c:v>73.163473999999994</c:v>
                      </c:pt>
                      <c:pt idx="6067">
                        <c:v>73.152264000000002</c:v>
                      </c:pt>
                      <c:pt idx="6068">
                        <c:v>73.141058000000001</c:v>
                      </c:pt>
                      <c:pt idx="6069">
                        <c:v>73.129856000000004</c:v>
                      </c:pt>
                      <c:pt idx="6070">
                        <c:v>73.118656999999999</c:v>
                      </c:pt>
                      <c:pt idx="6071">
                        <c:v>73.107461000000001</c:v>
                      </c:pt>
                      <c:pt idx="6072">
                        <c:v>73.096269000000007</c:v>
                      </c:pt>
                      <c:pt idx="6073">
                        <c:v>73.085080000000005</c:v>
                      </c:pt>
                      <c:pt idx="6074">
                        <c:v>73.073894999999993</c:v>
                      </c:pt>
                      <c:pt idx="6075">
                        <c:v>73.062713000000002</c:v>
                      </c:pt>
                      <c:pt idx="6076">
                        <c:v>73.051534000000004</c:v>
                      </c:pt>
                      <c:pt idx="6077">
                        <c:v>73.040358999999995</c:v>
                      </c:pt>
                      <c:pt idx="6078">
                        <c:v>73.029188000000005</c:v>
                      </c:pt>
                      <c:pt idx="6079">
                        <c:v>73.018018999999995</c:v>
                      </c:pt>
                      <c:pt idx="6080">
                        <c:v>73.006855000000002</c:v>
                      </c:pt>
                      <c:pt idx="6081">
                        <c:v>72.995693000000003</c:v>
                      </c:pt>
                      <c:pt idx="6082">
                        <c:v>72.984534999999994</c:v>
                      </c:pt>
                      <c:pt idx="6083">
                        <c:v>72.973381000000003</c:v>
                      </c:pt>
                      <c:pt idx="6084">
                        <c:v>72.962228999999994</c:v>
                      </c:pt>
                      <c:pt idx="6085">
                        <c:v>72.951082</c:v>
                      </c:pt>
                      <c:pt idx="6086">
                        <c:v>72.939937</c:v>
                      </c:pt>
                      <c:pt idx="6087">
                        <c:v>72.928796000000006</c:v>
                      </c:pt>
                      <c:pt idx="6088">
                        <c:v>72.917659</c:v>
                      </c:pt>
                      <c:pt idx="6089">
                        <c:v>72.906525000000002</c:v>
                      </c:pt>
                      <c:pt idx="6090">
                        <c:v>72.895393999999996</c:v>
                      </c:pt>
                      <c:pt idx="6091">
                        <c:v>72.884265999999997</c:v>
                      </c:pt>
                      <c:pt idx="6092">
                        <c:v>72.873142000000001</c:v>
                      </c:pt>
                      <c:pt idx="6093">
                        <c:v>72.862021999999996</c:v>
                      </c:pt>
                      <c:pt idx="6094">
                        <c:v>72.850904999999997</c:v>
                      </c:pt>
                      <c:pt idx="6095">
                        <c:v>72.839791000000005</c:v>
                      </c:pt>
                      <c:pt idx="6096">
                        <c:v>72.828680000000006</c:v>
                      </c:pt>
                      <c:pt idx="6097">
                        <c:v>72.817572999999996</c:v>
                      </c:pt>
                      <c:pt idx="6098">
                        <c:v>72.806470000000004</c:v>
                      </c:pt>
                      <c:pt idx="6099">
                        <c:v>72.795370000000005</c:v>
                      </c:pt>
                      <c:pt idx="6100">
                        <c:v>72.784272999999999</c:v>
                      </c:pt>
                      <c:pt idx="6101">
                        <c:v>72.773178999999999</c:v>
                      </c:pt>
                      <c:pt idx="6102">
                        <c:v>72.762089000000003</c:v>
                      </c:pt>
                      <c:pt idx="6103">
                        <c:v>72.751002</c:v>
                      </c:pt>
                      <c:pt idx="6104">
                        <c:v>72.739919</c:v>
                      </c:pt>
                      <c:pt idx="6105">
                        <c:v>72.728838999999994</c:v>
                      </c:pt>
                      <c:pt idx="6106">
                        <c:v>72.717763000000005</c:v>
                      </c:pt>
                      <c:pt idx="6107">
                        <c:v>72.706688999999997</c:v>
                      </c:pt>
                      <c:pt idx="6108">
                        <c:v>72.695620000000005</c:v>
                      </c:pt>
                      <c:pt idx="6109">
                        <c:v>72.684552999999994</c:v>
                      </c:pt>
                      <c:pt idx="6110">
                        <c:v>72.673490000000001</c:v>
                      </c:pt>
                      <c:pt idx="6111">
                        <c:v>72.662430000000001</c:v>
                      </c:pt>
                      <c:pt idx="6112">
                        <c:v>72.651374000000004</c:v>
                      </c:pt>
                      <c:pt idx="6113">
                        <c:v>72.640321</c:v>
                      </c:pt>
                      <c:pt idx="6114">
                        <c:v>72.629271000000003</c:v>
                      </c:pt>
                      <c:pt idx="6115">
                        <c:v>72.618224999999995</c:v>
                      </c:pt>
                      <c:pt idx="6116">
                        <c:v>72.607181999999995</c:v>
                      </c:pt>
                      <c:pt idx="6117">
                        <c:v>72.596142999999998</c:v>
                      </c:pt>
                      <c:pt idx="6118">
                        <c:v>72.585105999999996</c:v>
                      </c:pt>
                      <c:pt idx="6119">
                        <c:v>72.574072999999999</c:v>
                      </c:pt>
                      <c:pt idx="6120">
                        <c:v>72.563044000000005</c:v>
                      </c:pt>
                      <c:pt idx="6121">
                        <c:v>72.552018000000004</c:v>
                      </c:pt>
                      <c:pt idx="6122">
                        <c:v>72.540994999999995</c:v>
                      </c:pt>
                      <c:pt idx="6123">
                        <c:v>72.529976000000005</c:v>
                      </c:pt>
                      <c:pt idx="6124">
                        <c:v>72.518958999999995</c:v>
                      </c:pt>
                      <c:pt idx="6125">
                        <c:v>72.507947000000001</c:v>
                      </c:pt>
                      <c:pt idx="6126">
                        <c:v>72.496937000000003</c:v>
                      </c:pt>
                      <c:pt idx="6127">
                        <c:v>72.485930999999994</c:v>
                      </c:pt>
                      <c:pt idx="6128">
                        <c:v>72.474929000000003</c:v>
                      </c:pt>
                      <c:pt idx="6129">
                        <c:v>72.463928999999993</c:v>
                      </c:pt>
                      <c:pt idx="6130">
                        <c:v>72.452933000000002</c:v>
                      </c:pt>
                      <c:pt idx="6131">
                        <c:v>72.441940000000002</c:v>
                      </c:pt>
                      <c:pt idx="6132">
                        <c:v>72.430950999999993</c:v>
                      </c:pt>
                      <c:pt idx="6133">
                        <c:v>72.419965000000005</c:v>
                      </c:pt>
                      <c:pt idx="6134">
                        <c:v>72.408981999999995</c:v>
                      </c:pt>
                      <c:pt idx="6135">
                        <c:v>72.398003000000003</c:v>
                      </c:pt>
                      <c:pt idx="6136">
                        <c:v>72.387027000000003</c:v>
                      </c:pt>
                      <c:pt idx="6137">
                        <c:v>72.376053999999996</c:v>
                      </c:pt>
                      <c:pt idx="6138">
                        <c:v>72.365084999999993</c:v>
                      </c:pt>
                      <c:pt idx="6139">
                        <c:v>72.354118999999997</c:v>
                      </c:pt>
                      <c:pt idx="6140">
                        <c:v>72.343155999999993</c:v>
                      </c:pt>
                      <c:pt idx="6141">
                        <c:v>72.332196999999994</c:v>
                      </c:pt>
                      <c:pt idx="6142">
                        <c:v>72.321240000000003</c:v>
                      </c:pt>
                      <c:pt idx="6143">
                        <c:v>72.310288</c:v>
                      </c:pt>
                      <c:pt idx="6144">
                        <c:v>72.299338000000006</c:v>
                      </c:pt>
                      <c:pt idx="6145">
                        <c:v>72.288392000000002</c:v>
                      </c:pt>
                      <c:pt idx="6146">
                        <c:v>72.277449000000004</c:v>
                      </c:pt>
                      <c:pt idx="6147">
                        <c:v>72.266509999999997</c:v>
                      </c:pt>
                      <c:pt idx="6148">
                        <c:v>72.255572999999998</c:v>
                      </c:pt>
                      <c:pt idx="6149">
                        <c:v>72.244641000000001</c:v>
                      </c:pt>
                      <c:pt idx="6150">
                        <c:v>72.233711</c:v>
                      </c:pt>
                      <c:pt idx="6151">
                        <c:v>72.222785000000002</c:v>
                      </c:pt>
                      <c:pt idx="6152">
                        <c:v>72.211861999999996</c:v>
                      </c:pt>
                      <c:pt idx="6153">
                        <c:v>72.200941999999998</c:v>
                      </c:pt>
                      <c:pt idx="6154">
                        <c:v>72.190026000000003</c:v>
                      </c:pt>
                      <c:pt idx="6155">
                        <c:v>72.179113000000001</c:v>
                      </c:pt>
                      <c:pt idx="6156">
                        <c:v>72.168203000000005</c:v>
                      </c:pt>
                      <c:pt idx="6157">
                        <c:v>72.157296000000002</c:v>
                      </c:pt>
                      <c:pt idx="6158">
                        <c:v>72.146393000000003</c:v>
                      </c:pt>
                      <c:pt idx="6159">
                        <c:v>72.135492999999997</c:v>
                      </c:pt>
                      <c:pt idx="6160">
                        <c:v>72.124596999999994</c:v>
                      </c:pt>
                      <c:pt idx="6161">
                        <c:v>72.113703000000001</c:v>
                      </c:pt>
                      <c:pt idx="6162">
                        <c:v>72.102812999999998</c:v>
                      </c:pt>
                      <c:pt idx="6163">
                        <c:v>72.091926999999998</c:v>
                      </c:pt>
                      <c:pt idx="6164">
                        <c:v>72.081042999999994</c:v>
                      </c:pt>
                      <c:pt idx="6165">
                        <c:v>72.070162999999994</c:v>
                      </c:pt>
                      <c:pt idx="6166">
                        <c:v>72.059286</c:v>
                      </c:pt>
                      <c:pt idx="6167">
                        <c:v>72.048411999999999</c:v>
                      </c:pt>
                      <c:pt idx="6168">
                        <c:v>72.037542000000002</c:v>
                      </c:pt>
                      <c:pt idx="6169">
                        <c:v>72.026674999999997</c:v>
                      </c:pt>
                      <c:pt idx="6170">
                        <c:v>72.015810999999999</c:v>
                      </c:pt>
                      <c:pt idx="6171">
                        <c:v>72.004951000000005</c:v>
                      </c:pt>
                      <c:pt idx="6172">
                        <c:v>71.994094000000004</c:v>
                      </c:pt>
                      <c:pt idx="6173">
                        <c:v>71.983239999999995</c:v>
                      </c:pt>
                      <c:pt idx="6174">
                        <c:v>71.972389000000007</c:v>
                      </c:pt>
                      <c:pt idx="6175">
                        <c:v>71.961541999999994</c:v>
                      </c:pt>
                      <c:pt idx="6176">
                        <c:v>71.950698000000003</c:v>
                      </c:pt>
                      <c:pt idx="6177">
                        <c:v>71.939857000000003</c:v>
                      </c:pt>
                      <c:pt idx="6178">
                        <c:v>71.929018999999997</c:v>
                      </c:pt>
                      <c:pt idx="6179">
                        <c:v>71.918184999999994</c:v>
                      </c:pt>
                      <c:pt idx="6180">
                        <c:v>71.907353999999998</c:v>
                      </c:pt>
                      <c:pt idx="6181">
                        <c:v>71.896525999999994</c:v>
                      </c:pt>
                      <c:pt idx="6182">
                        <c:v>71.885700999999997</c:v>
                      </c:pt>
                      <c:pt idx="6183">
                        <c:v>71.874880000000005</c:v>
                      </c:pt>
                      <c:pt idx="6184">
                        <c:v>71.864062000000004</c:v>
                      </c:pt>
                      <c:pt idx="6185">
                        <c:v>71.853246999999996</c:v>
                      </c:pt>
                      <c:pt idx="6186">
                        <c:v>71.842436000000006</c:v>
                      </c:pt>
                      <c:pt idx="6187">
                        <c:v>71.831627999999995</c:v>
                      </c:pt>
                      <c:pt idx="6188">
                        <c:v>71.820823000000004</c:v>
                      </c:pt>
                      <c:pt idx="6189">
                        <c:v>71.810021000000006</c:v>
                      </c:pt>
                      <c:pt idx="6190">
                        <c:v>71.799222</c:v>
                      </c:pt>
                      <c:pt idx="6191">
                        <c:v>71.788426999999999</c:v>
                      </c:pt>
                      <c:pt idx="6192">
                        <c:v>71.777635000000004</c:v>
                      </c:pt>
                      <c:pt idx="6193">
                        <c:v>71.766846000000001</c:v>
                      </c:pt>
                      <c:pt idx="6194">
                        <c:v>71.756061000000003</c:v>
                      </c:pt>
                      <c:pt idx="6195">
                        <c:v>71.745278999999996</c:v>
                      </c:pt>
                      <c:pt idx="6196">
                        <c:v>71.734499999999997</c:v>
                      </c:pt>
                      <c:pt idx="6197">
                        <c:v>71.723724000000004</c:v>
                      </c:pt>
                      <c:pt idx="6198">
                        <c:v>71.712951000000004</c:v>
                      </c:pt>
                      <c:pt idx="6199">
                        <c:v>71.702181999999993</c:v>
                      </c:pt>
                      <c:pt idx="6200">
                        <c:v>71.691416000000004</c:v>
                      </c:pt>
                      <c:pt idx="6201">
                        <c:v>71.680653000000007</c:v>
                      </c:pt>
                      <c:pt idx="6202">
                        <c:v>71.669893000000002</c:v>
                      </c:pt>
                      <c:pt idx="6203">
                        <c:v>71.659137000000001</c:v>
                      </c:pt>
                      <c:pt idx="6204">
                        <c:v>71.648383999999993</c:v>
                      </c:pt>
                      <c:pt idx="6205">
                        <c:v>71.637634000000006</c:v>
                      </c:pt>
                      <c:pt idx="6206">
                        <c:v>71.626886999999996</c:v>
                      </c:pt>
                      <c:pt idx="6207">
                        <c:v>71.616144000000006</c:v>
                      </c:pt>
                      <c:pt idx="6208">
                        <c:v>71.605402999999995</c:v>
                      </c:pt>
                      <c:pt idx="6209">
                        <c:v>71.594666000000004</c:v>
                      </c:pt>
                      <c:pt idx="6210">
                        <c:v>71.583932000000004</c:v>
                      </c:pt>
                      <c:pt idx="6211">
                        <c:v>71.573201999999995</c:v>
                      </c:pt>
                      <c:pt idx="6212">
                        <c:v>71.562473999999995</c:v>
                      </c:pt>
                      <c:pt idx="6213">
                        <c:v>71.551749999999998</c:v>
                      </c:pt>
                      <c:pt idx="6214">
                        <c:v>71.541028999999995</c:v>
                      </c:pt>
                      <c:pt idx="6215">
                        <c:v>71.530311999999995</c:v>
                      </c:pt>
                      <c:pt idx="6216">
                        <c:v>71.519597000000005</c:v>
                      </c:pt>
                      <c:pt idx="6217">
                        <c:v>71.508886000000004</c:v>
                      </c:pt>
                      <c:pt idx="6218">
                        <c:v>71.498176999999998</c:v>
                      </c:pt>
                      <c:pt idx="6219">
                        <c:v>71.487472999999994</c:v>
                      </c:pt>
                      <c:pt idx="6220">
                        <c:v>71.476770999999999</c:v>
                      </c:pt>
                      <c:pt idx="6221">
                        <c:v>71.466071999999997</c:v>
                      </c:pt>
                      <c:pt idx="6222">
                        <c:v>71.455376999999999</c:v>
                      </c:pt>
                      <c:pt idx="6223">
                        <c:v>71.444685000000007</c:v>
                      </c:pt>
                      <c:pt idx="6224">
                        <c:v>71.433995999999993</c:v>
                      </c:pt>
                      <c:pt idx="6225">
                        <c:v>71.423310000000001</c:v>
                      </c:pt>
                      <c:pt idx="6226">
                        <c:v>71.412627999999998</c:v>
                      </c:pt>
                      <c:pt idx="6227">
                        <c:v>71.401948000000004</c:v>
                      </c:pt>
                      <c:pt idx="6228">
                        <c:v>71.391272000000001</c:v>
                      </c:pt>
                      <c:pt idx="6229">
                        <c:v>71.380599000000004</c:v>
                      </c:pt>
                      <c:pt idx="6230">
                        <c:v>71.369929999999997</c:v>
                      </c:pt>
                      <c:pt idx="6231">
                        <c:v>71.359262999999999</c:v>
                      </c:pt>
                      <c:pt idx="6232">
                        <c:v>71.348600000000005</c:v>
                      </c:pt>
                      <c:pt idx="6233">
                        <c:v>71.337940000000003</c:v>
                      </c:pt>
                      <c:pt idx="6234">
                        <c:v>71.327282999999994</c:v>
                      </c:pt>
                      <c:pt idx="6235">
                        <c:v>71.316629000000006</c:v>
                      </c:pt>
                      <c:pt idx="6236">
                        <c:v>71.305977999999996</c:v>
                      </c:pt>
                      <c:pt idx="6237">
                        <c:v>71.295331000000004</c:v>
                      </c:pt>
                      <c:pt idx="6238">
                        <c:v>71.284685999999994</c:v>
                      </c:pt>
                      <c:pt idx="6239">
                        <c:v>71.274045000000001</c:v>
                      </c:pt>
                      <c:pt idx="6240">
                        <c:v>71.263407000000001</c:v>
                      </c:pt>
                      <c:pt idx="6241">
                        <c:v>71.252773000000005</c:v>
                      </c:pt>
                      <c:pt idx="6242">
                        <c:v>71.242141000000004</c:v>
                      </c:pt>
                      <c:pt idx="6243">
                        <c:v>71.231513000000007</c:v>
                      </c:pt>
                      <c:pt idx="6244">
                        <c:v>71.220887000000005</c:v>
                      </c:pt>
                      <c:pt idx="6245">
                        <c:v>71.210265000000007</c:v>
                      </c:pt>
                      <c:pt idx="6246">
                        <c:v>71.199646000000001</c:v>
                      </c:pt>
                      <c:pt idx="6247">
                        <c:v>71.189031</c:v>
                      </c:pt>
                      <c:pt idx="6248">
                        <c:v>71.178417999999994</c:v>
                      </c:pt>
                      <c:pt idx="6249">
                        <c:v>71.167809000000005</c:v>
                      </c:pt>
                      <c:pt idx="6250">
                        <c:v>71.157202999999996</c:v>
                      </c:pt>
                      <c:pt idx="6251">
                        <c:v>71.146600000000007</c:v>
                      </c:pt>
                      <c:pt idx="6252">
                        <c:v>71.135999999999996</c:v>
                      </c:pt>
                      <c:pt idx="6253">
                        <c:v>71.125403000000006</c:v>
                      </c:pt>
                      <c:pt idx="6254">
                        <c:v>71.114808999999994</c:v>
                      </c:pt>
                      <c:pt idx="6255">
                        <c:v>71.104219000000001</c:v>
                      </c:pt>
                      <c:pt idx="6256">
                        <c:v>71.093631999999999</c:v>
                      </c:pt>
                      <c:pt idx="6257">
                        <c:v>71.083046999999993</c:v>
                      </c:pt>
                      <c:pt idx="6258">
                        <c:v>71.072466000000006</c:v>
                      </c:pt>
                      <c:pt idx="6259">
                        <c:v>71.061888999999994</c:v>
                      </c:pt>
                      <c:pt idx="6260">
                        <c:v>71.051314000000005</c:v>
                      </c:pt>
                      <c:pt idx="6261">
                        <c:v>71.040741999999995</c:v>
                      </c:pt>
                      <c:pt idx="6262">
                        <c:v>71.030174000000002</c:v>
                      </c:pt>
                      <c:pt idx="6263">
                        <c:v>71.019609000000003</c:v>
                      </c:pt>
                      <c:pt idx="6264">
                        <c:v>71.009046999999995</c:v>
                      </c:pt>
                      <c:pt idx="6265">
                        <c:v>70.998487999999995</c:v>
                      </c:pt>
                      <c:pt idx="6266">
                        <c:v>70.987932000000001</c:v>
                      </c:pt>
                      <c:pt idx="6267">
                        <c:v>70.977378999999999</c:v>
                      </c:pt>
                      <c:pt idx="6268">
                        <c:v>70.966830000000002</c:v>
                      </c:pt>
                      <c:pt idx="6269">
                        <c:v>70.956282999999999</c:v>
                      </c:pt>
                      <c:pt idx="6270">
                        <c:v>70.945740000000001</c:v>
                      </c:pt>
                      <c:pt idx="6271">
                        <c:v>70.935199999999995</c:v>
                      </c:pt>
                      <c:pt idx="6272">
                        <c:v>70.924662999999995</c:v>
                      </c:pt>
                      <c:pt idx="6273">
                        <c:v>70.914129000000003</c:v>
                      </c:pt>
                      <c:pt idx="6274">
                        <c:v>70.903598000000002</c:v>
                      </c:pt>
                      <c:pt idx="6275">
                        <c:v>70.893069999999994</c:v>
                      </c:pt>
                      <c:pt idx="6276">
                        <c:v>70.882546000000005</c:v>
                      </c:pt>
                      <c:pt idx="6277">
                        <c:v>70.872024999999994</c:v>
                      </c:pt>
                      <c:pt idx="6278">
                        <c:v>70.861506000000006</c:v>
                      </c:pt>
                      <c:pt idx="6279">
                        <c:v>70.850990999999993</c:v>
                      </c:pt>
                      <c:pt idx="6280">
                        <c:v>70.840479000000002</c:v>
                      </c:pt>
                      <c:pt idx="6281">
                        <c:v>70.829970000000003</c:v>
                      </c:pt>
                      <c:pt idx="6282">
                        <c:v>70.819463999999996</c:v>
                      </c:pt>
                      <c:pt idx="6283">
                        <c:v>70.808961999999994</c:v>
                      </c:pt>
                      <c:pt idx="6284">
                        <c:v>70.798462000000001</c:v>
                      </c:pt>
                      <c:pt idx="6285">
                        <c:v>70.787965999999997</c:v>
                      </c:pt>
                      <c:pt idx="6286">
                        <c:v>70.777472000000003</c:v>
                      </c:pt>
                      <c:pt idx="6287">
                        <c:v>70.766981999999999</c:v>
                      </c:pt>
                      <c:pt idx="6288">
                        <c:v>70.756495000000001</c:v>
                      </c:pt>
                      <c:pt idx="6289">
                        <c:v>70.746010999999996</c:v>
                      </c:pt>
                      <c:pt idx="6290">
                        <c:v>70.735529999999997</c:v>
                      </c:pt>
                      <c:pt idx="6291">
                        <c:v>70.725052000000005</c:v>
                      </c:pt>
                      <c:pt idx="6292">
                        <c:v>70.714578000000003</c:v>
                      </c:pt>
                      <c:pt idx="6293">
                        <c:v>70.704105999999996</c:v>
                      </c:pt>
                      <c:pt idx="6294">
                        <c:v>70.693638000000007</c:v>
                      </c:pt>
                      <c:pt idx="6295">
                        <c:v>70.683171999999999</c:v>
                      </c:pt>
                      <c:pt idx="6296">
                        <c:v>70.672709999999995</c:v>
                      </c:pt>
                      <c:pt idx="6297">
                        <c:v>70.662250999999998</c:v>
                      </c:pt>
                      <c:pt idx="6298">
                        <c:v>70.651795000000007</c:v>
                      </c:pt>
                      <c:pt idx="6299">
                        <c:v>70.641341999999995</c:v>
                      </c:pt>
                      <c:pt idx="6300">
                        <c:v>70.630892000000003</c:v>
                      </c:pt>
                      <c:pt idx="6301">
                        <c:v>70.620445000000004</c:v>
                      </c:pt>
                      <c:pt idx="6302">
                        <c:v>70.610000999999997</c:v>
                      </c:pt>
                      <c:pt idx="6303">
                        <c:v>70.599560999999994</c:v>
                      </c:pt>
                      <c:pt idx="6304">
                        <c:v>70.589123000000001</c:v>
                      </c:pt>
                      <c:pt idx="6305">
                        <c:v>70.578688999999997</c:v>
                      </c:pt>
                      <c:pt idx="6306">
                        <c:v>70.568257000000003</c:v>
                      </c:pt>
                      <c:pt idx="6307">
                        <c:v>70.557828999999998</c:v>
                      </c:pt>
                      <c:pt idx="6308">
                        <c:v>70.547404</c:v>
                      </c:pt>
                      <c:pt idx="6309">
                        <c:v>70.536981999999995</c:v>
                      </c:pt>
                      <c:pt idx="6310">
                        <c:v>70.526562999999996</c:v>
                      </c:pt>
                      <c:pt idx="6311">
                        <c:v>70.516147000000004</c:v>
                      </c:pt>
                      <c:pt idx="6312">
                        <c:v>70.505734000000004</c:v>
                      </c:pt>
                      <c:pt idx="6313">
                        <c:v>70.495323999999997</c:v>
                      </c:pt>
                      <c:pt idx="6314">
                        <c:v>70.484916999999996</c:v>
                      </c:pt>
                      <c:pt idx="6315">
                        <c:v>70.474513999999999</c:v>
                      </c:pt>
                      <c:pt idx="6316">
                        <c:v>70.464112999999998</c:v>
                      </c:pt>
                      <c:pt idx="6317">
                        <c:v>70.453715000000003</c:v>
                      </c:pt>
                      <c:pt idx="6318">
                        <c:v>70.443320999999997</c:v>
                      </c:pt>
                      <c:pt idx="6319">
                        <c:v>70.432929999999999</c:v>
                      </c:pt>
                      <c:pt idx="6320">
                        <c:v>70.422540999999995</c:v>
                      </c:pt>
                      <c:pt idx="6321">
                        <c:v>70.412155999999996</c:v>
                      </c:pt>
                      <c:pt idx="6322">
                        <c:v>70.401774000000003</c:v>
                      </c:pt>
                      <c:pt idx="6323">
                        <c:v>70.391395000000003</c:v>
                      </c:pt>
                      <c:pt idx="6324">
                        <c:v>70.381017999999997</c:v>
                      </c:pt>
                      <c:pt idx="6325">
                        <c:v>70.370644999999996</c:v>
                      </c:pt>
                      <c:pt idx="6326">
                        <c:v>70.360275000000001</c:v>
                      </c:pt>
                      <c:pt idx="6327">
                        <c:v>70.349908999999997</c:v>
                      </c:pt>
                      <c:pt idx="6328">
                        <c:v>70.339545000000001</c:v>
                      </c:pt>
                      <c:pt idx="6329">
                        <c:v>70.329183999999998</c:v>
                      </c:pt>
                      <c:pt idx="6330">
                        <c:v>70.318826000000001</c:v>
                      </c:pt>
                      <c:pt idx="6331">
                        <c:v>70.308470999999997</c:v>
                      </c:pt>
                      <c:pt idx="6332">
                        <c:v>70.298119999999997</c:v>
                      </c:pt>
                      <c:pt idx="6333">
                        <c:v>70.287771000000006</c:v>
                      </c:pt>
                      <c:pt idx="6334">
                        <c:v>70.277426000000006</c:v>
                      </c:pt>
                      <c:pt idx="6335">
                        <c:v>70.267083</c:v>
                      </c:pt>
                      <c:pt idx="6336">
                        <c:v>70.256743999999998</c:v>
                      </c:pt>
                      <c:pt idx="6337">
                        <c:v>70.246407000000005</c:v>
                      </c:pt>
                      <c:pt idx="6338">
                        <c:v>70.236074000000002</c:v>
                      </c:pt>
                      <c:pt idx="6339">
                        <c:v>70.225742999999994</c:v>
                      </c:pt>
                      <c:pt idx="6340">
                        <c:v>70.215416000000005</c:v>
                      </c:pt>
                      <c:pt idx="6341">
                        <c:v>70.205091999999993</c:v>
                      </c:pt>
                      <c:pt idx="6342">
                        <c:v>70.194771000000003</c:v>
                      </c:pt>
                      <c:pt idx="6343">
                        <c:v>70.184451999999993</c:v>
                      </c:pt>
                      <c:pt idx="6344">
                        <c:v>70.174137000000002</c:v>
                      </c:pt>
                      <c:pt idx="6345">
                        <c:v>70.163825000000003</c:v>
                      </c:pt>
                      <c:pt idx="6346">
                        <c:v>70.153515999999996</c:v>
                      </c:pt>
                      <c:pt idx="6347">
                        <c:v>70.143209999999996</c:v>
                      </c:pt>
                      <c:pt idx="6348">
                        <c:v>70.132907000000003</c:v>
                      </c:pt>
                      <c:pt idx="6349">
                        <c:v>70.122607000000002</c:v>
                      </c:pt>
                      <c:pt idx="6350">
                        <c:v>70.112309999999994</c:v>
                      </c:pt>
                      <c:pt idx="6351">
                        <c:v>70.102016000000006</c:v>
                      </c:pt>
                      <c:pt idx="6352">
                        <c:v>70.091724999999997</c:v>
                      </c:pt>
                      <c:pt idx="6353">
                        <c:v>70.081436999999994</c:v>
                      </c:pt>
                      <c:pt idx="6354">
                        <c:v>70.071151999999998</c:v>
                      </c:pt>
                      <c:pt idx="6355">
                        <c:v>70.060869999999994</c:v>
                      </c:pt>
                      <c:pt idx="6356">
                        <c:v>70.050590999999997</c:v>
                      </c:pt>
                      <c:pt idx="6357">
                        <c:v>70.040315000000007</c:v>
                      </c:pt>
                      <c:pt idx="6358">
                        <c:v>70.030041999999995</c:v>
                      </c:pt>
                      <c:pt idx="6359">
                        <c:v>70.019773000000001</c:v>
                      </c:pt>
                      <c:pt idx="6360">
                        <c:v>70.009506000000002</c:v>
                      </c:pt>
                      <c:pt idx="6361">
                        <c:v>69.999241999999995</c:v>
                      </c:pt>
                      <c:pt idx="6362">
                        <c:v>69.988980999999995</c:v>
                      </c:pt>
                      <c:pt idx="6363">
                        <c:v>69.978723000000002</c:v>
                      </c:pt>
                      <c:pt idx="6364">
                        <c:v>69.968468999999999</c:v>
                      </c:pt>
                      <c:pt idx="6365">
                        <c:v>69.958217000000005</c:v>
                      </c:pt>
                      <c:pt idx="6366">
                        <c:v>69.947968000000003</c:v>
                      </c:pt>
                      <c:pt idx="6367">
                        <c:v>69.937721999999994</c:v>
                      </c:pt>
                      <c:pt idx="6368">
                        <c:v>69.927479000000005</c:v>
                      </c:pt>
                      <c:pt idx="6369">
                        <c:v>69.917240000000007</c:v>
                      </c:pt>
                      <c:pt idx="6370">
                        <c:v>69.907003000000003</c:v>
                      </c:pt>
                      <c:pt idx="6371">
                        <c:v>69.896769000000006</c:v>
                      </c:pt>
                      <c:pt idx="6372">
                        <c:v>69.886538000000002</c:v>
                      </c:pt>
                      <c:pt idx="6373">
                        <c:v>69.876310000000004</c:v>
                      </c:pt>
                      <c:pt idx="6374">
                        <c:v>69.866085999999996</c:v>
                      </c:pt>
                      <c:pt idx="6375">
                        <c:v>69.855863999999997</c:v>
                      </c:pt>
                      <c:pt idx="6376">
                        <c:v>69.845645000000005</c:v>
                      </c:pt>
                      <c:pt idx="6377">
                        <c:v>69.835429000000005</c:v>
                      </c:pt>
                      <c:pt idx="6378">
                        <c:v>69.825215999999998</c:v>
                      </c:pt>
                      <c:pt idx="6379">
                        <c:v>69.815005999999997</c:v>
                      </c:pt>
                      <c:pt idx="6380">
                        <c:v>69.8048</c:v>
                      </c:pt>
                      <c:pt idx="6381">
                        <c:v>69.794595999999999</c:v>
                      </c:pt>
                      <c:pt idx="6382">
                        <c:v>69.784395000000004</c:v>
                      </c:pt>
                      <c:pt idx="6383">
                        <c:v>69.774197000000001</c:v>
                      </c:pt>
                      <c:pt idx="6384">
                        <c:v>69.764002000000005</c:v>
                      </c:pt>
                      <c:pt idx="6385">
                        <c:v>69.753810000000001</c:v>
                      </c:pt>
                      <c:pt idx="6386">
                        <c:v>69.743621000000005</c:v>
                      </c:pt>
                      <c:pt idx="6387">
                        <c:v>69.733435</c:v>
                      </c:pt>
                      <c:pt idx="6388">
                        <c:v>69.723252000000002</c:v>
                      </c:pt>
                      <c:pt idx="6389">
                        <c:v>69.713071999999997</c:v>
                      </c:pt>
                      <c:pt idx="6390">
                        <c:v>69.702894999999998</c:v>
                      </c:pt>
                      <c:pt idx="6391">
                        <c:v>69.692721000000006</c:v>
                      </c:pt>
                      <c:pt idx="6392">
                        <c:v>69.682550000000006</c:v>
                      </c:pt>
                      <c:pt idx="6393">
                        <c:v>69.672381000000001</c:v>
                      </c:pt>
                      <c:pt idx="6394">
                        <c:v>69.662216000000001</c:v>
                      </c:pt>
                      <c:pt idx="6395">
                        <c:v>69.652054000000007</c:v>
                      </c:pt>
                      <c:pt idx="6396">
                        <c:v>69.641895000000005</c:v>
                      </c:pt>
                      <c:pt idx="6397">
                        <c:v>69.631737999999999</c:v>
                      </c:pt>
                      <c:pt idx="6398">
                        <c:v>69.621584999999996</c:v>
                      </c:pt>
                      <c:pt idx="6399">
                        <c:v>69.611435</c:v>
                      </c:pt>
                      <c:pt idx="6400">
                        <c:v>69.601286999999999</c:v>
                      </c:pt>
                      <c:pt idx="6401">
                        <c:v>69.591143000000002</c:v>
                      </c:pt>
                      <c:pt idx="6402">
                        <c:v>69.581001000000001</c:v>
                      </c:pt>
                      <c:pt idx="6403">
                        <c:v>69.570862000000005</c:v>
                      </c:pt>
                      <c:pt idx="6404">
                        <c:v>69.560727</c:v>
                      </c:pt>
                      <c:pt idx="6405">
                        <c:v>69.550594000000004</c:v>
                      </c:pt>
                      <c:pt idx="6406">
                        <c:v>69.540464999999998</c:v>
                      </c:pt>
                      <c:pt idx="6407">
                        <c:v>69.530338</c:v>
                      </c:pt>
                      <c:pt idx="6408">
                        <c:v>69.520213999999996</c:v>
                      </c:pt>
                      <c:pt idx="6409">
                        <c:v>69.510092999999998</c:v>
                      </c:pt>
                      <c:pt idx="6410">
                        <c:v>69.499975000000006</c:v>
                      </c:pt>
                      <c:pt idx="6411">
                        <c:v>69.489859999999993</c:v>
                      </c:pt>
                      <c:pt idx="6412">
                        <c:v>69.479748000000001</c:v>
                      </c:pt>
                      <c:pt idx="6413">
                        <c:v>69.469639000000001</c:v>
                      </c:pt>
                      <c:pt idx="6414">
                        <c:v>69.459532999999993</c:v>
                      </c:pt>
                      <c:pt idx="6415">
                        <c:v>69.449430000000007</c:v>
                      </c:pt>
                      <c:pt idx="6416">
                        <c:v>69.439329000000001</c:v>
                      </c:pt>
                      <c:pt idx="6417">
                        <c:v>69.429231999999999</c:v>
                      </c:pt>
                      <c:pt idx="6418">
                        <c:v>69.419138000000004</c:v>
                      </c:pt>
                      <c:pt idx="6419">
                        <c:v>69.409046000000004</c:v>
                      </c:pt>
                      <c:pt idx="6420">
                        <c:v>69.398957999999993</c:v>
                      </c:pt>
                      <c:pt idx="6421">
                        <c:v>69.388872000000006</c:v>
                      </c:pt>
                      <c:pt idx="6422">
                        <c:v>69.378788999999998</c:v>
                      </c:pt>
                      <c:pt idx="6423">
                        <c:v>69.368709999999993</c:v>
                      </c:pt>
                      <c:pt idx="6424">
                        <c:v>69.358632999999998</c:v>
                      </c:pt>
                      <c:pt idx="6425">
                        <c:v>69.348558999999995</c:v>
                      </c:pt>
                      <c:pt idx="6426">
                        <c:v>69.338487999999998</c:v>
                      </c:pt>
                      <c:pt idx="6427">
                        <c:v>69.328419999999994</c:v>
                      </c:pt>
                      <c:pt idx="6428">
                        <c:v>69.318354999999997</c:v>
                      </c:pt>
                      <c:pt idx="6429">
                        <c:v>69.308293000000006</c:v>
                      </c:pt>
                      <c:pt idx="6430">
                        <c:v>69.298233999999994</c:v>
                      </c:pt>
                      <c:pt idx="6431">
                        <c:v>69.288177000000005</c:v>
                      </c:pt>
                      <c:pt idx="6432">
                        <c:v>69.278124000000005</c:v>
                      </c:pt>
                      <c:pt idx="6433">
                        <c:v>69.268073000000001</c:v>
                      </c:pt>
                      <c:pt idx="6434">
                        <c:v>69.258026000000001</c:v>
                      </c:pt>
                      <c:pt idx="6435">
                        <c:v>69.247980999999996</c:v>
                      </c:pt>
                      <c:pt idx="6436">
                        <c:v>69.237938999999997</c:v>
                      </c:pt>
                      <c:pt idx="6437">
                        <c:v>69.227900000000005</c:v>
                      </c:pt>
                      <c:pt idx="6438">
                        <c:v>69.217864000000006</c:v>
                      </c:pt>
                      <c:pt idx="6439">
                        <c:v>69.207830999999999</c:v>
                      </c:pt>
                      <c:pt idx="6440">
                        <c:v>69.197800999999998</c:v>
                      </c:pt>
                      <c:pt idx="6441">
                        <c:v>69.187774000000005</c:v>
                      </c:pt>
                      <c:pt idx="6442">
                        <c:v>69.177750000000003</c:v>
                      </c:pt>
                      <c:pt idx="6443">
                        <c:v>69.167727999999997</c:v>
                      </c:pt>
                      <c:pt idx="6444">
                        <c:v>69.157709999999994</c:v>
                      </c:pt>
                      <c:pt idx="6445">
                        <c:v>69.147694000000001</c:v>
                      </c:pt>
                      <c:pt idx="6446">
                        <c:v>69.137681999999998</c:v>
                      </c:pt>
                      <c:pt idx="6447">
                        <c:v>69.127672000000004</c:v>
                      </c:pt>
                      <c:pt idx="6448">
                        <c:v>69.117665000000002</c:v>
                      </c:pt>
                      <c:pt idx="6449">
                        <c:v>69.107660999999993</c:v>
                      </c:pt>
                      <c:pt idx="6450">
                        <c:v>69.097660000000005</c:v>
                      </c:pt>
                      <c:pt idx="6451">
                        <c:v>69.087661999999995</c:v>
                      </c:pt>
                      <c:pt idx="6452">
                        <c:v>69.077665999999994</c:v>
                      </c:pt>
                      <c:pt idx="6453">
                        <c:v>69.067673999999997</c:v>
                      </c:pt>
                      <c:pt idx="6454">
                        <c:v>69.057683999999995</c:v>
                      </c:pt>
                      <c:pt idx="6455">
                        <c:v>69.047697999999997</c:v>
                      </c:pt>
                      <c:pt idx="6456">
                        <c:v>69.037713999999994</c:v>
                      </c:pt>
                      <c:pt idx="6457">
                        <c:v>69.027732999999998</c:v>
                      </c:pt>
                      <c:pt idx="6458">
                        <c:v>69.017754999999994</c:v>
                      </c:pt>
                      <c:pt idx="6459">
                        <c:v>69.007779999999997</c:v>
                      </c:pt>
                      <c:pt idx="6460">
                        <c:v>68.997808000000006</c:v>
                      </c:pt>
                      <c:pt idx="6461">
                        <c:v>68.987837999999996</c:v>
                      </c:pt>
                      <c:pt idx="6462">
                        <c:v>68.977872000000005</c:v>
                      </c:pt>
                      <c:pt idx="6463">
                        <c:v>68.967907999999994</c:v>
                      </c:pt>
                      <c:pt idx="6464">
                        <c:v>68.957948000000002</c:v>
                      </c:pt>
                      <c:pt idx="6465">
                        <c:v>68.947990000000004</c:v>
                      </c:pt>
                      <c:pt idx="6466">
                        <c:v>68.938034999999999</c:v>
                      </c:pt>
                      <c:pt idx="6467">
                        <c:v>68.928083000000001</c:v>
                      </c:pt>
                      <c:pt idx="6468">
                        <c:v>68.918133999999995</c:v>
                      </c:pt>
                      <c:pt idx="6469">
                        <c:v>68.908186999999998</c:v>
                      </c:pt>
                      <c:pt idx="6470">
                        <c:v>68.898244000000005</c:v>
                      </c:pt>
                      <c:pt idx="6471">
                        <c:v>68.888302999999993</c:v>
                      </c:pt>
                      <c:pt idx="6472">
                        <c:v>68.878365000000002</c:v>
                      </c:pt>
                      <c:pt idx="6473">
                        <c:v>68.868431000000001</c:v>
                      </c:pt>
                      <c:pt idx="6474">
                        <c:v>68.858498999999995</c:v>
                      </c:pt>
                      <c:pt idx="6475">
                        <c:v>68.848568999999998</c:v>
                      </c:pt>
                      <c:pt idx="6476">
                        <c:v>68.838643000000005</c:v>
                      </c:pt>
                      <c:pt idx="6477">
                        <c:v>68.828720000000004</c:v>
                      </c:pt>
                      <c:pt idx="6478">
                        <c:v>68.818798999999999</c:v>
                      </c:pt>
                      <c:pt idx="6479">
                        <c:v>68.808881999999997</c:v>
                      </c:pt>
                      <c:pt idx="6480">
                        <c:v>68.798967000000005</c:v>
                      </c:pt>
                      <c:pt idx="6481">
                        <c:v>68.789055000000005</c:v>
                      </c:pt>
                      <c:pt idx="6482">
                        <c:v>68.779145999999997</c:v>
                      </c:pt>
                      <c:pt idx="6483">
                        <c:v>68.769238999999999</c:v>
                      </c:pt>
                      <c:pt idx="6484">
                        <c:v>68.759336000000005</c:v>
                      </c:pt>
                      <c:pt idx="6485">
                        <c:v>68.749435000000005</c:v>
                      </c:pt>
                      <c:pt idx="6486">
                        <c:v>68.739537999999996</c:v>
                      </c:pt>
                      <c:pt idx="6487">
                        <c:v>68.729642999999996</c:v>
                      </c:pt>
                      <c:pt idx="6488">
                        <c:v>68.719751000000002</c:v>
                      </c:pt>
                      <c:pt idx="6489">
                        <c:v>68.709862000000001</c:v>
                      </c:pt>
                      <c:pt idx="6490">
                        <c:v>68.699974999999995</c:v>
                      </c:pt>
                      <c:pt idx="6491">
                        <c:v>68.690092000000007</c:v>
                      </c:pt>
                      <c:pt idx="6492">
                        <c:v>68.680211</c:v>
                      </c:pt>
                      <c:pt idx="6493">
                        <c:v>68.670333999999997</c:v>
                      </c:pt>
                      <c:pt idx="6494">
                        <c:v>68.660459000000003</c:v>
                      </c:pt>
                      <c:pt idx="6495">
                        <c:v>68.650587000000002</c:v>
                      </c:pt>
                      <c:pt idx="6496">
                        <c:v>68.640716999999995</c:v>
                      </c:pt>
                      <c:pt idx="6497">
                        <c:v>68.630851000000007</c:v>
                      </c:pt>
                      <c:pt idx="6498">
                        <c:v>68.620987</c:v>
                      </c:pt>
                      <c:pt idx="6499">
                        <c:v>68.611125999999999</c:v>
                      </c:pt>
                      <c:pt idx="6500">
                        <c:v>68.601269000000002</c:v>
                      </c:pt>
                      <c:pt idx="6501">
                        <c:v>68.591413000000003</c:v>
                      </c:pt>
                      <c:pt idx="6502">
                        <c:v>68.581560999999994</c:v>
                      </c:pt>
                      <c:pt idx="6503">
                        <c:v>68.571712000000005</c:v>
                      </c:pt>
                      <c:pt idx="6504">
                        <c:v>68.561864999999997</c:v>
                      </c:pt>
                      <c:pt idx="6505">
                        <c:v>68.552020999999996</c:v>
                      </c:pt>
                      <c:pt idx="6506">
                        <c:v>68.542180000000002</c:v>
                      </c:pt>
                      <c:pt idx="6507">
                        <c:v>68.532342</c:v>
                      </c:pt>
                      <c:pt idx="6508">
                        <c:v>68.522507000000004</c:v>
                      </c:pt>
                      <c:pt idx="6509">
                        <c:v>68.512675000000002</c:v>
                      </c:pt>
                      <c:pt idx="6510">
                        <c:v>68.502844999999994</c:v>
                      </c:pt>
                      <c:pt idx="6511">
                        <c:v>68.493018000000006</c:v>
                      </c:pt>
                      <c:pt idx="6512">
                        <c:v>68.483193999999997</c:v>
                      </c:pt>
                      <c:pt idx="6513">
                        <c:v>68.473372999999995</c:v>
                      </c:pt>
                      <c:pt idx="6514">
                        <c:v>68.463554999999999</c:v>
                      </c:pt>
                      <c:pt idx="6515">
                        <c:v>68.453738999999999</c:v>
                      </c:pt>
                      <c:pt idx="6516">
                        <c:v>68.443926000000005</c:v>
                      </c:pt>
                      <c:pt idx="6517">
                        <c:v>68.434116000000003</c:v>
                      </c:pt>
                      <c:pt idx="6518">
                        <c:v>68.424308999999994</c:v>
                      </c:pt>
                      <c:pt idx="6519">
                        <c:v>68.414505000000005</c:v>
                      </c:pt>
                      <c:pt idx="6520">
                        <c:v>68.404702999999998</c:v>
                      </c:pt>
                      <c:pt idx="6521">
                        <c:v>68.394904999999994</c:v>
                      </c:pt>
                      <c:pt idx="6522">
                        <c:v>68.385109</c:v>
                      </c:pt>
                      <c:pt idx="6523">
                        <c:v>68.375315999999998</c:v>
                      </c:pt>
                      <c:pt idx="6524">
                        <c:v>68.365525000000005</c:v>
                      </c:pt>
                      <c:pt idx="6525">
                        <c:v>68.355738000000002</c:v>
                      </c:pt>
                      <c:pt idx="6526">
                        <c:v>68.345952999999994</c:v>
                      </c:pt>
                      <c:pt idx="6527">
                        <c:v>68.336170999999993</c:v>
                      </c:pt>
                      <c:pt idx="6528">
                        <c:v>68.326391999999998</c:v>
                      </c:pt>
                      <c:pt idx="6529">
                        <c:v>68.316615999999996</c:v>
                      </c:pt>
                      <c:pt idx="6530">
                        <c:v>68.306843000000001</c:v>
                      </c:pt>
                      <c:pt idx="6531">
                        <c:v>68.297072</c:v>
                      </c:pt>
                      <c:pt idx="6532">
                        <c:v>68.287304000000006</c:v>
                      </c:pt>
                      <c:pt idx="6533">
                        <c:v>68.277539000000004</c:v>
                      </c:pt>
                      <c:pt idx="6534">
                        <c:v>68.267776999999995</c:v>
                      </c:pt>
                      <c:pt idx="6535">
                        <c:v>68.258016999999995</c:v>
                      </c:pt>
                      <c:pt idx="6536">
                        <c:v>68.248260000000002</c:v>
                      </c:pt>
                      <c:pt idx="6537">
                        <c:v>68.238506000000001</c:v>
                      </c:pt>
                      <c:pt idx="6538">
                        <c:v>68.228755000000007</c:v>
                      </c:pt>
                      <c:pt idx="6539">
                        <c:v>68.219007000000005</c:v>
                      </c:pt>
                      <c:pt idx="6540">
                        <c:v>68.209260999999998</c:v>
                      </c:pt>
                      <c:pt idx="6541">
                        <c:v>68.199518999999995</c:v>
                      </c:pt>
                      <c:pt idx="6542">
                        <c:v>68.189779000000001</c:v>
                      </c:pt>
                      <c:pt idx="6543">
                        <c:v>68.180041000000003</c:v>
                      </c:pt>
                      <c:pt idx="6544">
                        <c:v>68.170306999999994</c:v>
                      </c:pt>
                      <c:pt idx="6545">
                        <c:v>68.160574999999994</c:v>
                      </c:pt>
                      <c:pt idx="6546">
                        <c:v>68.150846000000001</c:v>
                      </c:pt>
                      <c:pt idx="6547">
                        <c:v>68.141120000000001</c:v>
                      </c:pt>
                      <c:pt idx="6548">
                        <c:v>68.131397000000007</c:v>
                      </c:pt>
                      <c:pt idx="6549">
                        <c:v>68.121675999999994</c:v>
                      </c:pt>
                      <c:pt idx="6550">
                        <c:v>68.111958999999999</c:v>
                      </c:pt>
                      <c:pt idx="6551">
                        <c:v>68.102243999999999</c:v>
                      </c:pt>
                      <c:pt idx="6552">
                        <c:v>68.092530999999994</c:v>
                      </c:pt>
                      <c:pt idx="6553">
                        <c:v>68.082821999999993</c:v>
                      </c:pt>
                      <c:pt idx="6554">
                        <c:v>68.073115000000001</c:v>
                      </c:pt>
                      <c:pt idx="6555">
                        <c:v>68.063411000000002</c:v>
                      </c:pt>
                      <c:pt idx="6556">
                        <c:v>68.053709999999995</c:v>
                      </c:pt>
                      <c:pt idx="6557">
                        <c:v>68.044011999999995</c:v>
                      </c:pt>
                      <c:pt idx="6558">
                        <c:v>68.034316000000004</c:v>
                      </c:pt>
                      <c:pt idx="6559">
                        <c:v>68.024623000000005</c:v>
                      </c:pt>
                      <c:pt idx="6560">
                        <c:v>68.014932999999999</c:v>
                      </c:pt>
                      <c:pt idx="6561">
                        <c:v>68.005246</c:v>
                      </c:pt>
                      <c:pt idx="6562">
                        <c:v>67.995560999999995</c:v>
                      </c:pt>
                      <c:pt idx="6563">
                        <c:v>67.985878999999997</c:v>
                      </c:pt>
                      <c:pt idx="6564">
                        <c:v>67.976200000000006</c:v>
                      </c:pt>
                      <c:pt idx="6565">
                        <c:v>67.966524000000007</c:v>
                      </c:pt>
                      <c:pt idx="6566">
                        <c:v>67.956850000000003</c:v>
                      </c:pt>
                      <c:pt idx="6567">
                        <c:v>67.947179000000006</c:v>
                      </c:pt>
                      <c:pt idx="6568">
                        <c:v>67.937511000000001</c:v>
                      </c:pt>
                      <c:pt idx="6569">
                        <c:v>67.927846000000002</c:v>
                      </c:pt>
                      <c:pt idx="6570">
                        <c:v>67.918182999999999</c:v>
                      </c:pt>
                      <c:pt idx="6571">
                        <c:v>67.908524</c:v>
                      </c:pt>
                      <c:pt idx="6572">
                        <c:v>67.898866999999996</c:v>
                      </c:pt>
                      <c:pt idx="6573">
                        <c:v>67.889212000000001</c:v>
                      </c:pt>
                      <c:pt idx="6574">
                        <c:v>67.879560999999995</c:v>
                      </c:pt>
                      <c:pt idx="6575">
                        <c:v>67.869911999999999</c:v>
                      </c:pt>
                      <c:pt idx="6576">
                        <c:v>67.860265999999996</c:v>
                      </c:pt>
                      <c:pt idx="6577">
                        <c:v>67.850622000000001</c:v>
                      </c:pt>
                      <c:pt idx="6578">
                        <c:v>67.840981999999997</c:v>
                      </c:pt>
                      <c:pt idx="6579">
                        <c:v>67.831344000000001</c:v>
                      </c:pt>
                      <c:pt idx="6580">
                        <c:v>67.821708999999998</c:v>
                      </c:pt>
                      <c:pt idx="6581">
                        <c:v>67.812076000000005</c:v>
                      </c:pt>
                      <c:pt idx="6582">
                        <c:v>67.802447000000001</c:v>
                      </c:pt>
                      <c:pt idx="6583">
                        <c:v>67.792820000000006</c:v>
                      </c:pt>
                      <c:pt idx="6584">
                        <c:v>67.783196000000004</c:v>
                      </c:pt>
                      <c:pt idx="6585">
                        <c:v>67.773573999999996</c:v>
                      </c:pt>
                      <c:pt idx="6586">
                        <c:v>67.763954999999996</c:v>
                      </c:pt>
                      <c:pt idx="6587">
                        <c:v>67.754339000000002</c:v>
                      </c:pt>
                      <c:pt idx="6588">
                        <c:v>67.744726</c:v>
                      </c:pt>
                      <c:pt idx="6589">
                        <c:v>67.735116000000005</c:v>
                      </c:pt>
                      <c:pt idx="6590">
                        <c:v>67.725508000000005</c:v>
                      </c:pt>
                      <c:pt idx="6591">
                        <c:v>67.715902999999997</c:v>
                      </c:pt>
                      <c:pt idx="6592">
                        <c:v>67.706299999999999</c:v>
                      </c:pt>
                      <c:pt idx="6593">
                        <c:v>67.696701000000004</c:v>
                      </c:pt>
                      <c:pt idx="6594">
                        <c:v>67.687104000000005</c:v>
                      </c:pt>
                      <c:pt idx="6595">
                        <c:v>67.677509000000001</c:v>
                      </c:pt>
                      <c:pt idx="6596">
                        <c:v>67.667918</c:v>
                      </c:pt>
                      <c:pt idx="6597">
                        <c:v>67.658328999999995</c:v>
                      </c:pt>
                      <c:pt idx="6598">
                        <c:v>67.648742999999996</c:v>
                      </c:pt>
                      <c:pt idx="6599">
                        <c:v>67.639160000000004</c:v>
                      </c:pt>
                      <c:pt idx="6600">
                        <c:v>67.629579000000007</c:v>
                      </c:pt>
                      <c:pt idx="6601">
                        <c:v>67.620001000000002</c:v>
                      </c:pt>
                      <c:pt idx="6602">
                        <c:v>67.610426000000004</c:v>
                      </c:pt>
                      <c:pt idx="6603">
                        <c:v>67.600853999999998</c:v>
                      </c:pt>
                      <c:pt idx="6604">
                        <c:v>67.591284000000002</c:v>
                      </c:pt>
                      <c:pt idx="6605">
                        <c:v>67.581716999999998</c:v>
                      </c:pt>
                      <c:pt idx="6606">
                        <c:v>67.572152000000003</c:v>
                      </c:pt>
                      <c:pt idx="6607">
                        <c:v>67.562590999999998</c:v>
                      </c:pt>
                      <c:pt idx="6608">
                        <c:v>67.553032000000002</c:v>
                      </c:pt>
                      <c:pt idx="6609">
                        <c:v>67.543475999999998</c:v>
                      </c:pt>
                      <c:pt idx="6610">
                        <c:v>67.533922000000004</c:v>
                      </c:pt>
                      <c:pt idx="6611">
                        <c:v>67.524371000000002</c:v>
                      </c:pt>
                      <c:pt idx="6612">
                        <c:v>67.514823000000007</c:v>
                      </c:pt>
                      <c:pt idx="6613">
                        <c:v>67.505278000000004</c:v>
                      </c:pt>
                      <c:pt idx="6614">
                        <c:v>67.495734999999996</c:v>
                      </c:pt>
                      <c:pt idx="6615">
                        <c:v>67.486194999999995</c:v>
                      </c:pt>
                      <c:pt idx="6616">
                        <c:v>67.476658</c:v>
                      </c:pt>
                      <c:pt idx="6617">
                        <c:v>67.467123000000001</c:v>
                      </c:pt>
                      <c:pt idx="6618">
                        <c:v>67.457590999999994</c:v>
                      </c:pt>
                      <c:pt idx="6619">
                        <c:v>67.448061999999993</c:v>
                      </c:pt>
                      <c:pt idx="6620">
                        <c:v>67.438535000000002</c:v>
                      </c:pt>
                      <c:pt idx="6621">
                        <c:v>67.429011000000003</c:v>
                      </c:pt>
                      <c:pt idx="6622">
                        <c:v>67.419489999999996</c:v>
                      </c:pt>
                      <c:pt idx="6623">
                        <c:v>67.409971999999996</c:v>
                      </c:pt>
                      <c:pt idx="6624">
                        <c:v>67.400456000000005</c:v>
                      </c:pt>
                      <c:pt idx="6625">
                        <c:v>67.390942999999993</c:v>
                      </c:pt>
                      <c:pt idx="6626">
                        <c:v>67.381432000000004</c:v>
                      </c:pt>
                      <c:pt idx="6627">
                        <c:v>67.371925000000005</c:v>
                      </c:pt>
                      <c:pt idx="6628">
                        <c:v>67.362419000000003</c:v>
                      </c:pt>
                      <c:pt idx="6629">
                        <c:v>67.352917000000005</c:v>
                      </c:pt>
                      <c:pt idx="6630">
                        <c:v>67.343417000000002</c:v>
                      </c:pt>
                      <c:pt idx="6631">
                        <c:v>67.333920000000006</c:v>
                      </c:pt>
                      <c:pt idx="6632">
                        <c:v>67.324426000000003</c:v>
                      </c:pt>
                      <c:pt idx="6633">
                        <c:v>67.314933999999994</c:v>
                      </c:pt>
                      <c:pt idx="6634">
                        <c:v>67.305445000000006</c:v>
                      </c:pt>
                      <c:pt idx="6635">
                        <c:v>67.295958999999996</c:v>
                      </c:pt>
                      <c:pt idx="6636">
                        <c:v>67.286474999999996</c:v>
                      </c:pt>
                      <c:pt idx="6637">
                        <c:v>67.276994000000002</c:v>
                      </c:pt>
                      <c:pt idx="6638">
                        <c:v>67.267516000000001</c:v>
                      </c:pt>
                      <c:pt idx="6639">
                        <c:v>67.258039999999994</c:v>
                      </c:pt>
                      <c:pt idx="6640">
                        <c:v>67.248568000000006</c:v>
                      </c:pt>
                      <c:pt idx="6641">
                        <c:v>67.239097000000001</c:v>
                      </c:pt>
                      <c:pt idx="6642">
                        <c:v>67.22963</c:v>
                      </c:pt>
                      <c:pt idx="6643">
                        <c:v>67.220164999999994</c:v>
                      </c:pt>
                      <c:pt idx="6644">
                        <c:v>67.210701999999998</c:v>
                      </c:pt>
                      <c:pt idx="6645">
                        <c:v>67.201243000000005</c:v>
                      </c:pt>
                      <c:pt idx="6646">
                        <c:v>67.191785999999993</c:v>
                      </c:pt>
                      <c:pt idx="6647">
                        <c:v>67.182331000000005</c:v>
                      </c:pt>
                      <c:pt idx="6648">
                        <c:v>67.172880000000006</c:v>
                      </c:pt>
                      <c:pt idx="6649">
                        <c:v>67.163431000000003</c:v>
                      </c:pt>
                      <c:pt idx="6650">
                        <c:v>67.153983999999994</c:v>
                      </c:pt>
                      <c:pt idx="6651">
                        <c:v>67.144541000000004</c:v>
                      </c:pt>
                      <c:pt idx="6652">
                        <c:v>67.135099999999994</c:v>
                      </c:pt>
                      <c:pt idx="6653">
                        <c:v>67.125660999999994</c:v>
                      </c:pt>
                      <c:pt idx="6654">
                        <c:v>67.116225999999997</c:v>
                      </c:pt>
                      <c:pt idx="6655">
                        <c:v>67.106792999999996</c:v>
                      </c:pt>
                      <c:pt idx="6656">
                        <c:v>67.097362000000004</c:v>
                      </c:pt>
                      <c:pt idx="6657">
                        <c:v>67.087934000000004</c:v>
                      </c:pt>
                      <c:pt idx="6658">
                        <c:v>67.078508999999997</c:v>
                      </c:pt>
                      <c:pt idx="6659">
                        <c:v>67.069086999999996</c:v>
                      </c:pt>
                      <c:pt idx="6660">
                        <c:v>67.059667000000005</c:v>
                      </c:pt>
                      <c:pt idx="6661">
                        <c:v>67.050250000000005</c:v>
                      </c:pt>
                      <c:pt idx="6662">
                        <c:v>67.040835000000001</c:v>
                      </c:pt>
                      <c:pt idx="6663">
                        <c:v>67.031423000000004</c:v>
                      </c:pt>
                      <c:pt idx="6664">
                        <c:v>67.022013999999999</c:v>
                      </c:pt>
                      <c:pt idx="6665">
                        <c:v>67.012608</c:v>
                      </c:pt>
                      <c:pt idx="6666">
                        <c:v>67.003203999999997</c:v>
                      </c:pt>
                      <c:pt idx="6667">
                        <c:v>66.993802000000002</c:v>
                      </c:pt>
                      <c:pt idx="6668">
                        <c:v>66.984403999999998</c:v>
                      </c:pt>
                      <c:pt idx="6669">
                        <c:v>66.975008000000003</c:v>
                      </c:pt>
                      <c:pt idx="6670">
                        <c:v>66.965614000000002</c:v>
                      </c:pt>
                      <c:pt idx="6671">
                        <c:v>66.956222999999994</c:v>
                      </c:pt>
                      <c:pt idx="6672">
                        <c:v>66.946834999999993</c:v>
                      </c:pt>
                      <c:pt idx="6673">
                        <c:v>66.937449999999998</c:v>
                      </c:pt>
                      <c:pt idx="6674">
                        <c:v>66.928066999999999</c:v>
                      </c:pt>
                      <c:pt idx="6675">
                        <c:v>66.918687000000006</c:v>
                      </c:pt>
                      <c:pt idx="6676">
                        <c:v>66.909308999999993</c:v>
                      </c:pt>
                      <c:pt idx="6677">
                        <c:v>66.899934000000002</c:v>
                      </c:pt>
                      <c:pt idx="6678">
                        <c:v>66.890562000000003</c:v>
                      </c:pt>
                      <c:pt idx="6679">
                        <c:v>66.881191999999999</c:v>
                      </c:pt>
                      <c:pt idx="6680">
                        <c:v>66.871825000000001</c:v>
                      </c:pt>
                      <c:pt idx="6681">
                        <c:v>66.862459999999999</c:v>
                      </c:pt>
                      <c:pt idx="6682">
                        <c:v>66.853098000000003</c:v>
                      </c:pt>
                      <c:pt idx="6683">
                        <c:v>66.843738999999999</c:v>
                      </c:pt>
                      <c:pt idx="6684">
                        <c:v>66.834383000000003</c:v>
                      </c:pt>
                      <c:pt idx="6685">
                        <c:v>66.825029000000001</c:v>
                      </c:pt>
                      <c:pt idx="6686">
                        <c:v>66.815676999999994</c:v>
                      </c:pt>
                      <c:pt idx="6687">
                        <c:v>66.806327999999993</c:v>
                      </c:pt>
                      <c:pt idx="6688">
                        <c:v>66.796982</c:v>
                      </c:pt>
                      <c:pt idx="6689">
                        <c:v>66.787638999999999</c:v>
                      </c:pt>
                      <c:pt idx="6690">
                        <c:v>66.778298000000007</c:v>
                      </c:pt>
                      <c:pt idx="6691">
                        <c:v>66.768958999999995</c:v>
                      </c:pt>
                      <c:pt idx="6692">
                        <c:v>66.759624000000002</c:v>
                      </c:pt>
                      <c:pt idx="6693">
                        <c:v>66.750291000000004</c:v>
                      </c:pt>
                      <c:pt idx="6694">
                        <c:v>66.740960000000001</c:v>
                      </c:pt>
                      <c:pt idx="6695">
                        <c:v>66.731632000000005</c:v>
                      </c:pt>
                      <c:pt idx="6696">
                        <c:v>66.722307000000001</c:v>
                      </c:pt>
                      <c:pt idx="6697">
                        <c:v>66.712984000000006</c:v>
                      </c:pt>
                      <c:pt idx="6698">
                        <c:v>66.703664000000003</c:v>
                      </c:pt>
                      <c:pt idx="6699">
                        <c:v>66.694346999999993</c:v>
                      </c:pt>
                      <c:pt idx="6700">
                        <c:v>66.685032000000007</c:v>
                      </c:pt>
                      <c:pt idx="6701">
                        <c:v>66.675719999999998</c:v>
                      </c:pt>
                      <c:pt idx="6702">
                        <c:v>66.666409999999999</c:v>
                      </c:pt>
                      <c:pt idx="6703">
                        <c:v>66.657103000000006</c:v>
                      </c:pt>
                      <c:pt idx="6704">
                        <c:v>66.647799000000006</c:v>
                      </c:pt>
                      <c:pt idx="6705">
                        <c:v>66.638497000000001</c:v>
                      </c:pt>
                      <c:pt idx="6706">
                        <c:v>66.629197000000005</c:v>
                      </c:pt>
                      <c:pt idx="6707">
                        <c:v>66.619900999999999</c:v>
                      </c:pt>
                      <c:pt idx="6708">
                        <c:v>66.610607000000002</c:v>
                      </c:pt>
                      <c:pt idx="6709">
                        <c:v>66.601315</c:v>
                      </c:pt>
                      <c:pt idx="6710">
                        <c:v>66.592026000000004</c:v>
                      </c:pt>
                      <c:pt idx="6711">
                        <c:v>66.582740000000001</c:v>
                      </c:pt>
                      <c:pt idx="6712">
                        <c:v>66.573455999999993</c:v>
                      </c:pt>
                      <c:pt idx="6713">
                        <c:v>66.564175000000006</c:v>
                      </c:pt>
                      <c:pt idx="6714">
                        <c:v>66.554896999999997</c:v>
                      </c:pt>
                      <c:pt idx="6715">
                        <c:v>66.545620999999997</c:v>
                      </c:pt>
                      <c:pt idx="6716">
                        <c:v>66.536347000000006</c:v>
                      </c:pt>
                      <c:pt idx="6717">
                        <c:v>66.527077000000006</c:v>
                      </c:pt>
                      <c:pt idx="6718">
                        <c:v>66.517808000000002</c:v>
                      </c:pt>
                      <c:pt idx="6719">
                        <c:v>66.508543000000003</c:v>
                      </c:pt>
                      <c:pt idx="6720">
                        <c:v>66.499279999999999</c:v>
                      </c:pt>
                      <c:pt idx="6721">
                        <c:v>66.490019000000004</c:v>
                      </c:pt>
                      <c:pt idx="6722">
                        <c:v>66.480761999999999</c:v>
                      </c:pt>
                      <c:pt idx="6723">
                        <c:v>66.471506000000005</c:v>
                      </c:pt>
                      <c:pt idx="6724">
                        <c:v>66.462254000000001</c:v>
                      </c:pt>
                      <c:pt idx="6725">
                        <c:v>66.453002999999995</c:v>
                      </c:pt>
                      <c:pt idx="6726">
                        <c:v>66.443755999999993</c:v>
                      </c:pt>
                      <c:pt idx="6727">
                        <c:v>66.434511000000001</c:v>
                      </c:pt>
                      <c:pt idx="6728">
                        <c:v>66.425268000000003</c:v>
                      </c:pt>
                      <c:pt idx="6729">
                        <c:v>66.416028999999995</c:v>
                      </c:pt>
                      <c:pt idx="6730">
                        <c:v>66.406790999999998</c:v>
                      </c:pt>
                      <c:pt idx="6731">
                        <c:v>66.397557000000006</c:v>
                      </c:pt>
                      <c:pt idx="6732">
                        <c:v>66.388323999999997</c:v>
                      </c:pt>
                      <c:pt idx="6733">
                        <c:v>66.379095000000007</c:v>
                      </c:pt>
                      <c:pt idx="6734">
                        <c:v>66.369867999999997</c:v>
                      </c:pt>
                      <c:pt idx="6735">
                        <c:v>66.360642999999996</c:v>
                      </c:pt>
                      <c:pt idx="6736">
                        <c:v>66.351421999999999</c:v>
                      </c:pt>
                      <c:pt idx="6737">
                        <c:v>66.342202</c:v>
                      </c:pt>
                      <c:pt idx="6738">
                        <c:v>66.332984999999994</c:v>
                      </c:pt>
                      <c:pt idx="6739">
                        <c:v>66.323770999999994</c:v>
                      </c:pt>
                      <c:pt idx="6740">
                        <c:v>66.31456</c:v>
                      </c:pt>
                      <c:pt idx="6741">
                        <c:v>66.305351000000002</c:v>
                      </c:pt>
                      <c:pt idx="6742">
                        <c:v>66.296143999999998</c:v>
                      </c:pt>
                      <c:pt idx="6743">
                        <c:v>66.286940000000001</c:v>
                      </c:pt>
                      <c:pt idx="6744">
                        <c:v>66.277738999999997</c:v>
                      </c:pt>
                      <c:pt idx="6745">
                        <c:v>66.268540000000002</c:v>
                      </c:pt>
                      <c:pt idx="6746">
                        <c:v>66.259343999999999</c:v>
                      </c:pt>
                      <c:pt idx="6747">
                        <c:v>66.250150000000005</c:v>
                      </c:pt>
                      <c:pt idx="6748">
                        <c:v>66.240959000000004</c:v>
                      </c:pt>
                      <c:pt idx="6749">
                        <c:v>66.231769999999997</c:v>
                      </c:pt>
                      <c:pt idx="6750">
                        <c:v>66.222583999999998</c:v>
                      </c:pt>
                      <c:pt idx="6751">
                        <c:v>66.213399999999993</c:v>
                      </c:pt>
                      <c:pt idx="6752">
                        <c:v>66.204218999999995</c:v>
                      </c:pt>
                      <c:pt idx="6753">
                        <c:v>66.195041000000003</c:v>
                      </c:pt>
                      <c:pt idx="6754">
                        <c:v>66.185865000000007</c:v>
                      </c:pt>
                      <c:pt idx="6755">
                        <c:v>66.176692000000003</c:v>
                      </c:pt>
                      <c:pt idx="6756">
                        <c:v>66.167520999999994</c:v>
                      </c:pt>
                      <c:pt idx="6757">
                        <c:v>66.158351999999994</c:v>
                      </c:pt>
                      <c:pt idx="6758">
                        <c:v>66.149186999999998</c:v>
                      </c:pt>
                      <c:pt idx="6759">
                        <c:v>66.140022999999999</c:v>
                      </c:pt>
                      <c:pt idx="6760">
                        <c:v>66.130863000000005</c:v>
                      </c:pt>
                      <c:pt idx="6761">
                        <c:v>66.121705000000006</c:v>
                      </c:pt>
                      <c:pt idx="6762">
                        <c:v>66.112549000000001</c:v>
                      </c:pt>
                      <c:pt idx="6763">
                        <c:v>66.103396000000004</c:v>
                      </c:pt>
                      <c:pt idx="6764">
                        <c:v>66.094245000000001</c:v>
                      </c:pt>
                      <c:pt idx="6765">
                        <c:v>66.085097000000005</c:v>
                      </c:pt>
                      <c:pt idx="6766">
                        <c:v>66.075952000000001</c:v>
                      </c:pt>
                      <c:pt idx="6767">
                        <c:v>66.066809000000006</c:v>
                      </c:pt>
                      <c:pt idx="6768">
                        <c:v>66.057669000000004</c:v>
                      </c:pt>
                      <c:pt idx="6769">
                        <c:v>66.048530999999997</c:v>
                      </c:pt>
                      <c:pt idx="6770">
                        <c:v>66.039394999999999</c:v>
                      </c:pt>
                      <c:pt idx="6771">
                        <c:v>66.030263000000005</c:v>
                      </c:pt>
                      <c:pt idx="6772">
                        <c:v>66.021131999999994</c:v>
                      </c:pt>
                      <c:pt idx="6773">
                        <c:v>66.012005000000002</c:v>
                      </c:pt>
                      <c:pt idx="6774">
                        <c:v>66.002878999999993</c:v>
                      </c:pt>
                      <c:pt idx="6775">
                        <c:v>65.993757000000002</c:v>
                      </c:pt>
                      <c:pt idx="6776">
                        <c:v>65.984635999999995</c:v>
                      </c:pt>
                      <c:pt idx="6777">
                        <c:v>65.975519000000006</c:v>
                      </c:pt>
                      <c:pt idx="6778">
                        <c:v>65.966403999999997</c:v>
                      </c:pt>
                      <c:pt idx="6779">
                        <c:v>65.957290999999998</c:v>
                      </c:pt>
                      <c:pt idx="6780">
                        <c:v>65.948181000000005</c:v>
                      </c:pt>
                      <c:pt idx="6781">
                        <c:v>65.939072999999993</c:v>
                      </c:pt>
                      <c:pt idx="6782">
                        <c:v>65.929968000000002</c:v>
                      </c:pt>
                      <c:pt idx="6783">
                        <c:v>65.920866000000004</c:v>
                      </c:pt>
                      <c:pt idx="6784">
                        <c:v>65.911765000000003</c:v>
                      </c:pt>
                      <c:pt idx="6785">
                        <c:v>65.902668000000006</c:v>
                      </c:pt>
                      <c:pt idx="6786">
                        <c:v>65.893573000000004</c:v>
                      </c:pt>
                      <c:pt idx="6787">
                        <c:v>65.884479999999996</c:v>
                      </c:pt>
                      <c:pt idx="6788">
                        <c:v>65.875389999999996</c:v>
                      </c:pt>
                      <c:pt idx="6789">
                        <c:v>65.866303000000002</c:v>
                      </c:pt>
                      <c:pt idx="6790">
                        <c:v>65.857218000000003</c:v>
                      </c:pt>
                      <c:pt idx="6791">
                        <c:v>65.848134999999999</c:v>
                      </c:pt>
                      <c:pt idx="6792">
                        <c:v>65.839055000000002</c:v>
                      </c:pt>
                      <c:pt idx="6793">
                        <c:v>65.829977999999997</c:v>
                      </c:pt>
                      <c:pt idx="6794">
                        <c:v>65.820903000000001</c:v>
                      </c:pt>
                      <c:pt idx="6795">
                        <c:v>65.81183</c:v>
                      </c:pt>
                      <c:pt idx="6796">
                        <c:v>65.802760000000006</c:v>
                      </c:pt>
                      <c:pt idx="6797">
                        <c:v>65.793693000000005</c:v>
                      </c:pt>
                      <c:pt idx="6798">
                        <c:v>65.784627999999998</c:v>
                      </c:pt>
                      <c:pt idx="6799">
                        <c:v>65.775565</c:v>
                      </c:pt>
                      <c:pt idx="6800">
                        <c:v>65.766504999999995</c:v>
                      </c:pt>
                      <c:pt idx="6801">
                        <c:v>65.757447999999997</c:v>
                      </c:pt>
                      <c:pt idx="6802">
                        <c:v>65.748392999999993</c:v>
                      </c:pt>
                      <c:pt idx="6803">
                        <c:v>65.739339999999999</c:v>
                      </c:pt>
                      <c:pt idx="6804">
                        <c:v>65.730289999999997</c:v>
                      </c:pt>
                      <c:pt idx="6805">
                        <c:v>65.721243000000001</c:v>
                      </c:pt>
                      <c:pt idx="6806">
                        <c:v>65.712198000000001</c:v>
                      </c:pt>
                      <c:pt idx="6807">
                        <c:v>65.703154999999995</c:v>
                      </c:pt>
                      <c:pt idx="6808">
                        <c:v>65.694114999999996</c:v>
                      </c:pt>
                      <c:pt idx="6809">
                        <c:v>65.685078000000004</c:v>
                      </c:pt>
                      <c:pt idx="6810">
                        <c:v>65.676043000000007</c:v>
                      </c:pt>
                      <c:pt idx="6811">
                        <c:v>65.667010000000005</c:v>
                      </c:pt>
                      <c:pt idx="6812">
                        <c:v>65.657979999999995</c:v>
                      </c:pt>
                      <c:pt idx="6813">
                        <c:v>65.648951999999994</c:v>
                      </c:pt>
                      <c:pt idx="6814">
                        <c:v>65.639927</c:v>
                      </c:pt>
                      <c:pt idx="6815">
                        <c:v>65.630904000000001</c:v>
                      </c:pt>
                      <c:pt idx="6816">
                        <c:v>65.621883999999994</c:v>
                      </c:pt>
                      <c:pt idx="6817">
                        <c:v>65.612865999999997</c:v>
                      </c:pt>
                      <c:pt idx="6818">
                        <c:v>65.603851000000006</c:v>
                      </c:pt>
                      <c:pt idx="6819">
                        <c:v>65.594837999999996</c:v>
                      </c:pt>
                      <c:pt idx="6820">
                        <c:v>65.585828000000006</c:v>
                      </c:pt>
                      <c:pt idx="6821">
                        <c:v>65.576819999999998</c:v>
                      </c:pt>
                      <c:pt idx="6822">
                        <c:v>65.567814999999996</c:v>
                      </c:pt>
                      <c:pt idx="6823">
                        <c:v>65.558812000000003</c:v>
                      </c:pt>
                      <c:pt idx="6824">
                        <c:v>65.549812000000003</c:v>
                      </c:pt>
                      <c:pt idx="6825">
                        <c:v>65.540813999999997</c:v>
                      </c:pt>
                      <c:pt idx="6826">
                        <c:v>65.531818000000001</c:v>
                      </c:pt>
                      <c:pt idx="6827">
                        <c:v>65.522824999999997</c:v>
                      </c:pt>
                      <c:pt idx="6828">
                        <c:v>65.513835</c:v>
                      </c:pt>
                      <c:pt idx="6829">
                        <c:v>65.504846999999998</c:v>
                      </c:pt>
                      <c:pt idx="6830">
                        <c:v>65.495861000000005</c:v>
                      </c:pt>
                      <c:pt idx="6831">
                        <c:v>65.486878000000004</c:v>
                      </c:pt>
                      <c:pt idx="6832">
                        <c:v>65.477897999999996</c:v>
                      </c:pt>
                      <c:pt idx="6833">
                        <c:v>65.468919</c:v>
                      </c:pt>
                      <c:pt idx="6834">
                        <c:v>65.459943999999993</c:v>
                      </c:pt>
                      <c:pt idx="6835">
                        <c:v>65.450969999999998</c:v>
                      </c:pt>
                      <c:pt idx="6836">
                        <c:v>65.441999999999993</c:v>
                      </c:pt>
                      <c:pt idx="6837">
                        <c:v>65.433031</c:v>
                      </c:pt>
                      <c:pt idx="6838">
                        <c:v>65.424064999999999</c:v>
                      </c:pt>
                      <c:pt idx="6839">
                        <c:v>65.415102000000005</c:v>
                      </c:pt>
                      <c:pt idx="6840">
                        <c:v>65.406141000000005</c:v>
                      </c:pt>
                      <c:pt idx="6841">
                        <c:v>65.397182000000001</c:v>
                      </c:pt>
                      <c:pt idx="6842">
                        <c:v>65.388226000000003</c:v>
                      </c:pt>
                      <c:pt idx="6843">
                        <c:v>65.379272999999998</c:v>
                      </c:pt>
                      <c:pt idx="6844">
                        <c:v>65.370322000000002</c:v>
                      </c:pt>
                      <c:pt idx="6845">
                        <c:v>65.361373</c:v>
                      </c:pt>
                      <c:pt idx="6846">
                        <c:v>65.352427000000006</c:v>
                      </c:pt>
                      <c:pt idx="6847">
                        <c:v>65.343483000000006</c:v>
                      </c:pt>
                      <c:pt idx="6848">
                        <c:v>65.334541000000002</c:v>
                      </c:pt>
                      <c:pt idx="6849">
                        <c:v>65.325603000000001</c:v>
                      </c:pt>
                      <c:pt idx="6850">
                        <c:v>65.316665999999998</c:v>
                      </c:pt>
                      <c:pt idx="6851">
                        <c:v>65.307732000000001</c:v>
                      </c:pt>
                      <c:pt idx="6852">
                        <c:v>65.298800999999997</c:v>
                      </c:pt>
                      <c:pt idx="6853">
                        <c:v>65.289871000000005</c:v>
                      </c:pt>
                      <c:pt idx="6854">
                        <c:v>65.280945000000003</c:v>
                      </c:pt>
                      <c:pt idx="6855">
                        <c:v>65.272019999999998</c:v>
                      </c:pt>
                      <c:pt idx="6856">
                        <c:v>65.263098999999997</c:v>
                      </c:pt>
                      <c:pt idx="6857">
                        <c:v>65.254178999999993</c:v>
                      </c:pt>
                      <c:pt idx="6858">
                        <c:v>65.245261999999997</c:v>
                      </c:pt>
                      <c:pt idx="6859">
                        <c:v>65.236348000000007</c:v>
                      </c:pt>
                      <c:pt idx="6860">
                        <c:v>65.227435999999997</c:v>
                      </c:pt>
                      <c:pt idx="6861">
                        <c:v>65.218525999999997</c:v>
                      </c:pt>
                      <c:pt idx="6862">
                        <c:v>65.209619000000004</c:v>
                      </c:pt>
                      <c:pt idx="6863">
                        <c:v>65.200714000000005</c:v>
                      </c:pt>
                      <c:pt idx="6864">
                        <c:v>65.191811999999999</c:v>
                      </c:pt>
                      <c:pt idx="6865">
                        <c:v>65.182912000000002</c:v>
                      </c:pt>
                      <c:pt idx="6866">
                        <c:v>65.174014</c:v>
                      </c:pt>
                      <c:pt idx="6867">
                        <c:v>65.165119000000004</c:v>
                      </c:pt>
                      <c:pt idx="6868">
                        <c:v>65.156227000000001</c:v>
                      </c:pt>
                      <c:pt idx="6869">
                        <c:v>65.147336999999993</c:v>
                      </c:pt>
                      <c:pt idx="6870">
                        <c:v>65.138448999999994</c:v>
                      </c:pt>
                      <c:pt idx="6871">
                        <c:v>65.129563000000005</c:v>
                      </c:pt>
                      <c:pt idx="6872">
                        <c:v>65.120679999999993</c:v>
                      </c:pt>
                      <c:pt idx="6873">
                        <c:v>65.111800000000002</c:v>
                      </c:pt>
                      <c:pt idx="6874">
                        <c:v>65.102922000000007</c:v>
                      </c:pt>
                      <c:pt idx="6875">
                        <c:v>65.094046000000006</c:v>
                      </c:pt>
                      <c:pt idx="6876">
                        <c:v>65.085172999999998</c:v>
                      </c:pt>
                      <c:pt idx="6877">
                        <c:v>65.076301999999998</c:v>
                      </c:pt>
                      <c:pt idx="6878">
                        <c:v>65.067434000000006</c:v>
                      </c:pt>
                      <c:pt idx="6879">
                        <c:v>65.058567999999994</c:v>
                      </c:pt>
                      <c:pt idx="6880">
                        <c:v>65.049704000000006</c:v>
                      </c:pt>
                      <c:pt idx="6881">
                        <c:v>65.040842999999995</c:v>
                      </c:pt>
                      <c:pt idx="6882">
                        <c:v>65.031983999999994</c:v>
                      </c:pt>
                      <c:pt idx="6883">
                        <c:v>65.023128</c:v>
                      </c:pt>
                      <c:pt idx="6884">
                        <c:v>65.014274</c:v>
                      </c:pt>
                      <c:pt idx="6885">
                        <c:v>65.005422999999993</c:v>
                      </c:pt>
                      <c:pt idx="6886">
                        <c:v>64.996573999999995</c:v>
                      </c:pt>
                      <c:pt idx="6887">
                        <c:v>64.987727000000007</c:v>
                      </c:pt>
                      <c:pt idx="6888">
                        <c:v>64.978882999999996</c:v>
                      </c:pt>
                      <c:pt idx="6889">
                        <c:v>64.970040999999995</c:v>
                      </c:pt>
                      <c:pt idx="6890">
                        <c:v>64.961201000000003</c:v>
                      </c:pt>
                      <c:pt idx="6891">
                        <c:v>64.952364000000003</c:v>
                      </c:pt>
                      <c:pt idx="6892">
                        <c:v>64.943529999999996</c:v>
                      </c:pt>
                      <c:pt idx="6893">
                        <c:v>64.934697</c:v>
                      </c:pt>
                      <c:pt idx="6894">
                        <c:v>64.925866999999997</c:v>
                      </c:pt>
                      <c:pt idx="6895">
                        <c:v>64.91704</c:v>
                      </c:pt>
                      <c:pt idx="6896">
                        <c:v>64.908214999999998</c:v>
                      </c:pt>
                    </c:numCache>
                  </c:numRef>
                </c:xVal>
                <c:yVal>
                  <c:numRef>
                    <c:extLst xmlns:c15="http://schemas.microsoft.com/office/drawing/2012/chart">
                      <c:ext xmlns:c15="http://schemas.microsoft.com/office/drawing/2012/chart" uri="{02D57815-91ED-43cb-92C2-25804820EDAC}">
                        <c15:formulaRef>
                          <c15:sqref>caffeine_tddft!$L$2:$L$6898</c15:sqref>
                        </c15:formulaRef>
                      </c:ext>
                    </c:extLst>
                    <c:numCache>
                      <c:formatCode>0.00E+00</c:formatCode>
                      <c:ptCount val="6897"/>
                      <c:pt idx="0">
                        <c:v>4.1141370000000004</c:v>
                      </c:pt>
                      <c:pt idx="1">
                        <c:v>4.1230799999999999</c:v>
                      </c:pt>
                      <c:pt idx="2">
                        <c:v>4.1320240000000004</c:v>
                      </c:pt>
                      <c:pt idx="3">
                        <c:v>4.140968</c:v>
                      </c:pt>
                      <c:pt idx="4">
                        <c:v>4.1499119999999996</c:v>
                      </c:pt>
                      <c:pt idx="5">
                        <c:v>4.1588560000000001</c:v>
                      </c:pt>
                      <c:pt idx="6">
                        <c:v>4.1677989999999996</c:v>
                      </c:pt>
                      <c:pt idx="7">
                        <c:v>4.1767430000000001</c:v>
                      </c:pt>
                      <c:pt idx="8">
                        <c:v>4.1856869999999997</c:v>
                      </c:pt>
                      <c:pt idx="9">
                        <c:v>4.1946310000000002</c:v>
                      </c:pt>
                      <c:pt idx="10">
                        <c:v>4.2035739999999997</c:v>
                      </c:pt>
                      <c:pt idx="11">
                        <c:v>4.2125180000000002</c:v>
                      </c:pt>
                      <c:pt idx="12">
                        <c:v>4.2214619999999998</c:v>
                      </c:pt>
                      <c:pt idx="13">
                        <c:v>4.2304060000000003</c:v>
                      </c:pt>
                      <c:pt idx="14">
                        <c:v>4.23935</c:v>
                      </c:pt>
                      <c:pt idx="15">
                        <c:v>4.2482930000000003</c:v>
                      </c:pt>
                      <c:pt idx="16">
                        <c:v>4.2572369999999999</c:v>
                      </c:pt>
                      <c:pt idx="17">
                        <c:v>4.2661809999999996</c:v>
                      </c:pt>
                      <c:pt idx="18">
                        <c:v>4.2751250000000001</c:v>
                      </c:pt>
                      <c:pt idx="19">
                        <c:v>4.2840680000000004</c:v>
                      </c:pt>
                      <c:pt idx="20">
                        <c:v>4.2930120000000001</c:v>
                      </c:pt>
                      <c:pt idx="21">
                        <c:v>4.3019559999999997</c:v>
                      </c:pt>
                      <c:pt idx="22">
                        <c:v>4.3109000000000002</c:v>
                      </c:pt>
                      <c:pt idx="23">
                        <c:v>4.3198429999999997</c:v>
                      </c:pt>
                      <c:pt idx="24">
                        <c:v>4.3287870000000002</c:v>
                      </c:pt>
                      <c:pt idx="25">
                        <c:v>4.3377309999999998</c:v>
                      </c:pt>
                      <c:pt idx="26">
                        <c:v>4.3466750000000003</c:v>
                      </c:pt>
                      <c:pt idx="27">
                        <c:v>4.3556189999999999</c:v>
                      </c:pt>
                      <c:pt idx="28">
                        <c:v>4.3645620000000003</c:v>
                      </c:pt>
                      <c:pt idx="29">
                        <c:v>4.3735059999999999</c:v>
                      </c:pt>
                      <c:pt idx="30">
                        <c:v>4.3824500000000004</c:v>
                      </c:pt>
                      <c:pt idx="31">
                        <c:v>4.391394</c:v>
                      </c:pt>
                      <c:pt idx="32">
                        <c:v>4.4003370000000004</c:v>
                      </c:pt>
                      <c:pt idx="33">
                        <c:v>4.409281</c:v>
                      </c:pt>
                      <c:pt idx="34">
                        <c:v>4.4182249999999996</c:v>
                      </c:pt>
                      <c:pt idx="35">
                        <c:v>4.4271690000000001</c:v>
                      </c:pt>
                      <c:pt idx="36">
                        <c:v>4.4361129999999998</c:v>
                      </c:pt>
                      <c:pt idx="37">
                        <c:v>4.4450560000000001</c:v>
                      </c:pt>
                      <c:pt idx="38">
                        <c:v>8.6672379999999993</c:v>
                      </c:pt>
                      <c:pt idx="39">
                        <c:v>8.6846420000000002</c:v>
                      </c:pt>
                      <c:pt idx="40">
                        <c:v>8.7020470000000003</c:v>
                      </c:pt>
                      <c:pt idx="41">
                        <c:v>8.7194500000000001</c:v>
                      </c:pt>
                      <c:pt idx="42">
                        <c:v>8.7368539999999992</c:v>
                      </c:pt>
                      <c:pt idx="43">
                        <c:v>8.7542589999999993</c:v>
                      </c:pt>
                      <c:pt idx="44">
                        <c:v>8.7716630000000002</c:v>
                      </c:pt>
                      <c:pt idx="45">
                        <c:v>8.7890669999999993</c:v>
                      </c:pt>
                      <c:pt idx="46">
                        <c:v>8.8064710000000002</c:v>
                      </c:pt>
                      <c:pt idx="47">
                        <c:v>8.8238749999999992</c:v>
                      </c:pt>
                      <c:pt idx="48">
                        <c:v>8.8412790000000001</c:v>
                      </c:pt>
                      <c:pt idx="49">
                        <c:v>8.8586840000000002</c:v>
                      </c:pt>
                      <c:pt idx="50">
                        <c:v>8.8760870000000001</c:v>
                      </c:pt>
                      <c:pt idx="51">
                        <c:v>8.8934909999999991</c:v>
                      </c:pt>
                      <c:pt idx="52">
                        <c:v>8.9108959999999993</c:v>
                      </c:pt>
                      <c:pt idx="53">
                        <c:v>8.9283000000000001</c:v>
                      </c:pt>
                      <c:pt idx="54">
                        <c:v>8.9457039999999992</c:v>
                      </c:pt>
                      <c:pt idx="55">
                        <c:v>8.9631070000000008</c:v>
                      </c:pt>
                      <c:pt idx="56">
                        <c:v>8.9805119999999992</c:v>
                      </c:pt>
                      <c:pt idx="57">
                        <c:v>8.997916</c:v>
                      </c:pt>
                      <c:pt idx="58">
                        <c:v>9.0153199999999991</c:v>
                      </c:pt>
                      <c:pt idx="59">
                        <c:v>9.032724</c:v>
                      </c:pt>
                      <c:pt idx="60">
                        <c:v>9.0501280000000008</c:v>
                      </c:pt>
                      <c:pt idx="61">
                        <c:v>9.0675319999999999</c:v>
                      </c:pt>
                      <c:pt idx="62">
                        <c:v>9.084937</c:v>
                      </c:pt>
                      <c:pt idx="63">
                        <c:v>9.1023409999999991</c:v>
                      </c:pt>
                      <c:pt idx="64">
                        <c:v>9.1197440000000007</c:v>
                      </c:pt>
                      <c:pt idx="65">
                        <c:v>9.1371490000000009</c:v>
                      </c:pt>
                      <c:pt idx="66">
                        <c:v>9.1545529999999999</c:v>
                      </c:pt>
                      <c:pt idx="67">
                        <c:v>10.48461</c:v>
                      </c:pt>
                      <c:pt idx="68">
                        <c:v>10.5045</c:v>
                      </c:pt>
                      <c:pt idx="69">
                        <c:v>10.5244</c:v>
                      </c:pt>
                      <c:pt idx="70">
                        <c:v>10.54429</c:v>
                      </c:pt>
                      <c:pt idx="71">
                        <c:v>10.56419</c:v>
                      </c:pt>
                      <c:pt idx="72">
                        <c:v>10.58408</c:v>
                      </c:pt>
                      <c:pt idx="73">
                        <c:v>10.60398</c:v>
                      </c:pt>
                      <c:pt idx="74">
                        <c:v>10.62387</c:v>
                      </c:pt>
                      <c:pt idx="75">
                        <c:v>10.64377</c:v>
                      </c:pt>
                      <c:pt idx="76">
                        <c:v>10.66366</c:v>
                      </c:pt>
                      <c:pt idx="77">
                        <c:v>10.68356</c:v>
                      </c:pt>
                      <c:pt idx="78">
                        <c:v>10.70345</c:v>
                      </c:pt>
                      <c:pt idx="79">
                        <c:v>10.72335</c:v>
                      </c:pt>
                      <c:pt idx="80">
                        <c:v>10.74324</c:v>
                      </c:pt>
                      <c:pt idx="81">
                        <c:v>10.76314</c:v>
                      </c:pt>
                      <c:pt idx="82">
                        <c:v>10.78303</c:v>
                      </c:pt>
                      <c:pt idx="83">
                        <c:v>10.80293</c:v>
                      </c:pt>
                      <c:pt idx="84">
                        <c:v>10.82282</c:v>
                      </c:pt>
                      <c:pt idx="85">
                        <c:v>10.84272</c:v>
                      </c:pt>
                      <c:pt idx="86">
                        <c:v>10.86261</c:v>
                      </c:pt>
                      <c:pt idx="87">
                        <c:v>10.88251</c:v>
                      </c:pt>
                      <c:pt idx="88">
                        <c:v>10.9024</c:v>
                      </c:pt>
                      <c:pt idx="89">
                        <c:v>10.9223</c:v>
                      </c:pt>
                      <c:pt idx="90">
                        <c:v>10.94219</c:v>
                      </c:pt>
                      <c:pt idx="91">
                        <c:v>10.96209</c:v>
                      </c:pt>
                      <c:pt idx="92">
                        <c:v>10.98198</c:v>
                      </c:pt>
                      <c:pt idx="93">
                        <c:v>11.00188</c:v>
                      </c:pt>
                      <c:pt idx="94">
                        <c:v>11.02177</c:v>
                      </c:pt>
                      <c:pt idx="95">
                        <c:v>11.04166</c:v>
                      </c:pt>
                      <c:pt idx="96">
                        <c:v>11.06156</c:v>
                      </c:pt>
                      <c:pt idx="97">
                        <c:v>11.08146</c:v>
                      </c:pt>
                      <c:pt idx="98">
                        <c:v>11.10135</c:v>
                      </c:pt>
                      <c:pt idx="99">
                        <c:v>11.12124</c:v>
                      </c:pt>
                      <c:pt idx="100">
                        <c:v>11.14114</c:v>
                      </c:pt>
                      <c:pt idx="101">
                        <c:v>11.16104</c:v>
                      </c:pt>
                      <c:pt idx="102">
                        <c:v>11.18093</c:v>
                      </c:pt>
                      <c:pt idx="103">
                        <c:v>11.20083</c:v>
                      </c:pt>
                      <c:pt idx="104">
                        <c:v>11.22072</c:v>
                      </c:pt>
                      <c:pt idx="105">
                        <c:v>11.24061</c:v>
                      </c:pt>
                      <c:pt idx="106">
                        <c:v>11.26051</c:v>
                      </c:pt>
                      <c:pt idx="107">
                        <c:v>11.2804</c:v>
                      </c:pt>
                      <c:pt idx="108">
                        <c:v>11.3003</c:v>
                      </c:pt>
                      <c:pt idx="109">
                        <c:v>11.3202</c:v>
                      </c:pt>
                      <c:pt idx="110">
                        <c:v>11.34009</c:v>
                      </c:pt>
                      <c:pt idx="111">
                        <c:v>11.35998</c:v>
                      </c:pt>
                      <c:pt idx="112">
                        <c:v>11.37988</c:v>
                      </c:pt>
                      <c:pt idx="113">
                        <c:v>11.39977</c:v>
                      </c:pt>
                      <c:pt idx="114">
                        <c:v>11.41967</c:v>
                      </c:pt>
                      <c:pt idx="115">
                        <c:v>11.43956</c:v>
                      </c:pt>
                      <c:pt idx="116">
                        <c:v>16.798200000000001</c:v>
                      </c:pt>
                      <c:pt idx="117">
                        <c:v>16.827369999999998</c:v>
                      </c:pt>
                      <c:pt idx="118">
                        <c:v>16.856529999999999</c:v>
                      </c:pt>
                      <c:pt idx="119">
                        <c:v>16.8857</c:v>
                      </c:pt>
                      <c:pt idx="120">
                        <c:v>16.914860000000001</c:v>
                      </c:pt>
                      <c:pt idx="121">
                        <c:v>16.944019999999998</c:v>
                      </c:pt>
                      <c:pt idx="122">
                        <c:v>16.973179999999999</c:v>
                      </c:pt>
                      <c:pt idx="123">
                        <c:v>17.00235</c:v>
                      </c:pt>
                      <c:pt idx="124">
                        <c:v>17.031510000000001</c:v>
                      </c:pt>
                      <c:pt idx="125">
                        <c:v>17.060680000000001</c:v>
                      </c:pt>
                      <c:pt idx="126">
                        <c:v>17.089839999999999</c:v>
                      </c:pt>
                      <c:pt idx="127">
                        <c:v>17.119</c:v>
                      </c:pt>
                      <c:pt idx="128">
                        <c:v>17.14817</c:v>
                      </c:pt>
                      <c:pt idx="129">
                        <c:v>17.177330000000001</c:v>
                      </c:pt>
                      <c:pt idx="130">
                        <c:v>17.206489999999999</c:v>
                      </c:pt>
                      <c:pt idx="131">
                        <c:v>17.235659999999999</c:v>
                      </c:pt>
                      <c:pt idx="132">
                        <c:v>17.26482</c:v>
                      </c:pt>
                      <c:pt idx="133">
                        <c:v>17.293980000000001</c:v>
                      </c:pt>
                      <c:pt idx="134">
                        <c:v>17.323149999999998</c:v>
                      </c:pt>
                      <c:pt idx="135">
                        <c:v>17.352309999999999</c:v>
                      </c:pt>
                      <c:pt idx="136">
                        <c:v>17.38147</c:v>
                      </c:pt>
                      <c:pt idx="137">
                        <c:v>17.410640000000001</c:v>
                      </c:pt>
                      <c:pt idx="138">
                        <c:v>17.439800000000002</c:v>
                      </c:pt>
                      <c:pt idx="139">
                        <c:v>17.468959999999999</c:v>
                      </c:pt>
                      <c:pt idx="140">
                        <c:v>17.49813</c:v>
                      </c:pt>
                      <c:pt idx="141">
                        <c:v>17.527290000000001</c:v>
                      </c:pt>
                      <c:pt idx="142">
                        <c:v>17.556460000000001</c:v>
                      </c:pt>
                      <c:pt idx="143">
                        <c:v>17.585619999999999</c:v>
                      </c:pt>
                      <c:pt idx="144">
                        <c:v>17.61478</c:v>
                      </c:pt>
                      <c:pt idx="145">
                        <c:v>17.64395</c:v>
                      </c:pt>
                      <c:pt idx="146">
                        <c:v>17.673110000000001</c:v>
                      </c:pt>
                      <c:pt idx="147">
                        <c:v>17.702279999999998</c:v>
                      </c:pt>
                      <c:pt idx="148">
                        <c:v>17.731439999999999</c:v>
                      </c:pt>
                      <c:pt idx="149">
                        <c:v>17.7606</c:v>
                      </c:pt>
                      <c:pt idx="150">
                        <c:v>17.789760000000001</c:v>
                      </c:pt>
                      <c:pt idx="151">
                        <c:v>17.818930000000002</c:v>
                      </c:pt>
                      <c:pt idx="152">
                        <c:v>17.848089999999999</c:v>
                      </c:pt>
                      <c:pt idx="153">
                        <c:v>17.87726</c:v>
                      </c:pt>
                      <c:pt idx="154">
                        <c:v>17.906420000000001</c:v>
                      </c:pt>
                      <c:pt idx="155">
                        <c:v>17.935580000000002</c:v>
                      </c:pt>
                      <c:pt idx="156">
                        <c:v>17.964749999999999</c:v>
                      </c:pt>
                      <c:pt idx="157">
                        <c:v>17.99391</c:v>
                      </c:pt>
                      <c:pt idx="158">
                        <c:v>18.023070000000001</c:v>
                      </c:pt>
                      <c:pt idx="159">
                        <c:v>18.052240000000001</c:v>
                      </c:pt>
                      <c:pt idx="160">
                        <c:v>18.081399999999999</c:v>
                      </c:pt>
                      <c:pt idx="161">
                        <c:v>18.11056</c:v>
                      </c:pt>
                      <c:pt idx="162">
                        <c:v>23.020340000000001</c:v>
                      </c:pt>
                      <c:pt idx="163">
                        <c:v>23.05735</c:v>
                      </c:pt>
                      <c:pt idx="164">
                        <c:v>23.094360000000002</c:v>
                      </c:pt>
                      <c:pt idx="165">
                        <c:v>23.13137</c:v>
                      </c:pt>
                      <c:pt idx="166">
                        <c:v>23.168379999999999</c:v>
                      </c:pt>
                      <c:pt idx="167">
                        <c:v>23.205390000000001</c:v>
                      </c:pt>
                      <c:pt idx="168">
                        <c:v>23.2424</c:v>
                      </c:pt>
                      <c:pt idx="169">
                        <c:v>23.279409999999999</c:v>
                      </c:pt>
                      <c:pt idx="170">
                        <c:v>23.316420000000001</c:v>
                      </c:pt>
                      <c:pt idx="171">
                        <c:v>23.353429999999999</c:v>
                      </c:pt>
                      <c:pt idx="172">
                        <c:v>23.390699999999999</c:v>
                      </c:pt>
                      <c:pt idx="173">
                        <c:v>23.427710000000001</c:v>
                      </c:pt>
                      <c:pt idx="174">
                        <c:v>23.46472</c:v>
                      </c:pt>
                      <c:pt idx="175">
                        <c:v>23.501729999999998</c:v>
                      </c:pt>
                      <c:pt idx="176">
                        <c:v>23.538740000000001</c:v>
                      </c:pt>
                      <c:pt idx="177">
                        <c:v>23.575749999999999</c:v>
                      </c:pt>
                      <c:pt idx="178">
                        <c:v>23.612760000000002</c:v>
                      </c:pt>
                      <c:pt idx="179">
                        <c:v>23.64977</c:v>
                      </c:pt>
                      <c:pt idx="180">
                        <c:v>23.686779999999999</c:v>
                      </c:pt>
                      <c:pt idx="181">
                        <c:v>23.723790000000001</c:v>
                      </c:pt>
                      <c:pt idx="182">
                        <c:v>23.7608</c:v>
                      </c:pt>
                      <c:pt idx="183">
                        <c:v>23.797820000000002</c:v>
                      </c:pt>
                      <c:pt idx="184">
                        <c:v>23.834820000000001</c:v>
                      </c:pt>
                      <c:pt idx="185">
                        <c:v>23.871839999999999</c:v>
                      </c:pt>
                      <c:pt idx="186">
                        <c:v>23.908850000000001</c:v>
                      </c:pt>
                      <c:pt idx="187">
                        <c:v>23.94586</c:v>
                      </c:pt>
                      <c:pt idx="188">
                        <c:v>23.982869999999998</c:v>
                      </c:pt>
                      <c:pt idx="189">
                        <c:v>24.019880000000001</c:v>
                      </c:pt>
                      <c:pt idx="190">
                        <c:v>24.056889999999999</c:v>
                      </c:pt>
                      <c:pt idx="191">
                        <c:v>24.093900000000001</c:v>
                      </c:pt>
                      <c:pt idx="192">
                        <c:v>24.454080000000001</c:v>
                      </c:pt>
                      <c:pt idx="193">
                        <c:v>24.491579999999999</c:v>
                      </c:pt>
                      <c:pt idx="194">
                        <c:v>24.52909</c:v>
                      </c:pt>
                      <c:pt idx="195">
                        <c:v>24.566600000000001</c:v>
                      </c:pt>
                      <c:pt idx="196">
                        <c:v>24.604099999999999</c:v>
                      </c:pt>
                      <c:pt idx="197">
                        <c:v>24.64161</c:v>
                      </c:pt>
                      <c:pt idx="198">
                        <c:v>24.679110000000001</c:v>
                      </c:pt>
                      <c:pt idx="199">
                        <c:v>24.716619999999999</c:v>
                      </c:pt>
                      <c:pt idx="200">
                        <c:v>24.75413</c:v>
                      </c:pt>
                      <c:pt idx="201">
                        <c:v>24.791630000000001</c:v>
                      </c:pt>
                      <c:pt idx="202">
                        <c:v>24.829139999999999</c:v>
                      </c:pt>
                      <c:pt idx="203">
                        <c:v>24.86664</c:v>
                      </c:pt>
                      <c:pt idx="204">
                        <c:v>24.904150000000001</c:v>
                      </c:pt>
                      <c:pt idx="205">
                        <c:v>24.941659999999999</c:v>
                      </c:pt>
                      <c:pt idx="206">
                        <c:v>24.97916</c:v>
                      </c:pt>
                      <c:pt idx="207">
                        <c:v>25.016670000000001</c:v>
                      </c:pt>
                      <c:pt idx="208">
                        <c:v>25.054179999999999</c:v>
                      </c:pt>
                      <c:pt idx="209">
                        <c:v>25.09168</c:v>
                      </c:pt>
                      <c:pt idx="210">
                        <c:v>25.129190000000001</c:v>
                      </c:pt>
                      <c:pt idx="211">
                        <c:v>25.166689999999999</c:v>
                      </c:pt>
                      <c:pt idx="212">
                        <c:v>25.2042</c:v>
                      </c:pt>
                      <c:pt idx="213">
                        <c:v>25.241710000000001</c:v>
                      </c:pt>
                      <c:pt idx="214">
                        <c:v>25.279209999999999</c:v>
                      </c:pt>
                      <c:pt idx="215">
                        <c:v>25.316839999999999</c:v>
                      </c:pt>
                      <c:pt idx="216">
                        <c:v>25.35435</c:v>
                      </c:pt>
                      <c:pt idx="217">
                        <c:v>25.391850000000002</c:v>
                      </c:pt>
                      <c:pt idx="218">
                        <c:v>25.429359999999999</c:v>
                      </c:pt>
                      <c:pt idx="219">
                        <c:v>25.46687</c:v>
                      </c:pt>
                      <c:pt idx="220">
                        <c:v>25.504370000000002</c:v>
                      </c:pt>
                      <c:pt idx="221">
                        <c:v>25.541879999999999</c:v>
                      </c:pt>
                      <c:pt idx="222">
                        <c:v>25.57939</c:v>
                      </c:pt>
                      <c:pt idx="223">
                        <c:v>25.616890000000001</c:v>
                      </c:pt>
                      <c:pt idx="224">
                        <c:v>25.654399999999999</c:v>
                      </c:pt>
                      <c:pt idx="225">
                        <c:v>25.69191</c:v>
                      </c:pt>
                      <c:pt idx="226">
                        <c:v>25.729410000000001</c:v>
                      </c:pt>
                      <c:pt idx="227">
                        <c:v>25.766919999999999</c:v>
                      </c:pt>
                      <c:pt idx="228">
                        <c:v>25.80442</c:v>
                      </c:pt>
                      <c:pt idx="229">
                        <c:v>25.841930000000001</c:v>
                      </c:pt>
                      <c:pt idx="230">
                        <c:v>25.879439999999999</c:v>
                      </c:pt>
                      <c:pt idx="231">
                        <c:v>25.91694</c:v>
                      </c:pt>
                      <c:pt idx="232">
                        <c:v>25.954450000000001</c:v>
                      </c:pt>
                      <c:pt idx="233">
                        <c:v>25.991959999999999</c:v>
                      </c:pt>
                      <c:pt idx="234">
                        <c:v>26.02946</c:v>
                      </c:pt>
                      <c:pt idx="235">
                        <c:v>26.066970000000001</c:v>
                      </c:pt>
                      <c:pt idx="236">
                        <c:v>26.104479999999999</c:v>
                      </c:pt>
                      <c:pt idx="237">
                        <c:v>26.14198</c:v>
                      </c:pt>
                      <c:pt idx="238">
                        <c:v>26.179490000000001</c:v>
                      </c:pt>
                      <c:pt idx="239">
                        <c:v>26.216999999999999</c:v>
                      </c:pt>
                      <c:pt idx="240">
                        <c:v>26.2545</c:v>
                      </c:pt>
                      <c:pt idx="241">
                        <c:v>26.292010000000001</c:v>
                      </c:pt>
                      <c:pt idx="242">
                        <c:v>26.329509999999999</c:v>
                      </c:pt>
                      <c:pt idx="243">
                        <c:v>26.36702</c:v>
                      </c:pt>
                      <c:pt idx="244">
                        <c:v>26.404530000000001</c:v>
                      </c:pt>
                      <c:pt idx="245">
                        <c:v>26.442039999999999</c:v>
                      </c:pt>
                      <c:pt idx="246">
                        <c:v>26.47954</c:v>
                      </c:pt>
                      <c:pt idx="247">
                        <c:v>26.517050000000001</c:v>
                      </c:pt>
                      <c:pt idx="248">
                        <c:v>26.554549999999999</c:v>
                      </c:pt>
                      <c:pt idx="249">
                        <c:v>26.59206</c:v>
                      </c:pt>
                      <c:pt idx="250">
                        <c:v>26.629570000000001</c:v>
                      </c:pt>
                      <c:pt idx="251">
                        <c:v>26.667069999999999</c:v>
                      </c:pt>
                      <c:pt idx="252">
                        <c:v>26.70458</c:v>
                      </c:pt>
                      <c:pt idx="253">
                        <c:v>31.370899999999999</c:v>
                      </c:pt>
                      <c:pt idx="254">
                        <c:v>31.41489</c:v>
                      </c:pt>
                      <c:pt idx="255">
                        <c:v>31.45889</c:v>
                      </c:pt>
                      <c:pt idx="256">
                        <c:v>31.502890000000001</c:v>
                      </c:pt>
                      <c:pt idx="257">
                        <c:v>31.546890000000001</c:v>
                      </c:pt>
                      <c:pt idx="258">
                        <c:v>31.590890000000002</c:v>
                      </c:pt>
                      <c:pt idx="259">
                        <c:v>31.634889999999999</c:v>
                      </c:pt>
                      <c:pt idx="260">
                        <c:v>31.678879999999999</c:v>
                      </c:pt>
                      <c:pt idx="261">
                        <c:v>31.72288</c:v>
                      </c:pt>
                      <c:pt idx="262">
                        <c:v>31.76688</c:v>
                      </c:pt>
                      <c:pt idx="263">
                        <c:v>31.810880000000001</c:v>
                      </c:pt>
                      <c:pt idx="264">
                        <c:v>31.854880000000001</c:v>
                      </c:pt>
                      <c:pt idx="265">
                        <c:v>31.898879999999998</c:v>
                      </c:pt>
                      <c:pt idx="266">
                        <c:v>31.942869999999999</c:v>
                      </c:pt>
                      <c:pt idx="267">
                        <c:v>31.987400000000001</c:v>
                      </c:pt>
                      <c:pt idx="268">
                        <c:v>32.031399999999998</c:v>
                      </c:pt>
                      <c:pt idx="269">
                        <c:v>32.075400000000002</c:v>
                      </c:pt>
                      <c:pt idx="270">
                        <c:v>32.119399999999999</c:v>
                      </c:pt>
                      <c:pt idx="271">
                        <c:v>32.163400000000003</c:v>
                      </c:pt>
                      <c:pt idx="272">
                        <c:v>32.207389999999997</c:v>
                      </c:pt>
                      <c:pt idx="273">
                        <c:v>32.251390000000001</c:v>
                      </c:pt>
                      <c:pt idx="274">
                        <c:v>32.295389999999998</c:v>
                      </c:pt>
                      <c:pt idx="275">
                        <c:v>32.339390000000002</c:v>
                      </c:pt>
                      <c:pt idx="276">
                        <c:v>32.383389999999999</c:v>
                      </c:pt>
                      <c:pt idx="277">
                        <c:v>32.427390000000003</c:v>
                      </c:pt>
                      <c:pt idx="278">
                        <c:v>32.47139</c:v>
                      </c:pt>
                      <c:pt idx="279">
                        <c:v>32.515389999999996</c:v>
                      </c:pt>
                      <c:pt idx="280">
                        <c:v>32.55939</c:v>
                      </c:pt>
                      <c:pt idx="281">
                        <c:v>32.603389999999997</c:v>
                      </c:pt>
                      <c:pt idx="282">
                        <c:v>32.647390000000001</c:v>
                      </c:pt>
                      <c:pt idx="283">
                        <c:v>32.691389999999998</c:v>
                      </c:pt>
                      <c:pt idx="284">
                        <c:v>32.735379999999999</c:v>
                      </c:pt>
                      <c:pt idx="285">
                        <c:v>32.779380000000003</c:v>
                      </c:pt>
                      <c:pt idx="286">
                        <c:v>32.82338</c:v>
                      </c:pt>
                      <c:pt idx="287">
                        <c:v>32.867379999999997</c:v>
                      </c:pt>
                      <c:pt idx="288">
                        <c:v>32.911380000000001</c:v>
                      </c:pt>
                      <c:pt idx="289">
                        <c:v>32.955379999999998</c:v>
                      </c:pt>
                      <c:pt idx="290">
                        <c:v>32.999380000000002</c:v>
                      </c:pt>
                      <c:pt idx="291">
                        <c:v>33.043379999999999</c:v>
                      </c:pt>
                      <c:pt idx="292">
                        <c:v>33.087380000000003</c:v>
                      </c:pt>
                      <c:pt idx="293">
                        <c:v>33.13138</c:v>
                      </c:pt>
                      <c:pt idx="294">
                        <c:v>33.175379999999997</c:v>
                      </c:pt>
                      <c:pt idx="295">
                        <c:v>33.219380000000001</c:v>
                      </c:pt>
                      <c:pt idx="296">
                        <c:v>33.263370000000002</c:v>
                      </c:pt>
                      <c:pt idx="297">
                        <c:v>33.307369999999999</c:v>
                      </c:pt>
                      <c:pt idx="298">
                        <c:v>33.351370000000003</c:v>
                      </c:pt>
                      <c:pt idx="299">
                        <c:v>33.39537</c:v>
                      </c:pt>
                      <c:pt idx="300">
                        <c:v>33.439369999999997</c:v>
                      </c:pt>
                      <c:pt idx="301">
                        <c:v>33.483370000000001</c:v>
                      </c:pt>
                      <c:pt idx="302">
                        <c:v>33.527369999999998</c:v>
                      </c:pt>
                      <c:pt idx="303">
                        <c:v>33.571370000000002</c:v>
                      </c:pt>
                      <c:pt idx="304">
                        <c:v>33.615369999999999</c:v>
                      </c:pt>
                      <c:pt idx="305">
                        <c:v>33.659370000000003</c:v>
                      </c:pt>
                      <c:pt idx="306">
                        <c:v>33.70337</c:v>
                      </c:pt>
                      <c:pt idx="307">
                        <c:v>33.74736</c:v>
                      </c:pt>
                      <c:pt idx="308">
                        <c:v>33.791359999999997</c:v>
                      </c:pt>
                      <c:pt idx="309">
                        <c:v>33.835360000000001</c:v>
                      </c:pt>
                      <c:pt idx="310">
                        <c:v>33.879359999999998</c:v>
                      </c:pt>
                      <c:pt idx="311">
                        <c:v>33.923360000000002</c:v>
                      </c:pt>
                      <c:pt idx="312">
                        <c:v>33.967359999999999</c:v>
                      </c:pt>
                      <c:pt idx="313">
                        <c:v>34.011360000000003</c:v>
                      </c:pt>
                      <c:pt idx="314">
                        <c:v>34.05536</c:v>
                      </c:pt>
                      <c:pt idx="315">
                        <c:v>34.099359999999997</c:v>
                      </c:pt>
                      <c:pt idx="316">
                        <c:v>34.143360000000001</c:v>
                      </c:pt>
                      <c:pt idx="317">
                        <c:v>34.187359999999998</c:v>
                      </c:pt>
                      <c:pt idx="318">
                        <c:v>34.231360000000002</c:v>
                      </c:pt>
                      <c:pt idx="319">
                        <c:v>34.275359999999999</c:v>
                      </c:pt>
                      <c:pt idx="320">
                        <c:v>34.319360000000003</c:v>
                      </c:pt>
                      <c:pt idx="321">
                        <c:v>34.363349999999997</c:v>
                      </c:pt>
                      <c:pt idx="322">
                        <c:v>34.407350000000001</c:v>
                      </c:pt>
                      <c:pt idx="323">
                        <c:v>34.451349999999998</c:v>
                      </c:pt>
                      <c:pt idx="324">
                        <c:v>34.495350000000002</c:v>
                      </c:pt>
                      <c:pt idx="325">
                        <c:v>34.539349999999999</c:v>
                      </c:pt>
                      <c:pt idx="326">
                        <c:v>34.583350000000003</c:v>
                      </c:pt>
                      <c:pt idx="327">
                        <c:v>34.62735</c:v>
                      </c:pt>
                      <c:pt idx="328">
                        <c:v>34.671349999999997</c:v>
                      </c:pt>
                      <c:pt idx="329">
                        <c:v>34.715350000000001</c:v>
                      </c:pt>
                      <c:pt idx="330">
                        <c:v>34.759349999999998</c:v>
                      </c:pt>
                      <c:pt idx="331">
                        <c:v>34.803339999999999</c:v>
                      </c:pt>
                      <c:pt idx="332">
                        <c:v>34.847340000000003</c:v>
                      </c:pt>
                      <c:pt idx="333">
                        <c:v>34.89134</c:v>
                      </c:pt>
                      <c:pt idx="334">
                        <c:v>34.935339999999997</c:v>
                      </c:pt>
                      <c:pt idx="335">
                        <c:v>34.979340000000001</c:v>
                      </c:pt>
                      <c:pt idx="336">
                        <c:v>35.023339999999997</c:v>
                      </c:pt>
                      <c:pt idx="337">
                        <c:v>35.067340000000002</c:v>
                      </c:pt>
                      <c:pt idx="338">
                        <c:v>35.111339999999998</c:v>
                      </c:pt>
                      <c:pt idx="339">
                        <c:v>35.155340000000002</c:v>
                      </c:pt>
                      <c:pt idx="340">
                        <c:v>35.199339999999999</c:v>
                      </c:pt>
                      <c:pt idx="341">
                        <c:v>35.243340000000003</c:v>
                      </c:pt>
                      <c:pt idx="342">
                        <c:v>35.28734</c:v>
                      </c:pt>
                      <c:pt idx="343">
                        <c:v>35.331339999999997</c:v>
                      </c:pt>
                      <c:pt idx="344">
                        <c:v>35.375340000000001</c:v>
                      </c:pt>
                      <c:pt idx="345">
                        <c:v>35.419339999999998</c:v>
                      </c:pt>
                      <c:pt idx="346">
                        <c:v>35.463329999999999</c:v>
                      </c:pt>
                      <c:pt idx="347">
                        <c:v>35.507330000000003</c:v>
                      </c:pt>
                      <c:pt idx="348">
                        <c:v>35.55133</c:v>
                      </c:pt>
                      <c:pt idx="349">
                        <c:v>35.595329999999997</c:v>
                      </c:pt>
                      <c:pt idx="350">
                        <c:v>35.639330000000001</c:v>
                      </c:pt>
                      <c:pt idx="351">
                        <c:v>35.683329999999998</c:v>
                      </c:pt>
                      <c:pt idx="352">
                        <c:v>35.727330000000002</c:v>
                      </c:pt>
                      <c:pt idx="353">
                        <c:v>35.771329999999999</c:v>
                      </c:pt>
                      <c:pt idx="354">
                        <c:v>35.815330000000003</c:v>
                      </c:pt>
                      <c:pt idx="355">
                        <c:v>35.85933</c:v>
                      </c:pt>
                      <c:pt idx="356">
                        <c:v>35.903329999999997</c:v>
                      </c:pt>
                      <c:pt idx="357">
                        <c:v>35.947319999999998</c:v>
                      </c:pt>
                      <c:pt idx="358">
                        <c:v>35.991320000000002</c:v>
                      </c:pt>
                      <c:pt idx="359">
                        <c:v>36.035319999999999</c:v>
                      </c:pt>
                      <c:pt idx="360">
                        <c:v>36.079320000000003</c:v>
                      </c:pt>
                      <c:pt idx="361">
                        <c:v>36.12332</c:v>
                      </c:pt>
                      <c:pt idx="362">
                        <c:v>36.167319999999997</c:v>
                      </c:pt>
                      <c:pt idx="363">
                        <c:v>36.211320000000001</c:v>
                      </c:pt>
                      <c:pt idx="364">
                        <c:v>36.255319999999998</c:v>
                      </c:pt>
                      <c:pt idx="365">
                        <c:v>36.299320000000002</c:v>
                      </c:pt>
                      <c:pt idx="366">
                        <c:v>36.343319999999999</c:v>
                      </c:pt>
                      <c:pt idx="367">
                        <c:v>36.387320000000003</c:v>
                      </c:pt>
                      <c:pt idx="368">
                        <c:v>36.431319999999999</c:v>
                      </c:pt>
                      <c:pt idx="369">
                        <c:v>36.47531</c:v>
                      </c:pt>
                      <c:pt idx="370">
                        <c:v>36.519309999999997</c:v>
                      </c:pt>
                      <c:pt idx="371">
                        <c:v>36.563310000000001</c:v>
                      </c:pt>
                      <c:pt idx="372">
                        <c:v>36.607309999999998</c:v>
                      </c:pt>
                      <c:pt idx="373">
                        <c:v>36.651310000000002</c:v>
                      </c:pt>
                      <c:pt idx="374">
                        <c:v>36.695309999999999</c:v>
                      </c:pt>
                      <c:pt idx="375">
                        <c:v>36.739310000000003</c:v>
                      </c:pt>
                      <c:pt idx="376">
                        <c:v>36.78331</c:v>
                      </c:pt>
                      <c:pt idx="377">
                        <c:v>36.827309999999997</c:v>
                      </c:pt>
                      <c:pt idx="378">
                        <c:v>36.871310000000001</c:v>
                      </c:pt>
                      <c:pt idx="379">
                        <c:v>36.915309999999998</c:v>
                      </c:pt>
                      <c:pt idx="380">
                        <c:v>36.959310000000002</c:v>
                      </c:pt>
                      <c:pt idx="381">
                        <c:v>37.003300000000003</c:v>
                      </c:pt>
                      <c:pt idx="382">
                        <c:v>37.0473</c:v>
                      </c:pt>
                      <c:pt idx="383">
                        <c:v>37.091299999999997</c:v>
                      </c:pt>
                      <c:pt idx="384">
                        <c:v>37.135300000000001</c:v>
                      </c:pt>
                      <c:pt idx="385">
                        <c:v>37.179299999999998</c:v>
                      </c:pt>
                      <c:pt idx="386">
                        <c:v>37.223300000000002</c:v>
                      </c:pt>
                      <c:pt idx="387">
                        <c:v>37.267299999999999</c:v>
                      </c:pt>
                      <c:pt idx="388">
                        <c:v>37.311300000000003</c:v>
                      </c:pt>
                      <c:pt idx="389">
                        <c:v>37.3553</c:v>
                      </c:pt>
                      <c:pt idx="390">
                        <c:v>37.399299999999997</c:v>
                      </c:pt>
                      <c:pt idx="391">
                        <c:v>37.443300000000001</c:v>
                      </c:pt>
                      <c:pt idx="392">
                        <c:v>37.487290000000002</c:v>
                      </c:pt>
                      <c:pt idx="393">
                        <c:v>37.531289999999998</c:v>
                      </c:pt>
                      <c:pt idx="394">
                        <c:v>37.575290000000003</c:v>
                      </c:pt>
                      <c:pt idx="395">
                        <c:v>37.619289999999999</c:v>
                      </c:pt>
                      <c:pt idx="396">
                        <c:v>37.663290000000003</c:v>
                      </c:pt>
                      <c:pt idx="397">
                        <c:v>37.70729</c:v>
                      </c:pt>
                      <c:pt idx="398">
                        <c:v>37.751289999999997</c:v>
                      </c:pt>
                      <c:pt idx="399">
                        <c:v>37.795290000000001</c:v>
                      </c:pt>
                      <c:pt idx="400">
                        <c:v>37.839289999999998</c:v>
                      </c:pt>
                      <c:pt idx="401">
                        <c:v>37.883290000000002</c:v>
                      </c:pt>
                      <c:pt idx="402">
                        <c:v>37.927289999999999</c:v>
                      </c:pt>
                      <c:pt idx="403">
                        <c:v>37.971290000000003</c:v>
                      </c:pt>
                      <c:pt idx="404">
                        <c:v>38.01529</c:v>
                      </c:pt>
                      <c:pt idx="405">
                        <c:v>38.059289999999997</c:v>
                      </c:pt>
                      <c:pt idx="406">
                        <c:v>38.103279999999998</c:v>
                      </c:pt>
                      <c:pt idx="407">
                        <c:v>38.147280000000002</c:v>
                      </c:pt>
                      <c:pt idx="408">
                        <c:v>38.191279999999999</c:v>
                      </c:pt>
                      <c:pt idx="409">
                        <c:v>38.235280000000003</c:v>
                      </c:pt>
                      <c:pt idx="410">
                        <c:v>38.27928</c:v>
                      </c:pt>
                      <c:pt idx="411">
                        <c:v>38.323279999999997</c:v>
                      </c:pt>
                      <c:pt idx="412">
                        <c:v>38.367280000000001</c:v>
                      </c:pt>
                      <c:pt idx="413">
                        <c:v>38.411279999999998</c:v>
                      </c:pt>
                      <c:pt idx="414">
                        <c:v>38.455280000000002</c:v>
                      </c:pt>
                      <c:pt idx="415">
                        <c:v>38.499279999999999</c:v>
                      </c:pt>
                      <c:pt idx="416">
                        <c:v>38.543280000000003</c:v>
                      </c:pt>
                      <c:pt idx="417">
                        <c:v>38.587269999999997</c:v>
                      </c:pt>
                      <c:pt idx="418">
                        <c:v>38.631270000000001</c:v>
                      </c:pt>
                      <c:pt idx="419">
                        <c:v>38.675269999999998</c:v>
                      </c:pt>
                      <c:pt idx="420">
                        <c:v>38.719270000000002</c:v>
                      </c:pt>
                      <c:pt idx="421">
                        <c:v>38.763269999999999</c:v>
                      </c:pt>
                      <c:pt idx="422">
                        <c:v>38.807270000000003</c:v>
                      </c:pt>
                      <c:pt idx="423">
                        <c:v>38.85127</c:v>
                      </c:pt>
                      <c:pt idx="424">
                        <c:v>38.895269999999996</c:v>
                      </c:pt>
                      <c:pt idx="425">
                        <c:v>38.93927</c:v>
                      </c:pt>
                      <c:pt idx="426">
                        <c:v>38.983269999999997</c:v>
                      </c:pt>
                      <c:pt idx="427">
                        <c:v>39.027270000000001</c:v>
                      </c:pt>
                      <c:pt idx="428">
                        <c:v>39.071269999999998</c:v>
                      </c:pt>
                      <c:pt idx="429">
                        <c:v>39.115259999999999</c:v>
                      </c:pt>
                      <c:pt idx="430">
                        <c:v>39.159260000000003</c:v>
                      </c:pt>
                      <c:pt idx="431">
                        <c:v>39.20326</c:v>
                      </c:pt>
                      <c:pt idx="432">
                        <c:v>39.247259999999997</c:v>
                      </c:pt>
                      <c:pt idx="433">
                        <c:v>39.291260000000001</c:v>
                      </c:pt>
                      <c:pt idx="434">
                        <c:v>39.335259999999998</c:v>
                      </c:pt>
                      <c:pt idx="435">
                        <c:v>39.379260000000002</c:v>
                      </c:pt>
                      <c:pt idx="436">
                        <c:v>39.423259999999999</c:v>
                      </c:pt>
                      <c:pt idx="437">
                        <c:v>39.467260000000003</c:v>
                      </c:pt>
                      <c:pt idx="438">
                        <c:v>39.51126</c:v>
                      </c:pt>
                      <c:pt idx="439">
                        <c:v>39.555259999999997</c:v>
                      </c:pt>
                      <c:pt idx="440">
                        <c:v>39.599260000000001</c:v>
                      </c:pt>
                      <c:pt idx="441">
                        <c:v>39.643259999999998</c:v>
                      </c:pt>
                      <c:pt idx="442">
                        <c:v>39.687249999999999</c:v>
                      </c:pt>
                      <c:pt idx="443">
                        <c:v>39.731250000000003</c:v>
                      </c:pt>
                      <c:pt idx="444">
                        <c:v>39.77525</c:v>
                      </c:pt>
                      <c:pt idx="445">
                        <c:v>39.819249999999997</c:v>
                      </c:pt>
                      <c:pt idx="446">
                        <c:v>39.863250000000001</c:v>
                      </c:pt>
                      <c:pt idx="447">
                        <c:v>39.907249999999998</c:v>
                      </c:pt>
                      <c:pt idx="448">
                        <c:v>39.951250000000002</c:v>
                      </c:pt>
                      <c:pt idx="449">
                        <c:v>39.995249999999999</c:v>
                      </c:pt>
                      <c:pt idx="450">
                        <c:v>40.039250000000003</c:v>
                      </c:pt>
                      <c:pt idx="451">
                        <c:v>40.08325</c:v>
                      </c:pt>
                      <c:pt idx="452">
                        <c:v>40.12724</c:v>
                      </c:pt>
                      <c:pt idx="453">
                        <c:v>40.171250000000001</c:v>
                      </c:pt>
                      <c:pt idx="454">
                        <c:v>40.215240000000001</c:v>
                      </c:pt>
                      <c:pt idx="455">
                        <c:v>40.259239999999998</c:v>
                      </c:pt>
                      <c:pt idx="456">
                        <c:v>40.303240000000002</c:v>
                      </c:pt>
                      <c:pt idx="457">
                        <c:v>40.347239999999999</c:v>
                      </c:pt>
                      <c:pt idx="458">
                        <c:v>40.391240000000003</c:v>
                      </c:pt>
                      <c:pt idx="459">
                        <c:v>40.43524</c:v>
                      </c:pt>
                      <c:pt idx="460">
                        <c:v>40.479239999999997</c:v>
                      </c:pt>
                      <c:pt idx="461">
                        <c:v>40.523240000000001</c:v>
                      </c:pt>
                      <c:pt idx="462">
                        <c:v>40.567239999999998</c:v>
                      </c:pt>
                      <c:pt idx="463">
                        <c:v>40.611240000000002</c:v>
                      </c:pt>
                      <c:pt idx="464">
                        <c:v>40.655239999999999</c:v>
                      </c:pt>
                      <c:pt idx="465">
                        <c:v>40.699240000000003</c:v>
                      </c:pt>
                      <c:pt idx="466">
                        <c:v>40.743229999999997</c:v>
                      </c:pt>
                      <c:pt idx="467">
                        <c:v>40.787230000000001</c:v>
                      </c:pt>
                      <c:pt idx="468">
                        <c:v>40.831229999999998</c:v>
                      </c:pt>
                      <c:pt idx="469">
                        <c:v>40.875230000000002</c:v>
                      </c:pt>
                      <c:pt idx="470">
                        <c:v>40.919229999999999</c:v>
                      </c:pt>
                      <c:pt idx="471">
                        <c:v>40.963230000000003</c:v>
                      </c:pt>
                      <c:pt idx="472">
                        <c:v>41.00723</c:v>
                      </c:pt>
                      <c:pt idx="473">
                        <c:v>41.051229999999997</c:v>
                      </c:pt>
                      <c:pt idx="474">
                        <c:v>41.095230000000001</c:v>
                      </c:pt>
                      <c:pt idx="475">
                        <c:v>41.139229999999998</c:v>
                      </c:pt>
                      <c:pt idx="476">
                        <c:v>41.183230000000002</c:v>
                      </c:pt>
                      <c:pt idx="477">
                        <c:v>41.227220000000003</c:v>
                      </c:pt>
                      <c:pt idx="478">
                        <c:v>41.27122</c:v>
                      </c:pt>
                      <c:pt idx="479">
                        <c:v>41.315219999999997</c:v>
                      </c:pt>
                      <c:pt idx="480">
                        <c:v>41.359220000000001</c:v>
                      </c:pt>
                      <c:pt idx="481">
                        <c:v>41.403219999999997</c:v>
                      </c:pt>
                      <c:pt idx="482">
                        <c:v>41.447220000000002</c:v>
                      </c:pt>
                      <c:pt idx="483">
                        <c:v>41.491219999999998</c:v>
                      </c:pt>
                      <c:pt idx="484">
                        <c:v>41.535220000000002</c:v>
                      </c:pt>
                      <c:pt idx="485">
                        <c:v>41.579219999999999</c:v>
                      </c:pt>
                      <c:pt idx="486">
                        <c:v>41.623220000000003</c:v>
                      </c:pt>
                      <c:pt idx="487">
                        <c:v>41.66722</c:v>
                      </c:pt>
                      <c:pt idx="488">
                        <c:v>41.711219999999997</c:v>
                      </c:pt>
                      <c:pt idx="489">
                        <c:v>41.755209999999998</c:v>
                      </c:pt>
                      <c:pt idx="490">
                        <c:v>41.799210000000002</c:v>
                      </c:pt>
                      <c:pt idx="491">
                        <c:v>41.843209999999999</c:v>
                      </c:pt>
                      <c:pt idx="492">
                        <c:v>41.887210000000003</c:v>
                      </c:pt>
                      <c:pt idx="493">
                        <c:v>41.93121</c:v>
                      </c:pt>
                      <c:pt idx="494">
                        <c:v>41.975209999999997</c:v>
                      </c:pt>
                      <c:pt idx="495">
                        <c:v>42.019210000000001</c:v>
                      </c:pt>
                      <c:pt idx="496">
                        <c:v>42.063209999999998</c:v>
                      </c:pt>
                      <c:pt idx="497">
                        <c:v>42.107210000000002</c:v>
                      </c:pt>
                      <c:pt idx="498">
                        <c:v>42.151209999999999</c:v>
                      </c:pt>
                      <c:pt idx="499">
                        <c:v>42.195210000000003</c:v>
                      </c:pt>
                      <c:pt idx="500">
                        <c:v>42.23921</c:v>
                      </c:pt>
                      <c:pt idx="501">
                        <c:v>42.283209999999997</c:v>
                      </c:pt>
                      <c:pt idx="502">
                        <c:v>42.327199999999998</c:v>
                      </c:pt>
                      <c:pt idx="503">
                        <c:v>42.371200000000002</c:v>
                      </c:pt>
                      <c:pt idx="504">
                        <c:v>42.415199999999999</c:v>
                      </c:pt>
                      <c:pt idx="505">
                        <c:v>42.459200000000003</c:v>
                      </c:pt>
                      <c:pt idx="506">
                        <c:v>42.5032</c:v>
                      </c:pt>
                      <c:pt idx="507">
                        <c:v>42.547199999999997</c:v>
                      </c:pt>
                      <c:pt idx="508">
                        <c:v>42.591200000000001</c:v>
                      </c:pt>
                      <c:pt idx="509">
                        <c:v>42.635199999999998</c:v>
                      </c:pt>
                      <c:pt idx="510">
                        <c:v>42.679200000000002</c:v>
                      </c:pt>
                      <c:pt idx="511">
                        <c:v>42.723199999999999</c:v>
                      </c:pt>
                      <c:pt idx="512">
                        <c:v>42.767200000000003</c:v>
                      </c:pt>
                      <c:pt idx="513">
                        <c:v>42.811190000000003</c:v>
                      </c:pt>
                      <c:pt idx="514">
                        <c:v>42.85519</c:v>
                      </c:pt>
                      <c:pt idx="515">
                        <c:v>42.899189999999997</c:v>
                      </c:pt>
                      <c:pt idx="516">
                        <c:v>42.943190000000001</c:v>
                      </c:pt>
                      <c:pt idx="517">
                        <c:v>42.987189999999998</c:v>
                      </c:pt>
                      <c:pt idx="518">
                        <c:v>43.031190000000002</c:v>
                      </c:pt>
                      <c:pt idx="519">
                        <c:v>43.075189999999999</c:v>
                      </c:pt>
                      <c:pt idx="520">
                        <c:v>43.119190000000003</c:v>
                      </c:pt>
                      <c:pt idx="521">
                        <c:v>43.16319</c:v>
                      </c:pt>
                      <c:pt idx="522">
                        <c:v>43.207189999999997</c:v>
                      </c:pt>
                      <c:pt idx="523">
                        <c:v>43.251190000000001</c:v>
                      </c:pt>
                      <c:pt idx="524">
                        <c:v>43.295189999999998</c:v>
                      </c:pt>
                      <c:pt idx="525">
                        <c:v>43.339190000000002</c:v>
                      </c:pt>
                      <c:pt idx="526">
                        <c:v>43.383189999999999</c:v>
                      </c:pt>
                      <c:pt idx="527">
                        <c:v>43.42718</c:v>
                      </c:pt>
                      <c:pt idx="528">
                        <c:v>43.471179999999997</c:v>
                      </c:pt>
                      <c:pt idx="529">
                        <c:v>43.515180000000001</c:v>
                      </c:pt>
                      <c:pt idx="530">
                        <c:v>43.559179999999998</c:v>
                      </c:pt>
                      <c:pt idx="531">
                        <c:v>43.603180000000002</c:v>
                      </c:pt>
                      <c:pt idx="532">
                        <c:v>43.647179999999999</c:v>
                      </c:pt>
                      <c:pt idx="533">
                        <c:v>43.691180000000003</c:v>
                      </c:pt>
                      <c:pt idx="534">
                        <c:v>43.73518</c:v>
                      </c:pt>
                      <c:pt idx="535">
                        <c:v>43.779179999999997</c:v>
                      </c:pt>
                      <c:pt idx="536">
                        <c:v>43.823180000000001</c:v>
                      </c:pt>
                      <c:pt idx="537">
                        <c:v>43.867170000000002</c:v>
                      </c:pt>
                      <c:pt idx="538">
                        <c:v>43.911169999999998</c:v>
                      </c:pt>
                      <c:pt idx="539">
                        <c:v>43.955170000000003</c:v>
                      </c:pt>
                      <c:pt idx="540">
                        <c:v>43.999169999999999</c:v>
                      </c:pt>
                      <c:pt idx="541">
                        <c:v>44.043170000000003</c:v>
                      </c:pt>
                      <c:pt idx="542">
                        <c:v>44.08717</c:v>
                      </c:pt>
                      <c:pt idx="543">
                        <c:v>44.131169999999997</c:v>
                      </c:pt>
                      <c:pt idx="544">
                        <c:v>44.175170000000001</c:v>
                      </c:pt>
                      <c:pt idx="545">
                        <c:v>44.219169999999998</c:v>
                      </c:pt>
                      <c:pt idx="546">
                        <c:v>44.263170000000002</c:v>
                      </c:pt>
                      <c:pt idx="547">
                        <c:v>44.307169999999999</c:v>
                      </c:pt>
                      <c:pt idx="548">
                        <c:v>44.351170000000003</c:v>
                      </c:pt>
                      <c:pt idx="549">
                        <c:v>44.395159999999997</c:v>
                      </c:pt>
                      <c:pt idx="550">
                        <c:v>44.439160000000001</c:v>
                      </c:pt>
                      <c:pt idx="551">
                        <c:v>44.483159999999998</c:v>
                      </c:pt>
                      <c:pt idx="552">
                        <c:v>44.527160000000002</c:v>
                      </c:pt>
                      <c:pt idx="553">
                        <c:v>44.571159999999999</c:v>
                      </c:pt>
                      <c:pt idx="554">
                        <c:v>44.615160000000003</c:v>
                      </c:pt>
                      <c:pt idx="555">
                        <c:v>44.65916</c:v>
                      </c:pt>
                      <c:pt idx="556">
                        <c:v>44.703159999999997</c:v>
                      </c:pt>
                      <c:pt idx="557">
                        <c:v>44.747160000000001</c:v>
                      </c:pt>
                      <c:pt idx="558">
                        <c:v>44.791159999999998</c:v>
                      </c:pt>
                      <c:pt idx="559">
                        <c:v>44.835160000000002</c:v>
                      </c:pt>
                      <c:pt idx="560">
                        <c:v>44.879159999999999</c:v>
                      </c:pt>
                      <c:pt idx="561">
                        <c:v>44.923160000000003</c:v>
                      </c:pt>
                      <c:pt idx="562">
                        <c:v>44.967149999999997</c:v>
                      </c:pt>
                      <c:pt idx="563">
                        <c:v>45.011150000000001</c:v>
                      </c:pt>
                      <c:pt idx="564">
                        <c:v>45.055149999999998</c:v>
                      </c:pt>
                      <c:pt idx="565">
                        <c:v>45.099150000000002</c:v>
                      </c:pt>
                      <c:pt idx="566">
                        <c:v>45.143149999999999</c:v>
                      </c:pt>
                      <c:pt idx="567">
                        <c:v>45.187150000000003</c:v>
                      </c:pt>
                      <c:pt idx="568">
                        <c:v>45.23115</c:v>
                      </c:pt>
                      <c:pt idx="569">
                        <c:v>45.275149999999996</c:v>
                      </c:pt>
                      <c:pt idx="570">
                        <c:v>45.31915</c:v>
                      </c:pt>
                      <c:pt idx="571">
                        <c:v>45.363149999999997</c:v>
                      </c:pt>
                      <c:pt idx="572">
                        <c:v>45.407150000000001</c:v>
                      </c:pt>
                      <c:pt idx="573">
                        <c:v>45.451149999999998</c:v>
                      </c:pt>
                      <c:pt idx="574">
                        <c:v>45.495150000000002</c:v>
                      </c:pt>
                      <c:pt idx="575">
                        <c:v>45.539140000000003</c:v>
                      </c:pt>
                      <c:pt idx="576">
                        <c:v>45.58314</c:v>
                      </c:pt>
                      <c:pt idx="577">
                        <c:v>45.627139999999997</c:v>
                      </c:pt>
                      <c:pt idx="578">
                        <c:v>45.671140000000001</c:v>
                      </c:pt>
                      <c:pt idx="579">
                        <c:v>45.715139999999998</c:v>
                      </c:pt>
                      <c:pt idx="580">
                        <c:v>45.759140000000002</c:v>
                      </c:pt>
                      <c:pt idx="581">
                        <c:v>45.803139999999999</c:v>
                      </c:pt>
                      <c:pt idx="582">
                        <c:v>45.847140000000003</c:v>
                      </c:pt>
                      <c:pt idx="583">
                        <c:v>45.89114</c:v>
                      </c:pt>
                      <c:pt idx="584">
                        <c:v>45.935139999999997</c:v>
                      </c:pt>
                      <c:pt idx="585">
                        <c:v>45.979140000000001</c:v>
                      </c:pt>
                      <c:pt idx="586">
                        <c:v>46.023130000000002</c:v>
                      </c:pt>
                      <c:pt idx="587">
                        <c:v>46.067129999999999</c:v>
                      </c:pt>
                      <c:pt idx="588">
                        <c:v>46.111130000000003</c:v>
                      </c:pt>
                      <c:pt idx="589">
                        <c:v>46.15513</c:v>
                      </c:pt>
                      <c:pt idx="590">
                        <c:v>46.199129999999997</c:v>
                      </c:pt>
                      <c:pt idx="591">
                        <c:v>46.243130000000001</c:v>
                      </c:pt>
                      <c:pt idx="592">
                        <c:v>46.287129999999998</c:v>
                      </c:pt>
                      <c:pt idx="593">
                        <c:v>46.331130000000002</c:v>
                      </c:pt>
                      <c:pt idx="594">
                        <c:v>46.375129999999999</c:v>
                      </c:pt>
                      <c:pt idx="595">
                        <c:v>46.419130000000003</c:v>
                      </c:pt>
                      <c:pt idx="596">
                        <c:v>46.46313</c:v>
                      </c:pt>
                      <c:pt idx="597">
                        <c:v>46.507129999999997</c:v>
                      </c:pt>
                      <c:pt idx="598">
                        <c:v>46.551119999999997</c:v>
                      </c:pt>
                      <c:pt idx="599">
                        <c:v>46.595120000000001</c:v>
                      </c:pt>
                      <c:pt idx="600">
                        <c:v>46.639119999999998</c:v>
                      </c:pt>
                      <c:pt idx="601">
                        <c:v>46.683120000000002</c:v>
                      </c:pt>
                      <c:pt idx="602">
                        <c:v>46.727119999999999</c:v>
                      </c:pt>
                      <c:pt idx="603">
                        <c:v>46.771120000000003</c:v>
                      </c:pt>
                      <c:pt idx="604">
                        <c:v>46.81512</c:v>
                      </c:pt>
                      <c:pt idx="605">
                        <c:v>46.859119999999997</c:v>
                      </c:pt>
                      <c:pt idx="606">
                        <c:v>46.903120000000001</c:v>
                      </c:pt>
                      <c:pt idx="607">
                        <c:v>46.947119999999998</c:v>
                      </c:pt>
                      <c:pt idx="608">
                        <c:v>46.991120000000002</c:v>
                      </c:pt>
                      <c:pt idx="609">
                        <c:v>47.035119999999999</c:v>
                      </c:pt>
                      <c:pt idx="610">
                        <c:v>47.079120000000003</c:v>
                      </c:pt>
                      <c:pt idx="611">
                        <c:v>47.123109999999997</c:v>
                      </c:pt>
                      <c:pt idx="612">
                        <c:v>47.167110000000001</c:v>
                      </c:pt>
                      <c:pt idx="613">
                        <c:v>47.211109999999998</c:v>
                      </c:pt>
                      <c:pt idx="614">
                        <c:v>47.255110000000002</c:v>
                      </c:pt>
                      <c:pt idx="615">
                        <c:v>47.299109999999999</c:v>
                      </c:pt>
                      <c:pt idx="616">
                        <c:v>47.343110000000003</c:v>
                      </c:pt>
                      <c:pt idx="617">
                        <c:v>47.38711</c:v>
                      </c:pt>
                      <c:pt idx="618">
                        <c:v>47.431109999999997</c:v>
                      </c:pt>
                      <c:pt idx="619">
                        <c:v>47.475110000000001</c:v>
                      </c:pt>
                      <c:pt idx="620">
                        <c:v>47.519109999999998</c:v>
                      </c:pt>
                      <c:pt idx="621">
                        <c:v>47.563110000000002</c:v>
                      </c:pt>
                      <c:pt idx="622">
                        <c:v>47.607100000000003</c:v>
                      </c:pt>
                      <c:pt idx="623">
                        <c:v>47.6511</c:v>
                      </c:pt>
                      <c:pt idx="624">
                        <c:v>47.695099999999996</c:v>
                      </c:pt>
                      <c:pt idx="625">
                        <c:v>47.739100000000001</c:v>
                      </c:pt>
                      <c:pt idx="626">
                        <c:v>47.783099999999997</c:v>
                      </c:pt>
                      <c:pt idx="627">
                        <c:v>47.827100000000002</c:v>
                      </c:pt>
                      <c:pt idx="628">
                        <c:v>47.871099999999998</c:v>
                      </c:pt>
                      <c:pt idx="629">
                        <c:v>47.915100000000002</c:v>
                      </c:pt>
                      <c:pt idx="630">
                        <c:v>47.959090000000003</c:v>
                      </c:pt>
                      <c:pt idx="631">
                        <c:v>48.00309</c:v>
                      </c:pt>
                      <c:pt idx="632">
                        <c:v>48.0471</c:v>
                      </c:pt>
                      <c:pt idx="633">
                        <c:v>48.091099999999997</c:v>
                      </c:pt>
                      <c:pt idx="634">
                        <c:v>48.135100000000001</c:v>
                      </c:pt>
                      <c:pt idx="635">
                        <c:v>48.179099999999998</c:v>
                      </c:pt>
                      <c:pt idx="636">
                        <c:v>48.223100000000002</c:v>
                      </c:pt>
                      <c:pt idx="637">
                        <c:v>48.267090000000003</c:v>
                      </c:pt>
                      <c:pt idx="638">
                        <c:v>48.31109</c:v>
                      </c:pt>
                      <c:pt idx="639">
                        <c:v>48.355089999999997</c:v>
                      </c:pt>
                      <c:pt idx="640">
                        <c:v>48.399090000000001</c:v>
                      </c:pt>
                      <c:pt idx="641">
                        <c:v>48.443089999999998</c:v>
                      </c:pt>
                      <c:pt idx="642">
                        <c:v>48.487090000000002</c:v>
                      </c:pt>
                      <c:pt idx="643">
                        <c:v>48.531089999999999</c:v>
                      </c:pt>
                      <c:pt idx="644">
                        <c:v>48.57508</c:v>
                      </c:pt>
                      <c:pt idx="645">
                        <c:v>48.619079999999997</c:v>
                      </c:pt>
                      <c:pt idx="646">
                        <c:v>48.663080000000001</c:v>
                      </c:pt>
                      <c:pt idx="647">
                        <c:v>48.707079999999998</c:v>
                      </c:pt>
                      <c:pt idx="648">
                        <c:v>48.751080000000002</c:v>
                      </c:pt>
                      <c:pt idx="649">
                        <c:v>48.795079999999999</c:v>
                      </c:pt>
                      <c:pt idx="650">
                        <c:v>48.839089999999999</c:v>
                      </c:pt>
                      <c:pt idx="651">
                        <c:v>48.883090000000003</c:v>
                      </c:pt>
                      <c:pt idx="652">
                        <c:v>48.927079999999997</c:v>
                      </c:pt>
                      <c:pt idx="653">
                        <c:v>48.971080000000001</c:v>
                      </c:pt>
                      <c:pt idx="654">
                        <c:v>49.015079999999998</c:v>
                      </c:pt>
                      <c:pt idx="655">
                        <c:v>49.059080000000002</c:v>
                      </c:pt>
                      <c:pt idx="656">
                        <c:v>49.103079999999999</c:v>
                      </c:pt>
                      <c:pt idx="657">
                        <c:v>49.147080000000003</c:v>
                      </c:pt>
                      <c:pt idx="658">
                        <c:v>49.191079999999999</c:v>
                      </c:pt>
                      <c:pt idx="659">
                        <c:v>49.235059999999997</c:v>
                      </c:pt>
                      <c:pt idx="660">
                        <c:v>49.279069999999997</c:v>
                      </c:pt>
                      <c:pt idx="661">
                        <c:v>49.323070000000001</c:v>
                      </c:pt>
                      <c:pt idx="662">
                        <c:v>49.367080000000001</c:v>
                      </c:pt>
                      <c:pt idx="663">
                        <c:v>49.411070000000002</c:v>
                      </c:pt>
                      <c:pt idx="664">
                        <c:v>49.455069999999999</c:v>
                      </c:pt>
                      <c:pt idx="665">
                        <c:v>49.499079999999999</c:v>
                      </c:pt>
                      <c:pt idx="666">
                        <c:v>49.54307</c:v>
                      </c:pt>
                      <c:pt idx="667">
                        <c:v>49.587060000000001</c:v>
                      </c:pt>
                      <c:pt idx="668">
                        <c:v>49.631070000000001</c:v>
                      </c:pt>
                      <c:pt idx="669">
                        <c:v>49.675060000000002</c:v>
                      </c:pt>
                      <c:pt idx="670">
                        <c:v>49.719070000000002</c:v>
                      </c:pt>
                      <c:pt idx="671">
                        <c:v>49.763069999999999</c:v>
                      </c:pt>
                      <c:pt idx="672">
                        <c:v>49.80706</c:v>
                      </c:pt>
                      <c:pt idx="673">
                        <c:v>49.85107</c:v>
                      </c:pt>
                      <c:pt idx="674">
                        <c:v>49.895060000000001</c:v>
                      </c:pt>
                      <c:pt idx="675">
                        <c:v>49.939059999999998</c:v>
                      </c:pt>
                      <c:pt idx="676">
                        <c:v>49.983060000000002</c:v>
                      </c:pt>
                      <c:pt idx="677">
                        <c:v>50.027059999999999</c:v>
                      </c:pt>
                      <c:pt idx="678">
                        <c:v>50.071060000000003</c:v>
                      </c:pt>
                      <c:pt idx="679">
                        <c:v>50.11506</c:v>
                      </c:pt>
                      <c:pt idx="680">
                        <c:v>50.159059999999997</c:v>
                      </c:pt>
                      <c:pt idx="681">
                        <c:v>50.203060000000001</c:v>
                      </c:pt>
                      <c:pt idx="682">
                        <c:v>50.247050000000002</c:v>
                      </c:pt>
                      <c:pt idx="683">
                        <c:v>50.291060000000002</c:v>
                      </c:pt>
                      <c:pt idx="684">
                        <c:v>50.335050000000003</c:v>
                      </c:pt>
                      <c:pt idx="685">
                        <c:v>50.379049999999999</c:v>
                      </c:pt>
                      <c:pt idx="686">
                        <c:v>50.42306</c:v>
                      </c:pt>
                      <c:pt idx="687">
                        <c:v>50.46705</c:v>
                      </c:pt>
                      <c:pt idx="688">
                        <c:v>50.511049999999997</c:v>
                      </c:pt>
                      <c:pt idx="689">
                        <c:v>50.555050000000001</c:v>
                      </c:pt>
                      <c:pt idx="690">
                        <c:v>50.599040000000002</c:v>
                      </c:pt>
                      <c:pt idx="691">
                        <c:v>50.643050000000002</c:v>
                      </c:pt>
                      <c:pt idx="692">
                        <c:v>50.687049999999999</c:v>
                      </c:pt>
                      <c:pt idx="693">
                        <c:v>50.73104</c:v>
                      </c:pt>
                      <c:pt idx="694">
                        <c:v>50.77505</c:v>
                      </c:pt>
                      <c:pt idx="695">
                        <c:v>50.819049999999997</c:v>
                      </c:pt>
                      <c:pt idx="696">
                        <c:v>50.863039999999998</c:v>
                      </c:pt>
                      <c:pt idx="697">
                        <c:v>50.907040000000002</c:v>
                      </c:pt>
                      <c:pt idx="698">
                        <c:v>50.951039999999999</c:v>
                      </c:pt>
                      <c:pt idx="699">
                        <c:v>50.995040000000003</c:v>
                      </c:pt>
                      <c:pt idx="700">
                        <c:v>51.03904</c:v>
                      </c:pt>
                      <c:pt idx="701">
                        <c:v>51.083039999999997</c:v>
                      </c:pt>
                      <c:pt idx="702">
                        <c:v>51.127049999999997</c:v>
                      </c:pt>
                      <c:pt idx="703">
                        <c:v>51.171039999999998</c:v>
                      </c:pt>
                      <c:pt idx="704">
                        <c:v>51.215029999999999</c:v>
                      </c:pt>
                      <c:pt idx="705">
                        <c:v>51.259039999999999</c:v>
                      </c:pt>
                      <c:pt idx="706">
                        <c:v>51.30303</c:v>
                      </c:pt>
                      <c:pt idx="707">
                        <c:v>51.34704</c:v>
                      </c:pt>
                      <c:pt idx="708">
                        <c:v>51.391039999999997</c:v>
                      </c:pt>
                      <c:pt idx="709">
                        <c:v>51.435029999999998</c:v>
                      </c:pt>
                      <c:pt idx="710">
                        <c:v>51.479039999999998</c:v>
                      </c:pt>
                      <c:pt idx="711">
                        <c:v>51.523029999999999</c:v>
                      </c:pt>
                      <c:pt idx="712">
                        <c:v>51.567019999999999</c:v>
                      </c:pt>
                      <c:pt idx="713">
                        <c:v>51.61103</c:v>
                      </c:pt>
                      <c:pt idx="714">
                        <c:v>51.655029999999996</c:v>
                      </c:pt>
                      <c:pt idx="715">
                        <c:v>51.69903</c:v>
                      </c:pt>
                      <c:pt idx="716">
                        <c:v>51.743029999999997</c:v>
                      </c:pt>
                      <c:pt idx="717">
                        <c:v>51.787030000000001</c:v>
                      </c:pt>
                      <c:pt idx="718">
                        <c:v>51.831029999999998</c:v>
                      </c:pt>
                      <c:pt idx="719">
                        <c:v>51.875019999999999</c:v>
                      </c:pt>
                      <c:pt idx="720">
                        <c:v>51.919020000000003</c:v>
                      </c:pt>
                      <c:pt idx="721">
                        <c:v>51.96302</c:v>
                      </c:pt>
                      <c:pt idx="722">
                        <c:v>52.00703</c:v>
                      </c:pt>
                      <c:pt idx="723">
                        <c:v>52.051029999999997</c:v>
                      </c:pt>
                      <c:pt idx="724">
                        <c:v>52.095030000000001</c:v>
                      </c:pt>
                      <c:pt idx="725">
                        <c:v>52.139020000000002</c:v>
                      </c:pt>
                      <c:pt idx="726">
                        <c:v>52.183019999999999</c:v>
                      </c:pt>
                      <c:pt idx="727">
                        <c:v>52.227020000000003</c:v>
                      </c:pt>
                      <c:pt idx="728">
                        <c:v>52.27102</c:v>
                      </c:pt>
                      <c:pt idx="729">
                        <c:v>52.315019999999997</c:v>
                      </c:pt>
                      <c:pt idx="730">
                        <c:v>52.359020000000001</c:v>
                      </c:pt>
                      <c:pt idx="731">
                        <c:v>52.403019999999998</c:v>
                      </c:pt>
                      <c:pt idx="732">
                        <c:v>52.447020000000002</c:v>
                      </c:pt>
                      <c:pt idx="733">
                        <c:v>52.491010000000003</c:v>
                      </c:pt>
                      <c:pt idx="734">
                        <c:v>52.53501</c:v>
                      </c:pt>
                      <c:pt idx="735">
                        <c:v>52.579009999999997</c:v>
                      </c:pt>
                      <c:pt idx="736">
                        <c:v>52.623010000000001</c:v>
                      </c:pt>
                      <c:pt idx="737">
                        <c:v>52.667009999999998</c:v>
                      </c:pt>
                      <c:pt idx="738">
                        <c:v>52.711010000000002</c:v>
                      </c:pt>
                      <c:pt idx="739">
                        <c:v>52.755009999999999</c:v>
                      </c:pt>
                      <c:pt idx="740">
                        <c:v>52.799010000000003</c:v>
                      </c:pt>
                      <c:pt idx="741">
                        <c:v>52.843000000000004</c:v>
                      </c:pt>
                      <c:pt idx="742">
                        <c:v>52.887</c:v>
                      </c:pt>
                      <c:pt idx="743">
                        <c:v>52.930999999999997</c:v>
                      </c:pt>
                      <c:pt idx="744">
                        <c:v>52.975009999999997</c:v>
                      </c:pt>
                      <c:pt idx="745">
                        <c:v>53.018999999999998</c:v>
                      </c:pt>
                      <c:pt idx="746">
                        <c:v>53.063000000000002</c:v>
                      </c:pt>
                      <c:pt idx="747">
                        <c:v>53.107010000000002</c:v>
                      </c:pt>
                      <c:pt idx="748">
                        <c:v>53.151000000000003</c:v>
                      </c:pt>
                      <c:pt idx="749">
                        <c:v>53.194989999999997</c:v>
                      </c:pt>
                      <c:pt idx="750">
                        <c:v>53.238990000000001</c:v>
                      </c:pt>
                      <c:pt idx="751">
                        <c:v>53.282989999999998</c:v>
                      </c:pt>
                      <c:pt idx="752">
                        <c:v>53.326999999999998</c:v>
                      </c:pt>
                      <c:pt idx="753">
                        <c:v>53.371000000000002</c:v>
                      </c:pt>
                      <c:pt idx="754">
                        <c:v>53.414999999999999</c:v>
                      </c:pt>
                      <c:pt idx="755">
                        <c:v>53.459009999999999</c:v>
                      </c:pt>
                      <c:pt idx="756">
                        <c:v>53.502989999999997</c:v>
                      </c:pt>
                      <c:pt idx="757">
                        <c:v>53.546990000000001</c:v>
                      </c:pt>
                      <c:pt idx="758">
                        <c:v>53.591000000000001</c:v>
                      </c:pt>
                      <c:pt idx="759">
                        <c:v>53.634990000000002</c:v>
                      </c:pt>
                      <c:pt idx="760">
                        <c:v>53.679000000000002</c:v>
                      </c:pt>
                      <c:pt idx="761">
                        <c:v>53.722999999999999</c:v>
                      </c:pt>
                      <c:pt idx="762">
                        <c:v>53.76699</c:v>
                      </c:pt>
                      <c:pt idx="763">
                        <c:v>53.810989999999997</c:v>
                      </c:pt>
                      <c:pt idx="764">
                        <c:v>53.854979999999998</c:v>
                      </c:pt>
                      <c:pt idx="765">
                        <c:v>53.898980000000002</c:v>
                      </c:pt>
                      <c:pt idx="766">
                        <c:v>53.942990000000002</c:v>
                      </c:pt>
                      <c:pt idx="767">
                        <c:v>53.986980000000003</c:v>
                      </c:pt>
                      <c:pt idx="768">
                        <c:v>54.030990000000003</c:v>
                      </c:pt>
                      <c:pt idx="769">
                        <c:v>54.07499</c:v>
                      </c:pt>
                      <c:pt idx="770">
                        <c:v>54.118980000000001</c:v>
                      </c:pt>
                      <c:pt idx="771">
                        <c:v>54.162979999999997</c:v>
                      </c:pt>
                      <c:pt idx="772">
                        <c:v>54.206980000000001</c:v>
                      </c:pt>
                      <c:pt idx="773">
                        <c:v>54.250970000000002</c:v>
                      </c:pt>
                      <c:pt idx="774">
                        <c:v>54.294980000000002</c:v>
                      </c:pt>
                      <c:pt idx="775">
                        <c:v>54.338979999999999</c:v>
                      </c:pt>
                      <c:pt idx="776">
                        <c:v>54.382980000000003</c:v>
                      </c:pt>
                      <c:pt idx="777">
                        <c:v>54.42698</c:v>
                      </c:pt>
                      <c:pt idx="778">
                        <c:v>54.470959999999998</c:v>
                      </c:pt>
                      <c:pt idx="779">
                        <c:v>54.514969999999998</c:v>
                      </c:pt>
                      <c:pt idx="780">
                        <c:v>54.558970000000002</c:v>
                      </c:pt>
                      <c:pt idx="781">
                        <c:v>54.602969999999999</c:v>
                      </c:pt>
                      <c:pt idx="782">
                        <c:v>54.646970000000003</c:v>
                      </c:pt>
                      <c:pt idx="783">
                        <c:v>54.69097</c:v>
                      </c:pt>
                      <c:pt idx="784">
                        <c:v>54.734969999999997</c:v>
                      </c:pt>
                      <c:pt idx="785">
                        <c:v>54.778979999999997</c:v>
                      </c:pt>
                      <c:pt idx="786">
                        <c:v>54.822969999999998</c:v>
                      </c:pt>
                      <c:pt idx="787">
                        <c:v>54.866970000000002</c:v>
                      </c:pt>
                      <c:pt idx="788">
                        <c:v>54.910969999999999</c:v>
                      </c:pt>
                      <c:pt idx="789">
                        <c:v>54.954970000000003</c:v>
                      </c:pt>
                      <c:pt idx="790">
                        <c:v>54.99897</c:v>
                      </c:pt>
                      <c:pt idx="791">
                        <c:v>55.042969999999997</c:v>
                      </c:pt>
                      <c:pt idx="792">
                        <c:v>55.086970000000001</c:v>
                      </c:pt>
                      <c:pt idx="793">
                        <c:v>55.130960000000002</c:v>
                      </c:pt>
                      <c:pt idx="794">
                        <c:v>55.174959999999999</c:v>
                      </c:pt>
                      <c:pt idx="795">
                        <c:v>55.218960000000003</c:v>
                      </c:pt>
                      <c:pt idx="796">
                        <c:v>55.26296</c:v>
                      </c:pt>
                      <c:pt idx="797">
                        <c:v>55.30697</c:v>
                      </c:pt>
                      <c:pt idx="798">
                        <c:v>55.350960000000001</c:v>
                      </c:pt>
                      <c:pt idx="799">
                        <c:v>55.394959999999998</c:v>
                      </c:pt>
                      <c:pt idx="800">
                        <c:v>55.438969999999998</c:v>
                      </c:pt>
                      <c:pt idx="801">
                        <c:v>55.482950000000002</c:v>
                      </c:pt>
                      <c:pt idx="802">
                        <c:v>55.526949999999999</c:v>
                      </c:pt>
                      <c:pt idx="803">
                        <c:v>55.570950000000003</c:v>
                      </c:pt>
                      <c:pt idx="804">
                        <c:v>55.61495</c:v>
                      </c:pt>
                      <c:pt idx="805">
                        <c:v>55.65896</c:v>
                      </c:pt>
                      <c:pt idx="806">
                        <c:v>55.702950000000001</c:v>
                      </c:pt>
                      <c:pt idx="807">
                        <c:v>55.746949999999998</c:v>
                      </c:pt>
                      <c:pt idx="808">
                        <c:v>55.790950000000002</c:v>
                      </c:pt>
                      <c:pt idx="809">
                        <c:v>55.834940000000003</c:v>
                      </c:pt>
                      <c:pt idx="810">
                        <c:v>55.87894</c:v>
                      </c:pt>
                      <c:pt idx="811">
                        <c:v>55.92295</c:v>
                      </c:pt>
                      <c:pt idx="812">
                        <c:v>55.966940000000001</c:v>
                      </c:pt>
                      <c:pt idx="813">
                        <c:v>56.010950000000001</c:v>
                      </c:pt>
                      <c:pt idx="814">
                        <c:v>56.054949999999998</c:v>
                      </c:pt>
                      <c:pt idx="815">
                        <c:v>56.098930000000003</c:v>
                      </c:pt>
                      <c:pt idx="816">
                        <c:v>56.142949999999999</c:v>
                      </c:pt>
                      <c:pt idx="817">
                        <c:v>56.186950000000003</c:v>
                      </c:pt>
                      <c:pt idx="818">
                        <c:v>56.230939999999997</c:v>
                      </c:pt>
                      <c:pt idx="819">
                        <c:v>56.274949999999997</c:v>
                      </c:pt>
                      <c:pt idx="820">
                        <c:v>56.318950000000001</c:v>
                      </c:pt>
                      <c:pt idx="821">
                        <c:v>56.362949999999998</c:v>
                      </c:pt>
                      <c:pt idx="822">
                        <c:v>56.406950000000002</c:v>
                      </c:pt>
                      <c:pt idx="823">
                        <c:v>56.450940000000003</c:v>
                      </c:pt>
                      <c:pt idx="824">
                        <c:v>56.49494</c:v>
                      </c:pt>
                      <c:pt idx="825">
                        <c:v>56.538939999999997</c:v>
                      </c:pt>
                      <c:pt idx="826">
                        <c:v>56.582949999999997</c:v>
                      </c:pt>
                      <c:pt idx="827">
                        <c:v>56.626939999999998</c:v>
                      </c:pt>
                      <c:pt idx="828">
                        <c:v>56.670940000000002</c:v>
                      </c:pt>
                      <c:pt idx="829">
                        <c:v>56.714950000000002</c:v>
                      </c:pt>
                      <c:pt idx="830">
                        <c:v>56.758929999999999</c:v>
                      </c:pt>
                      <c:pt idx="831">
                        <c:v>56.802930000000003</c:v>
                      </c:pt>
                      <c:pt idx="832">
                        <c:v>56.84693</c:v>
                      </c:pt>
                      <c:pt idx="833">
                        <c:v>56.890929999999997</c:v>
                      </c:pt>
                      <c:pt idx="834">
                        <c:v>56.934939999999997</c:v>
                      </c:pt>
                      <c:pt idx="835">
                        <c:v>56.978929999999998</c:v>
                      </c:pt>
                      <c:pt idx="836">
                        <c:v>57.022930000000002</c:v>
                      </c:pt>
                      <c:pt idx="837">
                        <c:v>57.066940000000002</c:v>
                      </c:pt>
                      <c:pt idx="838">
                        <c:v>57.11092</c:v>
                      </c:pt>
                      <c:pt idx="839">
                        <c:v>57.154910000000001</c:v>
                      </c:pt>
                      <c:pt idx="840">
                        <c:v>57.198920000000001</c:v>
                      </c:pt>
                      <c:pt idx="841">
                        <c:v>57.242910000000002</c:v>
                      </c:pt>
                      <c:pt idx="842">
                        <c:v>57.286920000000002</c:v>
                      </c:pt>
                      <c:pt idx="843">
                        <c:v>57.330919999999999</c:v>
                      </c:pt>
                      <c:pt idx="844">
                        <c:v>57.37491</c:v>
                      </c:pt>
                      <c:pt idx="845">
                        <c:v>57.418909999999997</c:v>
                      </c:pt>
                      <c:pt idx="846">
                        <c:v>57.462910000000001</c:v>
                      </c:pt>
                      <c:pt idx="847">
                        <c:v>57.506900000000002</c:v>
                      </c:pt>
                      <c:pt idx="848">
                        <c:v>57.550919999999998</c:v>
                      </c:pt>
                      <c:pt idx="849">
                        <c:v>57.594920000000002</c:v>
                      </c:pt>
                      <c:pt idx="850">
                        <c:v>57.638919999999999</c:v>
                      </c:pt>
                      <c:pt idx="851">
                        <c:v>57.682920000000003</c:v>
                      </c:pt>
                      <c:pt idx="852">
                        <c:v>57.72692</c:v>
                      </c:pt>
                      <c:pt idx="853">
                        <c:v>57.770910000000001</c:v>
                      </c:pt>
                      <c:pt idx="854">
                        <c:v>57.814909999999998</c:v>
                      </c:pt>
                      <c:pt idx="855">
                        <c:v>57.858910000000002</c:v>
                      </c:pt>
                      <c:pt idx="856">
                        <c:v>57.902909999999999</c:v>
                      </c:pt>
                      <c:pt idx="857">
                        <c:v>57.946910000000003</c:v>
                      </c:pt>
                      <c:pt idx="858">
                        <c:v>57.990920000000003</c:v>
                      </c:pt>
                      <c:pt idx="859">
                        <c:v>58.034910000000004</c:v>
                      </c:pt>
                      <c:pt idx="860">
                        <c:v>58.078899999999997</c:v>
                      </c:pt>
                      <c:pt idx="861">
                        <c:v>58.122909999999997</c:v>
                      </c:pt>
                      <c:pt idx="862">
                        <c:v>58.166899999999998</c:v>
                      </c:pt>
                      <c:pt idx="863">
                        <c:v>58.210900000000002</c:v>
                      </c:pt>
                      <c:pt idx="864">
                        <c:v>58.254910000000002</c:v>
                      </c:pt>
                      <c:pt idx="865">
                        <c:v>58.298900000000003</c:v>
                      </c:pt>
                      <c:pt idx="866">
                        <c:v>58.342910000000003</c:v>
                      </c:pt>
                      <c:pt idx="867">
                        <c:v>58.38691</c:v>
                      </c:pt>
                      <c:pt idx="868">
                        <c:v>58.430889999999998</c:v>
                      </c:pt>
                      <c:pt idx="869">
                        <c:v>58.474899999999998</c:v>
                      </c:pt>
                      <c:pt idx="870">
                        <c:v>58.518900000000002</c:v>
                      </c:pt>
                      <c:pt idx="871">
                        <c:v>58.562890000000003</c:v>
                      </c:pt>
                      <c:pt idx="872">
                        <c:v>58.606900000000003</c:v>
                      </c:pt>
                      <c:pt idx="873">
                        <c:v>58.6509</c:v>
                      </c:pt>
                      <c:pt idx="874">
                        <c:v>58.694899999999997</c:v>
                      </c:pt>
                      <c:pt idx="875">
                        <c:v>58.738889999999998</c:v>
                      </c:pt>
                      <c:pt idx="876">
                        <c:v>58.782890000000002</c:v>
                      </c:pt>
                      <c:pt idx="877">
                        <c:v>58.826889999999999</c:v>
                      </c:pt>
                      <c:pt idx="878">
                        <c:v>58.870890000000003</c:v>
                      </c:pt>
                      <c:pt idx="879">
                        <c:v>58.914909999999999</c:v>
                      </c:pt>
                      <c:pt idx="880">
                        <c:v>58.9589</c:v>
                      </c:pt>
                      <c:pt idx="881">
                        <c:v>59.002899999999997</c:v>
                      </c:pt>
                      <c:pt idx="882">
                        <c:v>59.046900000000001</c:v>
                      </c:pt>
                      <c:pt idx="883">
                        <c:v>59.090890000000002</c:v>
                      </c:pt>
                      <c:pt idx="884">
                        <c:v>59.134880000000003</c:v>
                      </c:pt>
                      <c:pt idx="885">
                        <c:v>59.178890000000003</c:v>
                      </c:pt>
                      <c:pt idx="886">
                        <c:v>59.222880000000004</c:v>
                      </c:pt>
                      <c:pt idx="887">
                        <c:v>59.266889999999997</c:v>
                      </c:pt>
                      <c:pt idx="888">
                        <c:v>59.310890000000001</c:v>
                      </c:pt>
                      <c:pt idx="889">
                        <c:v>59.354880000000001</c:v>
                      </c:pt>
                      <c:pt idx="890">
                        <c:v>59.398879999999998</c:v>
                      </c:pt>
                      <c:pt idx="891">
                        <c:v>59.442880000000002</c:v>
                      </c:pt>
                      <c:pt idx="892">
                        <c:v>59.486870000000003</c:v>
                      </c:pt>
                      <c:pt idx="893">
                        <c:v>59.530880000000003</c:v>
                      </c:pt>
                      <c:pt idx="894">
                        <c:v>59.57488</c:v>
                      </c:pt>
                      <c:pt idx="895">
                        <c:v>59.618879999999997</c:v>
                      </c:pt>
                      <c:pt idx="896">
                        <c:v>59.662880000000001</c:v>
                      </c:pt>
                      <c:pt idx="897">
                        <c:v>59.706870000000002</c:v>
                      </c:pt>
                      <c:pt idx="898">
                        <c:v>59.750869999999999</c:v>
                      </c:pt>
                      <c:pt idx="899">
                        <c:v>59.794870000000003</c:v>
                      </c:pt>
                      <c:pt idx="900">
                        <c:v>59.83887</c:v>
                      </c:pt>
                      <c:pt idx="901">
                        <c:v>59.882869999999997</c:v>
                      </c:pt>
                      <c:pt idx="902">
                        <c:v>59.926870000000001</c:v>
                      </c:pt>
                      <c:pt idx="903">
                        <c:v>59.970880000000001</c:v>
                      </c:pt>
                      <c:pt idx="904">
                        <c:v>60.014870000000002</c:v>
                      </c:pt>
                      <c:pt idx="905">
                        <c:v>60.058860000000003</c:v>
                      </c:pt>
                      <c:pt idx="906">
                        <c:v>60.102870000000003</c:v>
                      </c:pt>
                      <c:pt idx="907">
                        <c:v>60.146859999999997</c:v>
                      </c:pt>
                      <c:pt idx="908">
                        <c:v>60.190860000000001</c:v>
                      </c:pt>
                      <c:pt idx="909">
                        <c:v>60.234870000000001</c:v>
                      </c:pt>
                      <c:pt idx="910">
                        <c:v>60.278860000000002</c:v>
                      </c:pt>
                      <c:pt idx="911">
                        <c:v>60.322879999999998</c:v>
                      </c:pt>
                      <c:pt idx="912">
                        <c:v>60.366869999999999</c:v>
                      </c:pt>
                      <c:pt idx="913">
                        <c:v>60.41086</c:v>
                      </c:pt>
                      <c:pt idx="914">
                        <c:v>60.45487</c:v>
                      </c:pt>
                      <c:pt idx="915">
                        <c:v>60.498869999999997</c:v>
                      </c:pt>
                      <c:pt idx="916">
                        <c:v>60.542859999999997</c:v>
                      </c:pt>
                      <c:pt idx="917">
                        <c:v>60.586869999999998</c:v>
                      </c:pt>
                      <c:pt idx="918">
                        <c:v>60.630870000000002</c:v>
                      </c:pt>
                      <c:pt idx="919">
                        <c:v>60.674869999999999</c:v>
                      </c:pt>
                      <c:pt idx="920">
                        <c:v>60.718859999999999</c:v>
                      </c:pt>
                      <c:pt idx="921">
                        <c:v>60.762860000000003</c:v>
                      </c:pt>
                      <c:pt idx="922">
                        <c:v>60.80686</c:v>
                      </c:pt>
                      <c:pt idx="923">
                        <c:v>60.850859999999997</c:v>
                      </c:pt>
                      <c:pt idx="924">
                        <c:v>60.894869999999997</c:v>
                      </c:pt>
                      <c:pt idx="925">
                        <c:v>60.938859999999998</c:v>
                      </c:pt>
                      <c:pt idx="926">
                        <c:v>60.982860000000002</c:v>
                      </c:pt>
                      <c:pt idx="927">
                        <c:v>61.026859999999999</c:v>
                      </c:pt>
                      <c:pt idx="928">
                        <c:v>61.07085</c:v>
                      </c:pt>
                      <c:pt idx="929">
                        <c:v>61.114849999999997</c:v>
                      </c:pt>
                      <c:pt idx="930">
                        <c:v>61.158850000000001</c:v>
                      </c:pt>
                      <c:pt idx="931">
                        <c:v>61.202840000000002</c:v>
                      </c:pt>
                      <c:pt idx="932">
                        <c:v>61.246850000000002</c:v>
                      </c:pt>
                      <c:pt idx="933">
                        <c:v>61.290849999999999</c:v>
                      </c:pt>
                      <c:pt idx="934">
                        <c:v>61.334829999999997</c:v>
                      </c:pt>
                      <c:pt idx="935">
                        <c:v>61.378839999999997</c:v>
                      </c:pt>
                      <c:pt idx="936">
                        <c:v>61.422840000000001</c:v>
                      </c:pt>
                      <c:pt idx="937">
                        <c:v>61.466830000000002</c:v>
                      </c:pt>
                      <c:pt idx="938">
                        <c:v>61.510840000000002</c:v>
                      </c:pt>
                      <c:pt idx="939">
                        <c:v>61.554839999999999</c:v>
                      </c:pt>
                      <c:pt idx="940">
                        <c:v>61.598840000000003</c:v>
                      </c:pt>
                      <c:pt idx="941">
                        <c:v>61.64284</c:v>
                      </c:pt>
                      <c:pt idx="942">
                        <c:v>61.686839999999997</c:v>
                      </c:pt>
                      <c:pt idx="943">
                        <c:v>61.730840000000001</c:v>
                      </c:pt>
                      <c:pt idx="944">
                        <c:v>61.774839999999998</c:v>
                      </c:pt>
                      <c:pt idx="945">
                        <c:v>61.818840000000002</c:v>
                      </c:pt>
                      <c:pt idx="946">
                        <c:v>61.862839999999998</c:v>
                      </c:pt>
                      <c:pt idx="947">
                        <c:v>61.906840000000003</c:v>
                      </c:pt>
                      <c:pt idx="948">
                        <c:v>61.950850000000003</c:v>
                      </c:pt>
                      <c:pt idx="949">
                        <c:v>61.99483</c:v>
                      </c:pt>
                      <c:pt idx="950">
                        <c:v>62.038829999999997</c:v>
                      </c:pt>
                      <c:pt idx="951">
                        <c:v>62.082839999999997</c:v>
                      </c:pt>
                      <c:pt idx="952">
                        <c:v>62.126829999999998</c:v>
                      </c:pt>
                      <c:pt idx="953">
                        <c:v>62.170830000000002</c:v>
                      </c:pt>
                      <c:pt idx="954">
                        <c:v>62.214840000000002</c:v>
                      </c:pt>
                      <c:pt idx="955">
                        <c:v>62.258830000000003</c:v>
                      </c:pt>
                      <c:pt idx="956">
                        <c:v>62.302840000000003</c:v>
                      </c:pt>
                      <c:pt idx="957">
                        <c:v>62.346829999999997</c:v>
                      </c:pt>
                      <c:pt idx="958">
                        <c:v>62.390819999999998</c:v>
                      </c:pt>
                      <c:pt idx="959">
                        <c:v>62.434829999999998</c:v>
                      </c:pt>
                      <c:pt idx="960">
                        <c:v>62.478830000000002</c:v>
                      </c:pt>
                      <c:pt idx="961">
                        <c:v>62.522820000000003</c:v>
                      </c:pt>
                      <c:pt idx="962">
                        <c:v>62.566830000000003</c:v>
                      </c:pt>
                      <c:pt idx="963">
                        <c:v>62.61083</c:v>
                      </c:pt>
                      <c:pt idx="964">
                        <c:v>62.654820000000001</c:v>
                      </c:pt>
                      <c:pt idx="965">
                        <c:v>62.698819999999998</c:v>
                      </c:pt>
                      <c:pt idx="966">
                        <c:v>62.742820000000002</c:v>
                      </c:pt>
                      <c:pt idx="967">
                        <c:v>62.786819999999999</c:v>
                      </c:pt>
                      <c:pt idx="968">
                        <c:v>62.830820000000003</c:v>
                      </c:pt>
                      <c:pt idx="969">
                        <c:v>62.87482</c:v>
                      </c:pt>
                      <c:pt idx="970">
                        <c:v>62.918819999999997</c:v>
                      </c:pt>
                      <c:pt idx="971">
                        <c:v>62.962820000000001</c:v>
                      </c:pt>
                      <c:pt idx="972">
                        <c:v>63.006819999999998</c:v>
                      </c:pt>
                      <c:pt idx="973">
                        <c:v>63.050809999999998</c:v>
                      </c:pt>
                      <c:pt idx="974">
                        <c:v>63.094819999999999</c:v>
                      </c:pt>
                      <c:pt idx="975">
                        <c:v>63.138829999999999</c:v>
                      </c:pt>
                      <c:pt idx="976">
                        <c:v>63.18282</c:v>
                      </c:pt>
                      <c:pt idx="977">
                        <c:v>63.22683</c:v>
                      </c:pt>
                      <c:pt idx="978">
                        <c:v>63.270829999999997</c:v>
                      </c:pt>
                      <c:pt idx="979">
                        <c:v>63.314799999999998</c:v>
                      </c:pt>
                      <c:pt idx="980">
                        <c:v>63.358809999999998</c:v>
                      </c:pt>
                      <c:pt idx="981">
                        <c:v>63.402810000000002</c:v>
                      </c:pt>
                      <c:pt idx="982">
                        <c:v>63.446800000000003</c:v>
                      </c:pt>
                      <c:pt idx="983">
                        <c:v>63.490810000000003</c:v>
                      </c:pt>
                      <c:pt idx="984">
                        <c:v>63.534799999999997</c:v>
                      </c:pt>
                      <c:pt idx="985">
                        <c:v>63.578809999999997</c:v>
                      </c:pt>
                      <c:pt idx="986">
                        <c:v>63.622799999999998</c:v>
                      </c:pt>
                      <c:pt idx="987">
                        <c:v>63.666789999999999</c:v>
                      </c:pt>
                      <c:pt idx="988">
                        <c:v>63.710799999999999</c:v>
                      </c:pt>
                      <c:pt idx="989">
                        <c:v>63.754800000000003</c:v>
                      </c:pt>
                      <c:pt idx="990">
                        <c:v>63.798789999999997</c:v>
                      </c:pt>
                      <c:pt idx="991">
                        <c:v>63.842799999999997</c:v>
                      </c:pt>
                      <c:pt idx="992">
                        <c:v>63.886800000000001</c:v>
                      </c:pt>
                      <c:pt idx="993">
                        <c:v>63.930799999999998</c:v>
                      </c:pt>
                      <c:pt idx="994">
                        <c:v>63.974789999999999</c:v>
                      </c:pt>
                      <c:pt idx="995">
                        <c:v>64.018789999999996</c:v>
                      </c:pt>
                      <c:pt idx="996">
                        <c:v>64.062790000000007</c:v>
                      </c:pt>
                      <c:pt idx="997">
                        <c:v>64.106790000000004</c:v>
                      </c:pt>
                      <c:pt idx="998">
                        <c:v>64.150790000000001</c:v>
                      </c:pt>
                      <c:pt idx="999">
                        <c:v>64.194789999999998</c:v>
                      </c:pt>
                      <c:pt idx="1000">
                        <c:v>64.238789999999995</c:v>
                      </c:pt>
                      <c:pt idx="1001">
                        <c:v>64.282790000000006</c:v>
                      </c:pt>
                      <c:pt idx="1002">
                        <c:v>64.326779999999999</c:v>
                      </c:pt>
                      <c:pt idx="1003">
                        <c:v>64.370779999999996</c:v>
                      </c:pt>
                      <c:pt idx="1004">
                        <c:v>64.414789999999996</c:v>
                      </c:pt>
                      <c:pt idx="1005">
                        <c:v>64.458789999999993</c:v>
                      </c:pt>
                      <c:pt idx="1006">
                        <c:v>64.502790000000005</c:v>
                      </c:pt>
                      <c:pt idx="1007">
                        <c:v>64.546800000000005</c:v>
                      </c:pt>
                      <c:pt idx="1008">
                        <c:v>64.590789999999998</c:v>
                      </c:pt>
                      <c:pt idx="1009">
                        <c:v>64.634789999999995</c:v>
                      </c:pt>
                      <c:pt idx="1010">
                        <c:v>64.678790000000006</c:v>
                      </c:pt>
                      <c:pt idx="1011">
                        <c:v>64.72278</c:v>
                      </c:pt>
                      <c:pt idx="1012">
                        <c:v>64.76679</c:v>
                      </c:pt>
                      <c:pt idx="1013">
                        <c:v>64.810789999999997</c:v>
                      </c:pt>
                      <c:pt idx="1014">
                        <c:v>64.854780000000005</c:v>
                      </c:pt>
                      <c:pt idx="1015">
                        <c:v>64.898790000000005</c:v>
                      </c:pt>
                      <c:pt idx="1016">
                        <c:v>64.942779999999999</c:v>
                      </c:pt>
                      <c:pt idx="1017">
                        <c:v>64.986779999999996</c:v>
                      </c:pt>
                      <c:pt idx="1018">
                        <c:v>65.030779999999993</c:v>
                      </c:pt>
                      <c:pt idx="1019">
                        <c:v>65.074780000000004</c:v>
                      </c:pt>
                      <c:pt idx="1020">
                        <c:v>65.118780000000001</c:v>
                      </c:pt>
                      <c:pt idx="1021">
                        <c:v>65.162779999999998</c:v>
                      </c:pt>
                      <c:pt idx="1022">
                        <c:v>65.206789999999998</c:v>
                      </c:pt>
                      <c:pt idx="1023">
                        <c:v>65.250780000000006</c:v>
                      </c:pt>
                      <c:pt idx="1024">
                        <c:v>65.294759999999997</c:v>
                      </c:pt>
                      <c:pt idx="1025">
                        <c:v>65.338769999999997</c:v>
                      </c:pt>
                      <c:pt idx="1026">
                        <c:v>65.382760000000005</c:v>
                      </c:pt>
                      <c:pt idx="1027">
                        <c:v>65.426760000000002</c:v>
                      </c:pt>
                      <c:pt idx="1028">
                        <c:v>65.470770000000002</c:v>
                      </c:pt>
                      <c:pt idx="1029">
                        <c:v>65.514759999999995</c:v>
                      </c:pt>
                      <c:pt idx="1030">
                        <c:v>65.558769999999996</c:v>
                      </c:pt>
                      <c:pt idx="1031">
                        <c:v>65.602760000000004</c:v>
                      </c:pt>
                      <c:pt idx="1032">
                        <c:v>65.646749999999997</c:v>
                      </c:pt>
                      <c:pt idx="1033">
                        <c:v>65.690759999999997</c:v>
                      </c:pt>
                      <c:pt idx="1034">
                        <c:v>65.734759999999994</c:v>
                      </c:pt>
                      <c:pt idx="1035">
                        <c:v>65.778750000000002</c:v>
                      </c:pt>
                      <c:pt idx="1036">
                        <c:v>65.822760000000002</c:v>
                      </c:pt>
                      <c:pt idx="1037">
                        <c:v>65.866770000000002</c:v>
                      </c:pt>
                      <c:pt idx="1038">
                        <c:v>65.910769999999999</c:v>
                      </c:pt>
                      <c:pt idx="1039">
                        <c:v>65.954759999999993</c:v>
                      </c:pt>
                      <c:pt idx="1040">
                        <c:v>65.998760000000004</c:v>
                      </c:pt>
                      <c:pt idx="1041">
                        <c:v>66.042760000000001</c:v>
                      </c:pt>
                      <c:pt idx="1042">
                        <c:v>66.086759999999998</c:v>
                      </c:pt>
                      <c:pt idx="1043">
                        <c:v>66.130759999999995</c:v>
                      </c:pt>
                      <c:pt idx="1044">
                        <c:v>66.174760000000006</c:v>
                      </c:pt>
                      <c:pt idx="1045">
                        <c:v>66.218760000000003</c:v>
                      </c:pt>
                      <c:pt idx="1046">
                        <c:v>66.26276</c:v>
                      </c:pt>
                      <c:pt idx="1047">
                        <c:v>66.306749999999994</c:v>
                      </c:pt>
                      <c:pt idx="1048">
                        <c:v>66.350750000000005</c:v>
                      </c:pt>
                      <c:pt idx="1049">
                        <c:v>66.394760000000005</c:v>
                      </c:pt>
                      <c:pt idx="1050">
                        <c:v>66.438749999999999</c:v>
                      </c:pt>
                      <c:pt idx="1051">
                        <c:v>66.482749999999996</c:v>
                      </c:pt>
                      <c:pt idx="1052">
                        <c:v>66.526759999999996</c:v>
                      </c:pt>
                      <c:pt idx="1053">
                        <c:v>66.570740000000001</c:v>
                      </c:pt>
                      <c:pt idx="1054">
                        <c:v>66.614750000000001</c:v>
                      </c:pt>
                      <c:pt idx="1055">
                        <c:v>66.658749999999998</c:v>
                      </c:pt>
                      <c:pt idx="1056">
                        <c:v>66.702740000000006</c:v>
                      </c:pt>
                      <c:pt idx="1057">
                        <c:v>66.746750000000006</c:v>
                      </c:pt>
                      <c:pt idx="1058">
                        <c:v>66.790750000000003</c:v>
                      </c:pt>
                      <c:pt idx="1059">
                        <c:v>66.834739999999996</c:v>
                      </c:pt>
                      <c:pt idx="1060">
                        <c:v>66.878749999999997</c:v>
                      </c:pt>
                      <c:pt idx="1061">
                        <c:v>66.922740000000005</c:v>
                      </c:pt>
                      <c:pt idx="1062">
                        <c:v>66.966740000000001</c:v>
                      </c:pt>
                      <c:pt idx="1063">
                        <c:v>67.010739999999998</c:v>
                      </c:pt>
                      <c:pt idx="1064">
                        <c:v>67.054739999999995</c:v>
                      </c:pt>
                      <c:pt idx="1065">
                        <c:v>67.098730000000003</c:v>
                      </c:pt>
                      <c:pt idx="1066">
                        <c:v>67.14273</c:v>
                      </c:pt>
                      <c:pt idx="1067">
                        <c:v>67.18674</c:v>
                      </c:pt>
                      <c:pt idx="1068">
                        <c:v>67.230739999999997</c:v>
                      </c:pt>
                      <c:pt idx="1069">
                        <c:v>67.274739999999994</c:v>
                      </c:pt>
                      <c:pt idx="1070">
                        <c:v>67.318740000000005</c:v>
                      </c:pt>
                      <c:pt idx="1071">
                        <c:v>67.362729999999999</c:v>
                      </c:pt>
                      <c:pt idx="1072">
                        <c:v>67.406729999999996</c:v>
                      </c:pt>
                      <c:pt idx="1073">
                        <c:v>67.450739999999996</c:v>
                      </c:pt>
                      <c:pt idx="1074">
                        <c:v>67.494730000000004</c:v>
                      </c:pt>
                      <c:pt idx="1075">
                        <c:v>67.538740000000004</c:v>
                      </c:pt>
                      <c:pt idx="1076">
                        <c:v>67.582729999999998</c:v>
                      </c:pt>
                      <c:pt idx="1077">
                        <c:v>67.626720000000006</c:v>
                      </c:pt>
                      <c:pt idx="1078">
                        <c:v>67.670730000000006</c:v>
                      </c:pt>
                      <c:pt idx="1079">
                        <c:v>67.714730000000003</c:v>
                      </c:pt>
                      <c:pt idx="1080">
                        <c:v>67.758719999999997</c:v>
                      </c:pt>
                      <c:pt idx="1081">
                        <c:v>67.802729999999997</c:v>
                      </c:pt>
                      <c:pt idx="1082">
                        <c:v>67.846729999999994</c:v>
                      </c:pt>
                      <c:pt idx="1083">
                        <c:v>67.890730000000005</c:v>
                      </c:pt>
                      <c:pt idx="1084">
                        <c:v>67.934719999999999</c:v>
                      </c:pt>
                      <c:pt idx="1085">
                        <c:v>67.978719999999996</c:v>
                      </c:pt>
                      <c:pt idx="1086">
                        <c:v>68.022720000000007</c:v>
                      </c:pt>
                      <c:pt idx="1087">
                        <c:v>68.066720000000004</c:v>
                      </c:pt>
                      <c:pt idx="1088">
                        <c:v>68.110720000000001</c:v>
                      </c:pt>
                      <c:pt idx="1089">
                        <c:v>68.154719999999998</c:v>
                      </c:pt>
                      <c:pt idx="1090">
                        <c:v>68.198719999999994</c:v>
                      </c:pt>
                      <c:pt idx="1091">
                        <c:v>68.242720000000006</c:v>
                      </c:pt>
                      <c:pt idx="1092">
                        <c:v>68.286709999999999</c:v>
                      </c:pt>
                      <c:pt idx="1093">
                        <c:v>68.330709999999996</c:v>
                      </c:pt>
                      <c:pt idx="1094">
                        <c:v>68.374719999999996</c:v>
                      </c:pt>
                      <c:pt idx="1095">
                        <c:v>68.418710000000004</c:v>
                      </c:pt>
                      <c:pt idx="1096">
                        <c:v>68.462710000000001</c:v>
                      </c:pt>
                      <c:pt idx="1097">
                        <c:v>68.506709999999998</c:v>
                      </c:pt>
                      <c:pt idx="1098">
                        <c:v>68.550700000000006</c:v>
                      </c:pt>
                      <c:pt idx="1099">
                        <c:v>68.594710000000006</c:v>
                      </c:pt>
                      <c:pt idx="1100">
                        <c:v>68.638720000000006</c:v>
                      </c:pt>
                      <c:pt idx="1101">
                        <c:v>68.68271</c:v>
                      </c:pt>
                      <c:pt idx="1102">
                        <c:v>68.726709999999997</c:v>
                      </c:pt>
                      <c:pt idx="1103">
                        <c:v>68.770719999999997</c:v>
                      </c:pt>
                      <c:pt idx="1104">
                        <c:v>68.814710000000005</c:v>
                      </c:pt>
                      <c:pt idx="1105">
                        <c:v>68.858710000000002</c:v>
                      </c:pt>
                      <c:pt idx="1106">
                        <c:v>68.902699999999996</c:v>
                      </c:pt>
                      <c:pt idx="1107">
                        <c:v>68.946700000000007</c:v>
                      </c:pt>
                      <c:pt idx="1108">
                        <c:v>68.990710000000007</c:v>
                      </c:pt>
                      <c:pt idx="1109">
                        <c:v>69.034710000000004</c:v>
                      </c:pt>
                      <c:pt idx="1110">
                        <c:v>69.078699999999998</c:v>
                      </c:pt>
                      <c:pt idx="1111">
                        <c:v>69.122699999999995</c:v>
                      </c:pt>
                      <c:pt idx="1112">
                        <c:v>69.166700000000006</c:v>
                      </c:pt>
                      <c:pt idx="1113">
                        <c:v>69.210700000000003</c:v>
                      </c:pt>
                      <c:pt idx="1114">
                        <c:v>69.2547</c:v>
                      </c:pt>
                      <c:pt idx="1115">
                        <c:v>69.298699999999997</c:v>
                      </c:pt>
                      <c:pt idx="1116">
                        <c:v>69.342690000000005</c:v>
                      </c:pt>
                      <c:pt idx="1117">
                        <c:v>69.386690000000002</c:v>
                      </c:pt>
                      <c:pt idx="1118">
                        <c:v>69.430710000000005</c:v>
                      </c:pt>
                      <c:pt idx="1119">
                        <c:v>69.474699999999999</c:v>
                      </c:pt>
                      <c:pt idx="1120">
                        <c:v>69.518690000000007</c:v>
                      </c:pt>
                      <c:pt idx="1121">
                        <c:v>69.562690000000003</c:v>
                      </c:pt>
                      <c:pt idx="1122">
                        <c:v>69.606679999999997</c:v>
                      </c:pt>
                      <c:pt idx="1123">
                        <c:v>69.650700000000001</c:v>
                      </c:pt>
                      <c:pt idx="1124">
                        <c:v>69.694689999999994</c:v>
                      </c:pt>
                      <c:pt idx="1125">
                        <c:v>69.738680000000002</c:v>
                      </c:pt>
                      <c:pt idx="1126">
                        <c:v>69.782690000000002</c:v>
                      </c:pt>
                      <c:pt idx="1127">
                        <c:v>69.826689999999999</c:v>
                      </c:pt>
                      <c:pt idx="1128">
                        <c:v>69.870689999999996</c:v>
                      </c:pt>
                      <c:pt idx="1129">
                        <c:v>69.914680000000004</c:v>
                      </c:pt>
                      <c:pt idx="1130">
                        <c:v>69.958680000000001</c:v>
                      </c:pt>
                      <c:pt idx="1131">
                        <c:v>70.002690000000001</c:v>
                      </c:pt>
                      <c:pt idx="1132">
                        <c:v>70.046689999999998</c:v>
                      </c:pt>
                      <c:pt idx="1133">
                        <c:v>70.090680000000006</c:v>
                      </c:pt>
                      <c:pt idx="1134">
                        <c:v>70.134690000000006</c:v>
                      </c:pt>
                      <c:pt idx="1135">
                        <c:v>70.17868</c:v>
                      </c:pt>
                      <c:pt idx="1136">
                        <c:v>70.222679999999997</c:v>
                      </c:pt>
                      <c:pt idx="1137">
                        <c:v>70.266670000000005</c:v>
                      </c:pt>
                      <c:pt idx="1138">
                        <c:v>70.310680000000005</c:v>
                      </c:pt>
                      <c:pt idx="1139">
                        <c:v>70.354680000000002</c:v>
                      </c:pt>
                      <c:pt idx="1140">
                        <c:v>70.398679999999999</c:v>
                      </c:pt>
                      <c:pt idx="1141">
                        <c:v>70.442679999999996</c:v>
                      </c:pt>
                      <c:pt idx="1142">
                        <c:v>70.486670000000004</c:v>
                      </c:pt>
                      <c:pt idx="1143">
                        <c:v>70.530670000000001</c:v>
                      </c:pt>
                      <c:pt idx="1144">
                        <c:v>70.574680000000001</c:v>
                      </c:pt>
                      <c:pt idx="1145">
                        <c:v>70.618669999999995</c:v>
                      </c:pt>
                      <c:pt idx="1146">
                        <c:v>70.662660000000002</c:v>
                      </c:pt>
                      <c:pt idx="1147">
                        <c:v>70.706680000000006</c:v>
                      </c:pt>
                      <c:pt idx="1148">
                        <c:v>70.75067</c:v>
                      </c:pt>
                      <c:pt idx="1149">
                        <c:v>70.79468</c:v>
                      </c:pt>
                      <c:pt idx="1150">
                        <c:v>70.838669999999993</c:v>
                      </c:pt>
                      <c:pt idx="1151">
                        <c:v>70.882649999999998</c:v>
                      </c:pt>
                      <c:pt idx="1152">
                        <c:v>70.926670000000001</c:v>
                      </c:pt>
                      <c:pt idx="1153">
                        <c:v>70.970669999999998</c:v>
                      </c:pt>
                      <c:pt idx="1154">
                        <c:v>71.014660000000006</c:v>
                      </c:pt>
                      <c:pt idx="1155">
                        <c:v>71.058660000000003</c:v>
                      </c:pt>
                      <c:pt idx="1156">
                        <c:v>71.10266</c:v>
                      </c:pt>
                      <c:pt idx="1157">
                        <c:v>71.146659999999997</c:v>
                      </c:pt>
                      <c:pt idx="1158">
                        <c:v>71.190659999999994</c:v>
                      </c:pt>
                      <c:pt idx="1159">
                        <c:v>71.234660000000005</c:v>
                      </c:pt>
                      <c:pt idx="1160">
                        <c:v>71.278649999999999</c:v>
                      </c:pt>
                      <c:pt idx="1161">
                        <c:v>71.322649999999996</c:v>
                      </c:pt>
                      <c:pt idx="1162">
                        <c:v>71.366669999999999</c:v>
                      </c:pt>
                      <c:pt idx="1163">
                        <c:v>71.410669999999996</c:v>
                      </c:pt>
                      <c:pt idx="1164">
                        <c:v>71.454660000000004</c:v>
                      </c:pt>
                      <c:pt idx="1165">
                        <c:v>71.498660000000001</c:v>
                      </c:pt>
                      <c:pt idx="1166">
                        <c:v>71.542649999999995</c:v>
                      </c:pt>
                      <c:pt idx="1167">
                        <c:v>71.586669999999998</c:v>
                      </c:pt>
                      <c:pt idx="1168">
                        <c:v>71.630669999999995</c:v>
                      </c:pt>
                      <c:pt idx="1169">
                        <c:v>71.67465</c:v>
                      </c:pt>
                      <c:pt idx="1170">
                        <c:v>71.71866</c:v>
                      </c:pt>
                      <c:pt idx="1171">
                        <c:v>71.762659999999997</c:v>
                      </c:pt>
                      <c:pt idx="1172">
                        <c:v>71.806659999999994</c:v>
                      </c:pt>
                      <c:pt idx="1173">
                        <c:v>71.850650000000002</c:v>
                      </c:pt>
                      <c:pt idx="1174">
                        <c:v>71.894660000000002</c:v>
                      </c:pt>
                      <c:pt idx="1175">
                        <c:v>71.938649999999996</c:v>
                      </c:pt>
                      <c:pt idx="1176">
                        <c:v>71.982659999999996</c:v>
                      </c:pt>
                      <c:pt idx="1177">
                        <c:v>72.026669999999996</c:v>
                      </c:pt>
                      <c:pt idx="1178">
                        <c:v>72.070660000000004</c:v>
                      </c:pt>
                      <c:pt idx="1179">
                        <c:v>72.114660000000001</c:v>
                      </c:pt>
                      <c:pt idx="1180">
                        <c:v>72.158659999999998</c:v>
                      </c:pt>
                      <c:pt idx="1181">
                        <c:v>72.202650000000006</c:v>
                      </c:pt>
                      <c:pt idx="1182">
                        <c:v>72.246660000000006</c:v>
                      </c:pt>
                      <c:pt idx="1183">
                        <c:v>72.290660000000003</c:v>
                      </c:pt>
                      <c:pt idx="1184">
                        <c:v>72.33466</c:v>
                      </c:pt>
                      <c:pt idx="1185">
                        <c:v>72.37867</c:v>
                      </c:pt>
                      <c:pt idx="1186">
                        <c:v>72.422659999999993</c:v>
                      </c:pt>
                      <c:pt idx="1187">
                        <c:v>72.466660000000005</c:v>
                      </c:pt>
                      <c:pt idx="1188">
                        <c:v>72.510670000000005</c:v>
                      </c:pt>
                      <c:pt idx="1189">
                        <c:v>72.554670000000002</c:v>
                      </c:pt>
                      <c:pt idx="1190">
                        <c:v>72.598669999999998</c:v>
                      </c:pt>
                      <c:pt idx="1191">
                        <c:v>72.642669999999995</c:v>
                      </c:pt>
                      <c:pt idx="1192">
                        <c:v>72.686689999999999</c:v>
                      </c:pt>
                      <c:pt idx="1193">
                        <c:v>72.730689999999996</c:v>
                      </c:pt>
                      <c:pt idx="1194">
                        <c:v>72.774709999999999</c:v>
                      </c:pt>
                      <c:pt idx="1195">
                        <c:v>72.818709999999996</c:v>
                      </c:pt>
                      <c:pt idx="1196">
                        <c:v>72.862710000000007</c:v>
                      </c:pt>
                      <c:pt idx="1197">
                        <c:v>72.906729999999996</c:v>
                      </c:pt>
                      <c:pt idx="1198">
                        <c:v>72.950749999999999</c:v>
                      </c:pt>
                      <c:pt idx="1199">
                        <c:v>72.994759999999999</c:v>
                      </c:pt>
                      <c:pt idx="1200">
                        <c:v>73.03877</c:v>
                      </c:pt>
                      <c:pt idx="1201">
                        <c:v>73.082790000000003</c:v>
                      </c:pt>
                      <c:pt idx="1202">
                        <c:v>73.126800000000003</c:v>
                      </c:pt>
                      <c:pt idx="1203">
                        <c:v>73.170829999999995</c:v>
                      </c:pt>
                      <c:pt idx="1204">
                        <c:v>73.214860000000002</c:v>
                      </c:pt>
                      <c:pt idx="1205">
                        <c:v>73.258880000000005</c:v>
                      </c:pt>
                      <c:pt idx="1206">
                        <c:v>73.30292</c:v>
                      </c:pt>
                      <c:pt idx="1207">
                        <c:v>73.346969999999999</c:v>
                      </c:pt>
                      <c:pt idx="1208">
                        <c:v>73.391009999999994</c:v>
                      </c:pt>
                      <c:pt idx="1209">
                        <c:v>73.435040000000001</c:v>
                      </c:pt>
                      <c:pt idx="1210">
                        <c:v>73.479110000000006</c:v>
                      </c:pt>
                      <c:pt idx="1211">
                        <c:v>73.523160000000004</c:v>
                      </c:pt>
                      <c:pt idx="1212">
                        <c:v>73.567250000000001</c:v>
                      </c:pt>
                      <c:pt idx="1213">
                        <c:v>73.611329999999995</c:v>
                      </c:pt>
                      <c:pt idx="1214">
                        <c:v>73.655410000000003</c:v>
                      </c:pt>
                      <c:pt idx="1215">
                        <c:v>73.699520000000007</c:v>
                      </c:pt>
                      <c:pt idx="1216">
                        <c:v>73.743639999999999</c:v>
                      </c:pt>
                      <c:pt idx="1217">
                        <c:v>73.787769999999995</c:v>
                      </c:pt>
                      <c:pt idx="1218">
                        <c:v>73.831909999999993</c:v>
                      </c:pt>
                      <c:pt idx="1219">
                        <c:v>73.876080000000002</c:v>
                      </c:pt>
                      <c:pt idx="1220">
                        <c:v>73.920249999999996</c:v>
                      </c:pt>
                      <c:pt idx="1221">
                        <c:v>73.964460000000003</c:v>
                      </c:pt>
                      <c:pt idx="1222">
                        <c:v>74.008690000000001</c:v>
                      </c:pt>
                      <c:pt idx="1223">
                        <c:v>74.052940000000007</c:v>
                      </c:pt>
                      <c:pt idx="1224">
                        <c:v>74.097210000000004</c:v>
                      </c:pt>
                      <c:pt idx="1225">
                        <c:v>74.14152</c:v>
                      </c:pt>
                      <c:pt idx="1226">
                        <c:v>74.185860000000005</c:v>
                      </c:pt>
                      <c:pt idx="1227">
                        <c:v>74.230239999999995</c:v>
                      </c:pt>
                      <c:pt idx="1228">
                        <c:v>74.274659999999997</c:v>
                      </c:pt>
                      <c:pt idx="1229">
                        <c:v>74.319109999999995</c:v>
                      </c:pt>
                      <c:pt idx="1230">
                        <c:v>74.363609999999994</c:v>
                      </c:pt>
                      <c:pt idx="1231">
                        <c:v>74.408150000000006</c:v>
                      </c:pt>
                      <c:pt idx="1232">
                        <c:v>74.452749999999995</c:v>
                      </c:pt>
                      <c:pt idx="1233">
                        <c:v>74.497410000000002</c:v>
                      </c:pt>
                      <c:pt idx="1234">
                        <c:v>74.542140000000003</c:v>
                      </c:pt>
                      <c:pt idx="1235">
                        <c:v>74.586910000000003</c:v>
                      </c:pt>
                      <c:pt idx="1236">
                        <c:v>74.631770000000003</c:v>
                      </c:pt>
                      <c:pt idx="1237">
                        <c:v>74.676720000000003</c:v>
                      </c:pt>
                      <c:pt idx="1238">
                        <c:v>74.721739999999997</c:v>
                      </c:pt>
                      <c:pt idx="1239">
                        <c:v>74.766840000000002</c:v>
                      </c:pt>
                      <c:pt idx="1240">
                        <c:v>74.812039999999996</c:v>
                      </c:pt>
                      <c:pt idx="1241">
                        <c:v>74.857349999999997</c:v>
                      </c:pt>
                      <c:pt idx="1242">
                        <c:v>74.902799999999999</c:v>
                      </c:pt>
                      <c:pt idx="1243">
                        <c:v>74.948359999999994</c:v>
                      </c:pt>
                      <c:pt idx="1244">
                        <c:v>74.994050000000001</c:v>
                      </c:pt>
                      <c:pt idx="1245">
                        <c:v>75.03989</c:v>
                      </c:pt>
                      <c:pt idx="1246">
                        <c:v>75.085899999999995</c:v>
                      </c:pt>
                      <c:pt idx="1247">
                        <c:v>75.132080000000002</c:v>
                      </c:pt>
                      <c:pt idx="1248">
                        <c:v>75.178470000000004</c:v>
                      </c:pt>
                      <c:pt idx="1249">
                        <c:v>75.225070000000002</c:v>
                      </c:pt>
                      <c:pt idx="1250">
                        <c:v>75.271919999999994</c:v>
                      </c:pt>
                      <c:pt idx="1251">
                        <c:v>75.319059999999993</c:v>
                      </c:pt>
                      <c:pt idx="1252">
                        <c:v>75.366489999999999</c:v>
                      </c:pt>
                      <c:pt idx="1253">
                        <c:v>75.414259999999999</c:v>
                      </c:pt>
                      <c:pt idx="1254">
                        <c:v>75.462419999999995</c:v>
                      </c:pt>
                      <c:pt idx="1255">
                        <c:v>75.511039999999994</c:v>
                      </c:pt>
                      <c:pt idx="1256">
                        <c:v>75.560169999999999</c:v>
                      </c:pt>
                      <c:pt idx="1257">
                        <c:v>75.609899999999996</c:v>
                      </c:pt>
                      <c:pt idx="1258">
                        <c:v>75.66028</c:v>
                      </c:pt>
                      <c:pt idx="1259">
                        <c:v>75.711449999999999</c:v>
                      </c:pt>
                      <c:pt idx="1260">
                        <c:v>75.763530000000003</c:v>
                      </c:pt>
                      <c:pt idx="1261">
                        <c:v>75.816659999999999</c:v>
                      </c:pt>
                      <c:pt idx="1262">
                        <c:v>75.870980000000003</c:v>
                      </c:pt>
                      <c:pt idx="1263">
                        <c:v>75.926749999999998</c:v>
                      </c:pt>
                      <c:pt idx="1264">
                        <c:v>75.984179999999995</c:v>
                      </c:pt>
                      <c:pt idx="1265">
                        <c:v>76.043530000000004</c:v>
                      </c:pt>
                      <c:pt idx="1266">
                        <c:v>76.105140000000006</c:v>
                      </c:pt>
                      <c:pt idx="1267">
                        <c:v>76.169340000000005</c:v>
                      </c:pt>
                      <c:pt idx="1268">
                        <c:v>76.23657</c:v>
                      </c:pt>
                      <c:pt idx="1269">
                        <c:v>76.307320000000004</c:v>
                      </c:pt>
                      <c:pt idx="1270">
                        <c:v>76.38212</c:v>
                      </c:pt>
                      <c:pt idx="1271">
                        <c:v>76.461600000000004</c:v>
                      </c:pt>
                      <c:pt idx="1272">
                        <c:v>76.546449999999993</c:v>
                      </c:pt>
                      <c:pt idx="1273">
                        <c:v>76.637460000000004</c:v>
                      </c:pt>
                      <c:pt idx="1274">
                        <c:v>76.735470000000007</c:v>
                      </c:pt>
                      <c:pt idx="1275">
                        <c:v>76.841480000000004</c:v>
                      </c:pt>
                      <c:pt idx="1276">
                        <c:v>76.956519999999998</c:v>
                      </c:pt>
                      <c:pt idx="1277">
                        <c:v>77.081770000000006</c:v>
                      </c:pt>
                      <c:pt idx="1278">
                        <c:v>77.218509999999995</c:v>
                      </c:pt>
                      <c:pt idx="1279">
                        <c:v>77.368120000000005</c:v>
                      </c:pt>
                      <c:pt idx="1280">
                        <c:v>77.532079999999993</c:v>
                      </c:pt>
                      <c:pt idx="1281">
                        <c:v>77.712050000000005</c:v>
                      </c:pt>
                      <c:pt idx="1282">
                        <c:v>77.909719999999993</c:v>
                      </c:pt>
                      <c:pt idx="1283">
                        <c:v>78.126949999999994</c:v>
                      </c:pt>
                      <c:pt idx="1284">
                        <c:v>78.365710000000007</c:v>
                      </c:pt>
                      <c:pt idx="1285">
                        <c:v>78.628079999999997</c:v>
                      </c:pt>
                      <c:pt idx="1286">
                        <c:v>78.916309999999996</c:v>
                      </c:pt>
                      <c:pt idx="1287">
                        <c:v>79.232650000000007</c:v>
                      </c:pt>
                      <c:pt idx="1288">
                        <c:v>79.579520000000002</c:v>
                      </c:pt>
                      <c:pt idx="1289">
                        <c:v>79.959410000000005</c:v>
                      </c:pt>
                      <c:pt idx="1290">
                        <c:v>80.37491</c:v>
                      </c:pt>
                      <c:pt idx="1291">
                        <c:v>80.828620000000001</c:v>
                      </c:pt>
                      <c:pt idx="1292">
                        <c:v>81.323239999999998</c:v>
                      </c:pt>
                      <c:pt idx="1293">
                        <c:v>81.861440000000002</c:v>
                      </c:pt>
                      <c:pt idx="1294">
                        <c:v>82.445849999999993</c:v>
                      </c:pt>
                      <c:pt idx="1295">
                        <c:v>83.079139999999995</c:v>
                      </c:pt>
                      <c:pt idx="1296">
                        <c:v>83.763850000000005</c:v>
                      </c:pt>
                      <c:pt idx="1297">
                        <c:v>84.502390000000005</c:v>
                      </c:pt>
                      <c:pt idx="1298">
                        <c:v>85.297089999999997</c:v>
                      </c:pt>
                      <c:pt idx="1299">
                        <c:v>86.150099999999995</c:v>
                      </c:pt>
                      <c:pt idx="1300">
                        <c:v>87.063389999999998</c:v>
                      </c:pt>
                      <c:pt idx="1301">
                        <c:v>88.038749999999993</c:v>
                      </c:pt>
                      <c:pt idx="1302">
                        <c:v>89.077730000000003</c:v>
                      </c:pt>
                      <c:pt idx="1303">
                        <c:v>90.181719999999999</c:v>
                      </c:pt>
                      <c:pt idx="1304">
                        <c:v>91.351979999999998</c:v>
                      </c:pt>
                      <c:pt idx="1305">
                        <c:v>92.589600000000004</c:v>
                      </c:pt>
                      <c:pt idx="1306">
                        <c:v>93.895610000000005</c:v>
                      </c:pt>
                      <c:pt idx="1307">
                        <c:v>95.271069999999995</c:v>
                      </c:pt>
                      <c:pt idx="1308">
                        <c:v>96.717129999999997</c:v>
                      </c:pt>
                      <c:pt idx="1309">
                        <c:v>98.23509</c:v>
                      </c:pt>
                      <c:pt idx="1310">
                        <c:v>99.826660000000004</c:v>
                      </c:pt>
                      <c:pt idx="1311">
                        <c:v>101.494</c:v>
                      </c:pt>
                      <c:pt idx="1312">
                        <c:v>103.2397</c:v>
                      </c:pt>
                      <c:pt idx="1313">
                        <c:v>105.0675</c:v>
                      </c:pt>
                      <c:pt idx="1314">
                        <c:v>106.9819</c:v>
                      </c:pt>
                      <c:pt idx="1315">
                        <c:v>108.9885</c:v>
                      </c:pt>
                      <c:pt idx="1316">
                        <c:v>111.0947</c:v>
                      </c:pt>
                      <c:pt idx="1317">
                        <c:v>113.30929999999999</c:v>
                      </c:pt>
                      <c:pt idx="1318">
                        <c:v>115.6431</c:v>
                      </c:pt>
                      <c:pt idx="1319">
                        <c:v>118.1095</c:v>
                      </c:pt>
                      <c:pt idx="1320">
                        <c:v>120.7246</c:v>
                      </c:pt>
                      <c:pt idx="1321">
                        <c:v>123.5077</c:v>
                      </c:pt>
                      <c:pt idx="1322">
                        <c:v>126.4821</c:v>
                      </c:pt>
                      <c:pt idx="1323">
                        <c:v>129.67590000000001</c:v>
                      </c:pt>
                      <c:pt idx="1324">
                        <c:v>133.12280000000001</c:v>
                      </c:pt>
                      <c:pt idx="1325">
                        <c:v>136.86320000000001</c:v>
                      </c:pt>
                      <c:pt idx="1326">
                        <c:v>140.94560000000001</c:v>
                      </c:pt>
                      <c:pt idx="1327">
                        <c:v>145.42850000000001</c:v>
                      </c:pt>
                      <c:pt idx="1328">
                        <c:v>150.38239999999999</c:v>
                      </c:pt>
                      <c:pt idx="1329">
                        <c:v>155.89230000000001</c:v>
                      </c:pt>
                      <c:pt idx="1330">
                        <c:v>162.06100000000001</c:v>
                      </c:pt>
                      <c:pt idx="1331">
                        <c:v>169.0128</c:v>
                      </c:pt>
                      <c:pt idx="1332">
                        <c:v>176.89779999999999</c:v>
                      </c:pt>
                      <c:pt idx="1333">
                        <c:v>185.89830000000001</c:v>
                      </c:pt>
                      <c:pt idx="1334">
                        <c:v>196.23400000000001</c:v>
                      </c:pt>
                      <c:pt idx="1335">
                        <c:v>208.17089999999999</c:v>
                      </c:pt>
                      <c:pt idx="1336">
                        <c:v>222.02959999999999</c:v>
                      </c:pt>
                      <c:pt idx="1337">
                        <c:v>238.19550000000001</c:v>
                      </c:pt>
                      <c:pt idx="1338">
                        <c:v>257.13099999999997</c:v>
                      </c:pt>
                      <c:pt idx="1339">
                        <c:v>279.3879</c:v>
                      </c:pt>
                      <c:pt idx="1340">
                        <c:v>305.62180000000001</c:v>
                      </c:pt>
                      <c:pt idx="1341">
                        <c:v>336.60719999999998</c:v>
                      </c:pt>
                      <c:pt idx="1342">
                        <c:v>373.25259999999997</c:v>
                      </c:pt>
                      <c:pt idx="1343">
                        <c:v>416.61610000000002</c:v>
                      </c:pt>
                      <c:pt idx="1344">
                        <c:v>467.91989999999998</c:v>
                      </c:pt>
                      <c:pt idx="1345">
                        <c:v>528.56190000000004</c:v>
                      </c:pt>
                      <c:pt idx="1346">
                        <c:v>600.12570000000005</c:v>
                      </c:pt>
                      <c:pt idx="1347">
                        <c:v>684.38440000000003</c:v>
                      </c:pt>
                      <c:pt idx="1348">
                        <c:v>783.29849999999999</c:v>
                      </c:pt>
                      <c:pt idx="1349">
                        <c:v>899.00660000000005</c:v>
                      </c:pt>
                      <c:pt idx="1350">
                        <c:v>1033.806</c:v>
                      </c:pt>
                      <c:pt idx="1351">
                        <c:v>1190.1199999999999</c:v>
                      </c:pt>
                      <c:pt idx="1352">
                        <c:v>1370.4580000000001</c:v>
                      </c:pt>
                      <c:pt idx="1353">
                        <c:v>1577.354</c:v>
                      </c:pt>
                      <c:pt idx="1354">
                        <c:v>1813.3009999999999</c:v>
                      </c:pt>
                      <c:pt idx="1355">
                        <c:v>2080.6619999999998</c:v>
                      </c:pt>
                      <c:pt idx="1356">
                        <c:v>2381.5729999999999</c:v>
                      </c:pt>
                      <c:pt idx="1357">
                        <c:v>2717.8380000000002</c:v>
                      </c:pt>
                      <c:pt idx="1358">
                        <c:v>3090.81</c:v>
                      </c:pt>
                      <c:pt idx="1359">
                        <c:v>3501.2730000000001</c:v>
                      </c:pt>
                      <c:pt idx="1360">
                        <c:v>3949.326</c:v>
                      </c:pt>
                      <c:pt idx="1361">
                        <c:v>4434.2659999999996</c:v>
                      </c:pt>
                      <c:pt idx="1362">
                        <c:v>4954.4970000000003</c:v>
                      </c:pt>
                      <c:pt idx="1363">
                        <c:v>5507.45</c:v>
                      </c:pt>
                      <c:pt idx="1364">
                        <c:v>6089.5240000000003</c:v>
                      </c:pt>
                      <c:pt idx="1365">
                        <c:v>6696.076</c:v>
                      </c:pt>
                      <c:pt idx="1366">
                        <c:v>7321.4340000000002</c:v>
                      </c:pt>
                      <c:pt idx="1367">
                        <c:v>7958.95</c:v>
                      </c:pt>
                      <c:pt idx="1368">
                        <c:v>8601.1049999999996</c:v>
                      </c:pt>
                      <c:pt idx="1369">
                        <c:v>9239.6489999999994</c:v>
                      </c:pt>
                      <c:pt idx="1370">
                        <c:v>9865.7829999999994</c:v>
                      </c:pt>
                      <c:pt idx="1371">
                        <c:v>10470.370000000001</c:v>
                      </c:pt>
                      <c:pt idx="1372">
                        <c:v>11044.19</c:v>
                      </c:pt>
                      <c:pt idx="1373">
                        <c:v>11578.19</c:v>
                      </c:pt>
                      <c:pt idx="1374">
                        <c:v>12063.76</c:v>
                      </c:pt>
                      <c:pt idx="1375">
                        <c:v>12493.02</c:v>
                      </c:pt>
                      <c:pt idx="1376">
                        <c:v>12859.04</c:v>
                      </c:pt>
                      <c:pt idx="1377">
                        <c:v>13156.1</c:v>
                      </c:pt>
                      <c:pt idx="1378">
                        <c:v>13379.84</c:v>
                      </c:pt>
                      <c:pt idx="1379">
                        <c:v>13527.47</c:v>
                      </c:pt>
                      <c:pt idx="1380">
                        <c:v>13597.77</c:v>
                      </c:pt>
                      <c:pt idx="1381">
                        <c:v>13591.23</c:v>
                      </c:pt>
                      <c:pt idx="1382">
                        <c:v>13509.9</c:v>
                      </c:pt>
                      <c:pt idx="1383">
                        <c:v>13357.4</c:v>
                      </c:pt>
                      <c:pt idx="1384">
                        <c:v>13138.78</c:v>
                      </c:pt>
                      <c:pt idx="1385">
                        <c:v>12860.26</c:v>
                      </c:pt>
                      <c:pt idx="1386">
                        <c:v>12529.11</c:v>
                      </c:pt>
                      <c:pt idx="1387">
                        <c:v>12153.31</c:v>
                      </c:pt>
                      <c:pt idx="1388">
                        <c:v>11741.39</c:v>
                      </c:pt>
                      <c:pt idx="1389">
                        <c:v>11302.07</c:v>
                      </c:pt>
                      <c:pt idx="1390">
                        <c:v>10844.09</c:v>
                      </c:pt>
                      <c:pt idx="1391">
                        <c:v>10375.93</c:v>
                      </c:pt>
                      <c:pt idx="1392">
                        <c:v>9905.6200000000008</c:v>
                      </c:pt>
                      <c:pt idx="1393">
                        <c:v>9440.5879999999997</c:v>
                      </c:pt>
                      <c:pt idx="1394">
                        <c:v>8987.5</c:v>
                      </c:pt>
                      <c:pt idx="1395">
                        <c:v>8552.1869999999999</c:v>
                      </c:pt>
                      <c:pt idx="1396">
                        <c:v>8139.5959999999995</c:v>
                      </c:pt>
                      <c:pt idx="1397">
                        <c:v>7753.7690000000002</c:v>
                      </c:pt>
                      <c:pt idx="1398">
                        <c:v>7397.875</c:v>
                      </c:pt>
                      <c:pt idx="1399">
                        <c:v>7074.2470000000003</c:v>
                      </c:pt>
                      <c:pt idx="1400">
                        <c:v>6784.4679999999998</c:v>
                      </c:pt>
                      <c:pt idx="1401">
                        <c:v>6529.4480000000003</c:v>
                      </c:pt>
                      <c:pt idx="1402">
                        <c:v>6309.5249999999996</c:v>
                      </c:pt>
                      <c:pt idx="1403">
                        <c:v>6124.567</c:v>
                      </c:pt>
                      <c:pt idx="1404">
                        <c:v>5974.0690000000004</c:v>
                      </c:pt>
                      <c:pt idx="1405">
                        <c:v>5857.2479999999996</c:v>
                      </c:pt>
                      <c:pt idx="1406">
                        <c:v>5773.1289999999999</c:v>
                      </c:pt>
                      <c:pt idx="1407">
                        <c:v>5720.6139999999996</c:v>
                      </c:pt>
                      <c:pt idx="1408">
                        <c:v>5698.549</c:v>
                      </c:pt>
                      <c:pt idx="1409">
                        <c:v>5705.77</c:v>
                      </c:pt>
                      <c:pt idx="1410">
                        <c:v>5741.134</c:v>
                      </c:pt>
                      <c:pt idx="1411">
                        <c:v>5803.5559999999996</c:v>
                      </c:pt>
                      <c:pt idx="1412">
                        <c:v>5892.0079999999998</c:v>
                      </c:pt>
                      <c:pt idx="1413">
                        <c:v>6005.5360000000001</c:v>
                      </c:pt>
                      <c:pt idx="1414">
                        <c:v>6143.2489999999998</c:v>
                      </c:pt>
                      <c:pt idx="1415">
                        <c:v>6304.3149999999996</c:v>
                      </c:pt>
                      <c:pt idx="1416">
                        <c:v>6487.9430000000002</c:v>
                      </c:pt>
                      <c:pt idx="1417">
                        <c:v>6693.366</c:v>
                      </c:pt>
                      <c:pt idx="1418">
                        <c:v>6919.8180000000002</c:v>
                      </c:pt>
                      <c:pt idx="1419">
                        <c:v>7166.5129999999999</c:v>
                      </c:pt>
                      <c:pt idx="1420">
                        <c:v>7432.6120000000001</c:v>
                      </c:pt>
                      <c:pt idx="1421">
                        <c:v>7717.2039999999997</c:v>
                      </c:pt>
                      <c:pt idx="1422">
                        <c:v>8019.2749999999996</c:v>
                      </c:pt>
                      <c:pt idx="1423">
                        <c:v>8337.6839999999993</c:v>
                      </c:pt>
                      <c:pt idx="1424">
                        <c:v>8671.1380000000008</c:v>
                      </c:pt>
                      <c:pt idx="1425">
                        <c:v>9018.17</c:v>
                      </c:pt>
                      <c:pt idx="1426">
                        <c:v>9377.1270000000004</c:v>
                      </c:pt>
                      <c:pt idx="1427">
                        <c:v>9746.1530000000002</c:v>
                      </c:pt>
                      <c:pt idx="1428">
                        <c:v>10123.18</c:v>
                      </c:pt>
                      <c:pt idx="1429">
                        <c:v>10505.96</c:v>
                      </c:pt>
                      <c:pt idx="1430">
                        <c:v>10892</c:v>
                      </c:pt>
                      <c:pt idx="1431">
                        <c:v>11278.69</c:v>
                      </c:pt>
                      <c:pt idx="1432">
                        <c:v>11663.21</c:v>
                      </c:pt>
                      <c:pt idx="1433">
                        <c:v>12042.66</c:v>
                      </c:pt>
                      <c:pt idx="1434">
                        <c:v>12414.03</c:v>
                      </c:pt>
                      <c:pt idx="1435">
                        <c:v>12774.29</c:v>
                      </c:pt>
                      <c:pt idx="1436">
                        <c:v>13120.42</c:v>
                      </c:pt>
                      <c:pt idx="1437">
                        <c:v>13449.46</c:v>
                      </c:pt>
                      <c:pt idx="1438">
                        <c:v>13758.56</c:v>
                      </c:pt>
                      <c:pt idx="1439">
                        <c:v>14045.03</c:v>
                      </c:pt>
                      <c:pt idx="1440">
                        <c:v>14306.39</c:v>
                      </c:pt>
                      <c:pt idx="1441">
                        <c:v>14540.4</c:v>
                      </c:pt>
                      <c:pt idx="1442">
                        <c:v>14745.12</c:v>
                      </c:pt>
                      <c:pt idx="1443">
                        <c:v>14918.87</c:v>
                      </c:pt>
                      <c:pt idx="1444">
                        <c:v>15060.33</c:v>
                      </c:pt>
                      <c:pt idx="1445">
                        <c:v>15168.47</c:v>
                      </c:pt>
                      <c:pt idx="1446">
                        <c:v>15242.65</c:v>
                      </c:pt>
                      <c:pt idx="1447">
                        <c:v>15282.48</c:v>
                      </c:pt>
                      <c:pt idx="1448">
                        <c:v>15287.96</c:v>
                      </c:pt>
                      <c:pt idx="1449">
                        <c:v>15259.36</c:v>
                      </c:pt>
                      <c:pt idx="1450">
                        <c:v>15197.26</c:v>
                      </c:pt>
                      <c:pt idx="1451">
                        <c:v>15102.5</c:v>
                      </c:pt>
                      <c:pt idx="1452">
                        <c:v>14976.21</c:v>
                      </c:pt>
                      <c:pt idx="1453">
                        <c:v>14819.76</c:v>
                      </c:pt>
                      <c:pt idx="1454">
                        <c:v>14634.78</c:v>
                      </c:pt>
                      <c:pt idx="1455">
                        <c:v>14423.09</c:v>
                      </c:pt>
                      <c:pt idx="1456">
                        <c:v>14186.78</c:v>
                      </c:pt>
                      <c:pt idx="1457">
                        <c:v>13928.1</c:v>
                      </c:pt>
                      <c:pt idx="1458">
                        <c:v>13649.54</c:v>
                      </c:pt>
                      <c:pt idx="1459">
                        <c:v>13353.73</c:v>
                      </c:pt>
                      <c:pt idx="1460">
                        <c:v>13043.51</c:v>
                      </c:pt>
                      <c:pt idx="1461">
                        <c:v>12721.8</c:v>
                      </c:pt>
                      <c:pt idx="1462">
                        <c:v>12391.68</c:v>
                      </c:pt>
                      <c:pt idx="1463">
                        <c:v>12056.27</c:v>
                      </c:pt>
                      <c:pt idx="1464">
                        <c:v>11718.76</c:v>
                      </c:pt>
                      <c:pt idx="1465">
                        <c:v>11382.27</c:v>
                      </c:pt>
                      <c:pt idx="1466">
                        <c:v>11049.93</c:v>
                      </c:pt>
                      <c:pt idx="1467">
                        <c:v>10724.74</c:v>
                      </c:pt>
                      <c:pt idx="1468">
                        <c:v>10409.540000000001</c:v>
                      </c:pt>
                      <c:pt idx="1469">
                        <c:v>10107</c:v>
                      </c:pt>
                      <c:pt idx="1470">
                        <c:v>9819.5400000000009</c:v>
                      </c:pt>
                      <c:pt idx="1471">
                        <c:v>9549.3269999999993</c:v>
                      </c:pt>
                      <c:pt idx="1472">
                        <c:v>9298.2180000000008</c:v>
                      </c:pt>
                      <c:pt idx="1473">
                        <c:v>9067.7649999999994</c:v>
                      </c:pt>
                      <c:pt idx="1474">
                        <c:v>8859.1890000000003</c:v>
                      </c:pt>
                      <c:pt idx="1475">
                        <c:v>8673.3940000000002</c:v>
                      </c:pt>
                      <c:pt idx="1476">
                        <c:v>8510.9580000000005</c:v>
                      </c:pt>
                      <c:pt idx="1477">
                        <c:v>8372.1610000000001</c:v>
                      </c:pt>
                      <c:pt idx="1478">
                        <c:v>8256.9979999999996</c:v>
                      </c:pt>
                      <c:pt idx="1479">
                        <c:v>8165.2089999999998</c:v>
                      </c:pt>
                      <c:pt idx="1480">
                        <c:v>8096.308</c:v>
                      </c:pt>
                      <c:pt idx="1481">
                        <c:v>8049.6170000000002</c:v>
                      </c:pt>
                      <c:pt idx="1482">
                        <c:v>8024.2969999999996</c:v>
                      </c:pt>
                      <c:pt idx="1483">
                        <c:v>8019.3810000000003</c:v>
                      </c:pt>
                      <c:pt idx="1484">
                        <c:v>8033.8040000000001</c:v>
                      </c:pt>
                      <c:pt idx="1485">
                        <c:v>8066.4369999999999</c:v>
                      </c:pt>
                      <c:pt idx="1486">
                        <c:v>8116.1049999999996</c:v>
                      </c:pt>
                      <c:pt idx="1487">
                        <c:v>8181.616</c:v>
                      </c:pt>
                      <c:pt idx="1488">
                        <c:v>8261.7780000000002</c:v>
                      </c:pt>
                      <c:pt idx="1489">
                        <c:v>8355.4150000000009</c:v>
                      </c:pt>
                      <c:pt idx="1490">
                        <c:v>8461.3829999999998</c:v>
                      </c:pt>
                      <c:pt idx="1491">
                        <c:v>8578.5849999999991</c:v>
                      </c:pt>
                      <c:pt idx="1492">
                        <c:v>8705.9740000000002</c:v>
                      </c:pt>
                      <c:pt idx="1493">
                        <c:v>8842.5669999999991</c:v>
                      </c:pt>
                      <c:pt idx="1494">
                        <c:v>8987.4549999999999</c:v>
                      </c:pt>
                      <c:pt idx="1495">
                        <c:v>9139.8050000000003</c:v>
                      </c:pt>
                      <c:pt idx="1496">
                        <c:v>9298.8670000000002</c:v>
                      </c:pt>
                      <c:pt idx="1497">
                        <c:v>9463.982</c:v>
                      </c:pt>
                      <c:pt idx="1498">
                        <c:v>9634.5810000000001</c:v>
                      </c:pt>
                      <c:pt idx="1499">
                        <c:v>9810.1830000000009</c:v>
                      </c:pt>
                      <c:pt idx="1500">
                        <c:v>9990.3979999999992</c:v>
                      </c:pt>
                      <c:pt idx="1501">
                        <c:v>10174.92</c:v>
                      </c:pt>
                      <c:pt idx="1502">
                        <c:v>10363.51</c:v>
                      </c:pt>
                      <c:pt idx="1503">
                        <c:v>10555.98</c:v>
                      </c:pt>
                      <c:pt idx="1504">
                        <c:v>10752.19</c:v>
                      </c:pt>
                      <c:pt idx="1505">
                        <c:v>10952.01</c:v>
                      </c:pt>
                      <c:pt idx="1506">
                        <c:v>11155.29</c:v>
                      </c:pt>
                      <c:pt idx="1507">
                        <c:v>11361.83</c:v>
                      </c:pt>
                      <c:pt idx="1508">
                        <c:v>11571.34</c:v>
                      </c:pt>
                      <c:pt idx="1509">
                        <c:v>11783.42</c:v>
                      </c:pt>
                      <c:pt idx="1510">
                        <c:v>11997.53</c:v>
                      </c:pt>
                      <c:pt idx="1511">
                        <c:v>12212.91</c:v>
                      </c:pt>
                      <c:pt idx="1512">
                        <c:v>12428.63</c:v>
                      </c:pt>
                      <c:pt idx="1513">
                        <c:v>12643.51</c:v>
                      </c:pt>
                      <c:pt idx="1514">
                        <c:v>12856.13</c:v>
                      </c:pt>
                      <c:pt idx="1515">
                        <c:v>13064.86</c:v>
                      </c:pt>
                      <c:pt idx="1516">
                        <c:v>13267.81</c:v>
                      </c:pt>
                      <c:pt idx="1517">
                        <c:v>13462.93</c:v>
                      </c:pt>
                      <c:pt idx="1518">
                        <c:v>13648</c:v>
                      </c:pt>
                      <c:pt idx="1519">
                        <c:v>13820.7</c:v>
                      </c:pt>
                      <c:pt idx="1520">
                        <c:v>13978.67</c:v>
                      </c:pt>
                      <c:pt idx="1521">
                        <c:v>14119.58</c:v>
                      </c:pt>
                      <c:pt idx="1522">
                        <c:v>14241.19</c:v>
                      </c:pt>
                      <c:pt idx="1523">
                        <c:v>14341.45</c:v>
                      </c:pt>
                      <c:pt idx="1524">
                        <c:v>14418.55</c:v>
                      </c:pt>
                      <c:pt idx="1525">
                        <c:v>14471.02</c:v>
                      </c:pt>
                      <c:pt idx="1526">
                        <c:v>14497.74</c:v>
                      </c:pt>
                      <c:pt idx="1527">
                        <c:v>14498.02</c:v>
                      </c:pt>
                      <c:pt idx="1528">
                        <c:v>14471.65</c:v>
                      </c:pt>
                      <c:pt idx="1529">
                        <c:v>14418.87</c:v>
                      </c:pt>
                      <c:pt idx="1530">
                        <c:v>14340.36</c:v>
                      </c:pt>
                      <c:pt idx="1531">
                        <c:v>14237.3</c:v>
                      </c:pt>
                      <c:pt idx="1532">
                        <c:v>14111.21</c:v>
                      </c:pt>
                      <c:pt idx="1533">
                        <c:v>13964.01</c:v>
                      </c:pt>
                      <c:pt idx="1534">
                        <c:v>13797.87</c:v>
                      </c:pt>
                      <c:pt idx="1535">
                        <c:v>13615.18</c:v>
                      </c:pt>
                      <c:pt idx="1536">
                        <c:v>13418.47</c:v>
                      </c:pt>
                      <c:pt idx="1537">
                        <c:v>13210.31</c:v>
                      </c:pt>
                      <c:pt idx="1538">
                        <c:v>12993.23</c:v>
                      </c:pt>
                      <c:pt idx="1539">
                        <c:v>12769.68</c:v>
                      </c:pt>
                      <c:pt idx="1540">
                        <c:v>12541.93</c:v>
                      </c:pt>
                      <c:pt idx="1541">
                        <c:v>12312.05</c:v>
                      </c:pt>
                      <c:pt idx="1542">
                        <c:v>12081.88</c:v>
                      </c:pt>
                      <c:pt idx="1543">
                        <c:v>11852.97</c:v>
                      </c:pt>
                      <c:pt idx="1544">
                        <c:v>11626.61</c:v>
                      </c:pt>
                      <c:pt idx="1545">
                        <c:v>11403.83</c:v>
                      </c:pt>
                      <c:pt idx="1546">
                        <c:v>11185.41</c:v>
                      </c:pt>
                      <c:pt idx="1547">
                        <c:v>10971.92</c:v>
                      </c:pt>
                      <c:pt idx="1548">
                        <c:v>10763.74</c:v>
                      </c:pt>
                      <c:pt idx="1549">
                        <c:v>10561.1</c:v>
                      </c:pt>
                      <c:pt idx="1550">
                        <c:v>10364.16</c:v>
                      </c:pt>
                      <c:pt idx="1551">
                        <c:v>10172.959999999999</c:v>
                      </c:pt>
                      <c:pt idx="1552">
                        <c:v>9987.5589999999993</c:v>
                      </c:pt>
                      <c:pt idx="1553">
                        <c:v>9807.9789999999994</c:v>
                      </c:pt>
                      <c:pt idx="1554">
                        <c:v>9634.2729999999992</c:v>
                      </c:pt>
                      <c:pt idx="1555">
                        <c:v>9466.52</c:v>
                      </c:pt>
                      <c:pt idx="1556">
                        <c:v>9304.8379999999997</c:v>
                      </c:pt>
                      <c:pt idx="1557">
                        <c:v>9149.3850000000002</c:v>
                      </c:pt>
                      <c:pt idx="1558">
                        <c:v>9000.3449999999993</c:v>
                      </c:pt>
                      <c:pt idx="1559">
                        <c:v>8857.9290000000001</c:v>
                      </c:pt>
                      <c:pt idx="1560">
                        <c:v>8722.3529999999992</c:v>
                      </c:pt>
                      <c:pt idx="1561">
                        <c:v>8593.8259999999991</c:v>
                      </c:pt>
                      <c:pt idx="1562">
                        <c:v>8472.5349999999999</c:v>
                      </c:pt>
                      <c:pt idx="1563">
                        <c:v>8358.634</c:v>
                      </c:pt>
                      <c:pt idx="1564">
                        <c:v>8252.2309999999998</c:v>
                      </c:pt>
                      <c:pt idx="1565">
                        <c:v>8153.3819999999996</c:v>
                      </c:pt>
                      <c:pt idx="1566">
                        <c:v>8062.0889999999999</c:v>
                      </c:pt>
                      <c:pt idx="1567">
                        <c:v>7978.2979999999998</c:v>
                      </c:pt>
                      <c:pt idx="1568">
                        <c:v>7901.9110000000001</c:v>
                      </c:pt>
                      <c:pt idx="1569">
                        <c:v>7832.78</c:v>
                      </c:pt>
                      <c:pt idx="1570">
                        <c:v>7770.7389999999996</c:v>
                      </c:pt>
                      <c:pt idx="1571">
                        <c:v>7715.5959999999995</c:v>
                      </c:pt>
                      <c:pt idx="1572">
                        <c:v>7667.1660000000002</c:v>
                      </c:pt>
                      <c:pt idx="1573">
                        <c:v>7625.2719999999999</c:v>
                      </c:pt>
                      <c:pt idx="1574">
                        <c:v>7589.7740000000003</c:v>
                      </c:pt>
                      <c:pt idx="1575">
                        <c:v>7560.57</c:v>
                      </c:pt>
                      <c:pt idx="1576">
                        <c:v>7537.6229999999996</c:v>
                      </c:pt>
                      <c:pt idx="1577">
                        <c:v>7520.9639999999999</c:v>
                      </c:pt>
                      <c:pt idx="1578">
                        <c:v>7510.7110000000002</c:v>
                      </c:pt>
                      <c:pt idx="1579">
                        <c:v>7507.0749999999998</c:v>
                      </c:pt>
                      <c:pt idx="1580">
                        <c:v>7510.3680000000004</c:v>
                      </c:pt>
                      <c:pt idx="1581">
                        <c:v>7521.0110000000004</c:v>
                      </c:pt>
                      <c:pt idx="1582">
                        <c:v>7539.5370000000003</c:v>
                      </c:pt>
                      <c:pt idx="1583">
                        <c:v>7566.5950000000003</c:v>
                      </c:pt>
                      <c:pt idx="1584">
                        <c:v>7602.94</c:v>
                      </c:pt>
                      <c:pt idx="1585">
                        <c:v>7649.4449999999997</c:v>
                      </c:pt>
                      <c:pt idx="1586">
                        <c:v>7707.0730000000003</c:v>
                      </c:pt>
                      <c:pt idx="1587">
                        <c:v>7776.8779999999997</c:v>
                      </c:pt>
                      <c:pt idx="1588">
                        <c:v>7859.9759999999997</c:v>
                      </c:pt>
                      <c:pt idx="1589">
                        <c:v>7957.5240000000003</c:v>
                      </c:pt>
                      <c:pt idx="1590">
                        <c:v>8070.6840000000002</c:v>
                      </c:pt>
                      <c:pt idx="1591">
                        <c:v>8200.59</c:v>
                      </c:pt>
                      <c:pt idx="1592">
                        <c:v>8348.2929999999997</c:v>
                      </c:pt>
                      <c:pt idx="1593">
                        <c:v>8514.7150000000001</c:v>
                      </c:pt>
                      <c:pt idx="1594">
                        <c:v>8700.5939999999991</c:v>
                      </c:pt>
                      <c:pt idx="1595">
                        <c:v>8906.4240000000009</c:v>
                      </c:pt>
                      <c:pt idx="1596">
                        <c:v>9132.3970000000008</c:v>
                      </c:pt>
                      <c:pt idx="1597">
                        <c:v>9378.3469999999998</c:v>
                      </c:pt>
                      <c:pt idx="1598">
                        <c:v>9643.6990000000005</c:v>
                      </c:pt>
                      <c:pt idx="1599">
                        <c:v>9927.4369999999999</c:v>
                      </c:pt>
                      <c:pt idx="1600">
                        <c:v>10228.07</c:v>
                      </c:pt>
                      <c:pt idx="1601">
                        <c:v>10543.61</c:v>
                      </c:pt>
                      <c:pt idx="1602">
                        <c:v>10871.63</c:v>
                      </c:pt>
                      <c:pt idx="1603">
                        <c:v>11209.2</c:v>
                      </c:pt>
                      <c:pt idx="1604">
                        <c:v>11553.05</c:v>
                      </c:pt>
                      <c:pt idx="1605">
                        <c:v>11899.54</c:v>
                      </c:pt>
                      <c:pt idx="1606">
                        <c:v>12244.82</c:v>
                      </c:pt>
                      <c:pt idx="1607">
                        <c:v>12584.92</c:v>
                      </c:pt>
                      <c:pt idx="1608">
                        <c:v>12915.87</c:v>
                      </c:pt>
                      <c:pt idx="1609">
                        <c:v>13233.81</c:v>
                      </c:pt>
                      <c:pt idx="1610">
                        <c:v>13535.19</c:v>
                      </c:pt>
                      <c:pt idx="1611">
                        <c:v>13816.84</c:v>
                      </c:pt>
                      <c:pt idx="1612">
                        <c:v>14076.13</c:v>
                      </c:pt>
                      <c:pt idx="1613">
                        <c:v>14311.08</c:v>
                      </c:pt>
                      <c:pt idx="1614">
                        <c:v>14520.38</c:v>
                      </c:pt>
                      <c:pt idx="1615">
                        <c:v>14703.56</c:v>
                      </c:pt>
                      <c:pt idx="1616">
                        <c:v>14860.94</c:v>
                      </c:pt>
                      <c:pt idx="1617">
                        <c:v>14993.61</c:v>
                      </c:pt>
                      <c:pt idx="1618">
                        <c:v>15103.46</c:v>
                      </c:pt>
                      <c:pt idx="1619">
                        <c:v>15193.01</c:v>
                      </c:pt>
                      <c:pt idx="1620">
                        <c:v>15265.38</c:v>
                      </c:pt>
                      <c:pt idx="1621">
                        <c:v>15324.12</c:v>
                      </c:pt>
                      <c:pt idx="1622">
                        <c:v>15373.04</c:v>
                      </c:pt>
                      <c:pt idx="1623">
                        <c:v>15416.04</c:v>
                      </c:pt>
                      <c:pt idx="1624">
                        <c:v>15456.97</c:v>
                      </c:pt>
                      <c:pt idx="1625">
                        <c:v>15499.43</c:v>
                      </c:pt>
                      <c:pt idx="1626">
                        <c:v>15546.55</c:v>
                      </c:pt>
                      <c:pt idx="1627">
                        <c:v>15600.94</c:v>
                      </c:pt>
                      <c:pt idx="1628">
                        <c:v>15664.47</c:v>
                      </c:pt>
                      <c:pt idx="1629">
                        <c:v>15738.25</c:v>
                      </c:pt>
                      <c:pt idx="1630">
                        <c:v>15822.5</c:v>
                      </c:pt>
                      <c:pt idx="1631">
                        <c:v>15916.6</c:v>
                      </c:pt>
                      <c:pt idx="1632">
                        <c:v>16019.03</c:v>
                      </c:pt>
                      <c:pt idx="1633">
                        <c:v>16127.47</c:v>
                      </c:pt>
                      <c:pt idx="1634">
                        <c:v>16238.91</c:v>
                      </c:pt>
                      <c:pt idx="1635">
                        <c:v>16349.67</c:v>
                      </c:pt>
                      <c:pt idx="1636">
                        <c:v>16455.66</c:v>
                      </c:pt>
                      <c:pt idx="1637">
                        <c:v>16552.46</c:v>
                      </c:pt>
                      <c:pt idx="1638">
                        <c:v>16635.54</c:v>
                      </c:pt>
                      <c:pt idx="1639">
                        <c:v>16700.41</c:v>
                      </c:pt>
                      <c:pt idx="1640">
                        <c:v>16742.84</c:v>
                      </c:pt>
                      <c:pt idx="1641">
                        <c:v>16758.96</c:v>
                      </c:pt>
                      <c:pt idx="1642">
                        <c:v>16745.48</c:v>
                      </c:pt>
                      <c:pt idx="1643">
                        <c:v>16699.759999999998</c:v>
                      </c:pt>
                      <c:pt idx="1644">
                        <c:v>16619.95</c:v>
                      </c:pt>
                      <c:pt idx="1645">
                        <c:v>16505.03</c:v>
                      </c:pt>
                      <c:pt idx="1646">
                        <c:v>16354.86</c:v>
                      </c:pt>
                      <c:pt idx="1647">
                        <c:v>16170.2</c:v>
                      </c:pt>
                      <c:pt idx="1648">
                        <c:v>15952.64</c:v>
                      </c:pt>
                      <c:pt idx="1649">
                        <c:v>15704.56</c:v>
                      </c:pt>
                      <c:pt idx="1650">
                        <c:v>15429.08</c:v>
                      </c:pt>
                      <c:pt idx="1651">
                        <c:v>15129.89</c:v>
                      </c:pt>
                      <c:pt idx="1652">
                        <c:v>14811.15</c:v>
                      </c:pt>
                      <c:pt idx="1653">
                        <c:v>14477.38</c:v>
                      </c:pt>
                      <c:pt idx="1654">
                        <c:v>14133.28</c:v>
                      </c:pt>
                      <c:pt idx="1655">
                        <c:v>13783.64</c:v>
                      </c:pt>
                      <c:pt idx="1656">
                        <c:v>13433.13</c:v>
                      </c:pt>
                      <c:pt idx="1657">
                        <c:v>13086.25</c:v>
                      </c:pt>
                      <c:pt idx="1658">
                        <c:v>12747.19</c:v>
                      </c:pt>
                      <c:pt idx="1659">
                        <c:v>12419.76</c:v>
                      </c:pt>
                      <c:pt idx="1660">
                        <c:v>12107.26</c:v>
                      </c:pt>
                      <c:pt idx="1661">
                        <c:v>11812.55</c:v>
                      </c:pt>
                      <c:pt idx="1662">
                        <c:v>11537.9</c:v>
                      </c:pt>
                      <c:pt idx="1663">
                        <c:v>11285.08</c:v>
                      </c:pt>
                      <c:pt idx="1664">
                        <c:v>11055.34</c:v>
                      </c:pt>
                      <c:pt idx="1665">
                        <c:v>10849.46</c:v>
                      </c:pt>
                      <c:pt idx="1666">
                        <c:v>10667.79</c:v>
                      </c:pt>
                      <c:pt idx="1667">
                        <c:v>10510.33</c:v>
                      </c:pt>
                      <c:pt idx="1668">
                        <c:v>10376.790000000001</c:v>
                      </c:pt>
                      <c:pt idx="1669">
                        <c:v>10266.67</c:v>
                      </c:pt>
                      <c:pt idx="1670">
                        <c:v>10179.35</c:v>
                      </c:pt>
                      <c:pt idx="1671">
                        <c:v>10114.14</c:v>
                      </c:pt>
                      <c:pt idx="1672">
                        <c:v>10070.379999999999</c:v>
                      </c:pt>
                      <c:pt idx="1673">
                        <c:v>10047.469999999999</c:v>
                      </c:pt>
                      <c:pt idx="1674">
                        <c:v>10044.93</c:v>
                      </c:pt>
                      <c:pt idx="1675">
                        <c:v>10062.43</c:v>
                      </c:pt>
                      <c:pt idx="1676">
                        <c:v>10099.81</c:v>
                      </c:pt>
                      <c:pt idx="1677">
                        <c:v>10157.07</c:v>
                      </c:pt>
                      <c:pt idx="1678">
                        <c:v>10234.34</c:v>
                      </c:pt>
                      <c:pt idx="1679">
                        <c:v>10331.89</c:v>
                      </c:pt>
                      <c:pt idx="1680">
                        <c:v>10450.049999999999</c:v>
                      </c:pt>
                      <c:pt idx="1681">
                        <c:v>10589.15</c:v>
                      </c:pt>
                      <c:pt idx="1682">
                        <c:v>10749.45</c:v>
                      </c:pt>
                      <c:pt idx="1683">
                        <c:v>10931.1</c:v>
                      </c:pt>
                      <c:pt idx="1684">
                        <c:v>11134.01</c:v>
                      </c:pt>
                      <c:pt idx="1685">
                        <c:v>11357.81</c:v>
                      </c:pt>
                      <c:pt idx="1686">
                        <c:v>11601.8</c:v>
                      </c:pt>
                      <c:pt idx="1687">
                        <c:v>11864.84</c:v>
                      </c:pt>
                      <c:pt idx="1688">
                        <c:v>12145.36</c:v>
                      </c:pt>
                      <c:pt idx="1689">
                        <c:v>12441.32</c:v>
                      </c:pt>
                      <c:pt idx="1690">
                        <c:v>12750.17</c:v>
                      </c:pt>
                      <c:pt idx="1691">
                        <c:v>13068.95</c:v>
                      </c:pt>
                      <c:pt idx="1692">
                        <c:v>13394.25</c:v>
                      </c:pt>
                      <c:pt idx="1693">
                        <c:v>13722.31</c:v>
                      </c:pt>
                      <c:pt idx="1694">
                        <c:v>14049.09</c:v>
                      </c:pt>
                      <c:pt idx="1695">
                        <c:v>14370.36</c:v>
                      </c:pt>
                      <c:pt idx="1696">
                        <c:v>14681.84</c:v>
                      </c:pt>
                      <c:pt idx="1697">
                        <c:v>14979.25</c:v>
                      </c:pt>
                      <c:pt idx="1698">
                        <c:v>15258.49</c:v>
                      </c:pt>
                      <c:pt idx="1699">
                        <c:v>15515.73</c:v>
                      </c:pt>
                      <c:pt idx="1700">
                        <c:v>15747.49</c:v>
                      </c:pt>
                      <c:pt idx="1701">
                        <c:v>15950.79</c:v>
                      </c:pt>
                      <c:pt idx="1702">
                        <c:v>16123.14</c:v>
                      </c:pt>
                      <c:pt idx="1703">
                        <c:v>16262.67</c:v>
                      </c:pt>
                      <c:pt idx="1704">
                        <c:v>16368.14</c:v>
                      </c:pt>
                      <c:pt idx="1705">
                        <c:v>16438.900000000001</c:v>
                      </c:pt>
                      <c:pt idx="1706">
                        <c:v>16474.93</c:v>
                      </c:pt>
                      <c:pt idx="1707">
                        <c:v>16476.77</c:v>
                      </c:pt>
                      <c:pt idx="1708">
                        <c:v>16445.5</c:v>
                      </c:pt>
                      <c:pt idx="1709">
                        <c:v>16382.59</c:v>
                      </c:pt>
                      <c:pt idx="1710">
                        <c:v>16289.91</c:v>
                      </c:pt>
                      <c:pt idx="1711">
                        <c:v>16169.58</c:v>
                      </c:pt>
                      <c:pt idx="1712">
                        <c:v>16023.9</c:v>
                      </c:pt>
                      <c:pt idx="1713">
                        <c:v>15855.23</c:v>
                      </c:pt>
                      <c:pt idx="1714">
                        <c:v>15666</c:v>
                      </c:pt>
                      <c:pt idx="1715">
                        <c:v>15458.53</c:v>
                      </c:pt>
                      <c:pt idx="1716">
                        <c:v>15235.06</c:v>
                      </c:pt>
                      <c:pt idx="1717">
                        <c:v>14997.66</c:v>
                      </c:pt>
                      <c:pt idx="1718">
                        <c:v>14748.22</c:v>
                      </c:pt>
                      <c:pt idx="1719">
                        <c:v>14488.45</c:v>
                      </c:pt>
                      <c:pt idx="1720">
                        <c:v>14219.87</c:v>
                      </c:pt>
                      <c:pt idx="1721">
                        <c:v>13943.83</c:v>
                      </c:pt>
                      <c:pt idx="1722">
                        <c:v>13661.52</c:v>
                      </c:pt>
                      <c:pt idx="1723">
                        <c:v>13374.03</c:v>
                      </c:pt>
                      <c:pt idx="1724">
                        <c:v>13082.34</c:v>
                      </c:pt>
                      <c:pt idx="1725">
                        <c:v>12787.4</c:v>
                      </c:pt>
                      <c:pt idx="1726">
                        <c:v>12490.11</c:v>
                      </c:pt>
                      <c:pt idx="1727">
                        <c:v>12191.38</c:v>
                      </c:pt>
                      <c:pt idx="1728">
                        <c:v>11892.14</c:v>
                      </c:pt>
                      <c:pt idx="1729">
                        <c:v>11593.32</c:v>
                      </c:pt>
                      <c:pt idx="1730">
                        <c:v>11295.91</c:v>
                      </c:pt>
                      <c:pt idx="1731">
                        <c:v>11000.92</c:v>
                      </c:pt>
                      <c:pt idx="1732">
                        <c:v>10709.38</c:v>
                      </c:pt>
                      <c:pt idx="1733">
                        <c:v>10422.32</c:v>
                      </c:pt>
                      <c:pt idx="1734">
                        <c:v>10140.77</c:v>
                      </c:pt>
                      <c:pt idx="1735">
                        <c:v>9865.7260000000006</c:v>
                      </c:pt>
                      <c:pt idx="1736">
                        <c:v>9598.1270000000004</c:v>
                      </c:pt>
                      <c:pt idx="1737">
                        <c:v>9338.8590000000004</c:v>
                      </c:pt>
                      <c:pt idx="1738">
                        <c:v>9088.7270000000008</c:v>
                      </c:pt>
                      <c:pt idx="1739">
                        <c:v>8848.4380000000001</c:v>
                      </c:pt>
                      <c:pt idx="1740">
                        <c:v>8618.6029999999992</c:v>
                      </c:pt>
                      <c:pt idx="1741">
                        <c:v>8399.73</c:v>
                      </c:pt>
                      <c:pt idx="1742">
                        <c:v>8192.2209999999995</c:v>
                      </c:pt>
                      <c:pt idx="1743">
                        <c:v>7996.3850000000002</c:v>
                      </c:pt>
                      <c:pt idx="1744">
                        <c:v>7812.4319999999998</c:v>
                      </c:pt>
                      <c:pt idx="1745">
                        <c:v>7640.4960000000001</c:v>
                      </c:pt>
                      <c:pt idx="1746">
                        <c:v>7480.6329999999998</c:v>
                      </c:pt>
                      <c:pt idx="1747">
                        <c:v>7332.8450000000003</c:v>
                      </c:pt>
                      <c:pt idx="1748">
                        <c:v>7197.0820000000003</c:v>
                      </c:pt>
                      <c:pt idx="1749">
                        <c:v>7073.259</c:v>
                      </c:pt>
                      <c:pt idx="1750">
                        <c:v>6961.2659999999996</c:v>
                      </c:pt>
                      <c:pt idx="1751">
                        <c:v>6860.9759999999997</c:v>
                      </c:pt>
                      <c:pt idx="1752">
                        <c:v>6772.2489999999998</c:v>
                      </c:pt>
                      <c:pt idx="1753">
                        <c:v>6694.9520000000002</c:v>
                      </c:pt>
                      <c:pt idx="1754">
                        <c:v>6628.951</c:v>
                      </c:pt>
                      <c:pt idx="1755">
                        <c:v>6574.12</c:v>
                      </c:pt>
                      <c:pt idx="1756">
                        <c:v>6530.3469999999998</c:v>
                      </c:pt>
                      <c:pt idx="1757">
                        <c:v>6497.5379999999996</c:v>
                      </c:pt>
                      <c:pt idx="1758">
                        <c:v>6475.6090000000004</c:v>
                      </c:pt>
                      <c:pt idx="1759">
                        <c:v>6464.4970000000003</c:v>
                      </c:pt>
                      <c:pt idx="1760">
                        <c:v>6464.1509999999998</c:v>
                      </c:pt>
                      <c:pt idx="1761">
                        <c:v>6474.5339999999997</c:v>
                      </c:pt>
                      <c:pt idx="1762">
                        <c:v>6495.616</c:v>
                      </c:pt>
                      <c:pt idx="1763">
                        <c:v>6527.36</c:v>
                      </c:pt>
                      <c:pt idx="1764">
                        <c:v>6569.7259999999997</c:v>
                      </c:pt>
                      <c:pt idx="1765">
                        <c:v>6622.6450000000004</c:v>
                      </c:pt>
                      <c:pt idx="1766">
                        <c:v>6686.0060000000003</c:v>
                      </c:pt>
                      <c:pt idx="1767">
                        <c:v>6759.6440000000002</c:v>
                      </c:pt>
                      <c:pt idx="1768">
                        <c:v>6843.3140000000003</c:v>
                      </c:pt>
                      <c:pt idx="1769">
                        <c:v>6936.6710000000003</c:v>
                      </c:pt>
                      <c:pt idx="1770">
                        <c:v>7039.2520000000004</c:v>
                      </c:pt>
                      <c:pt idx="1771">
                        <c:v>7150.4480000000003</c:v>
                      </c:pt>
                      <c:pt idx="1772">
                        <c:v>7269.4949999999999</c:v>
                      </c:pt>
                      <c:pt idx="1773">
                        <c:v>7395.46</c:v>
                      </c:pt>
                      <c:pt idx="1774">
                        <c:v>7527.223</c:v>
                      </c:pt>
                      <c:pt idx="1775">
                        <c:v>7663.4849999999997</c:v>
                      </c:pt>
                      <c:pt idx="1776">
                        <c:v>7802.7749999999996</c:v>
                      </c:pt>
                      <c:pt idx="1777">
                        <c:v>7943.4520000000002</c:v>
                      </c:pt>
                      <c:pt idx="1778">
                        <c:v>8083.7439999999997</c:v>
                      </c:pt>
                      <c:pt idx="1779">
                        <c:v>8221.7710000000006</c:v>
                      </c:pt>
                      <c:pt idx="1780">
                        <c:v>8355.5849999999991</c:v>
                      </c:pt>
                      <c:pt idx="1781">
                        <c:v>8483.2199999999993</c:v>
                      </c:pt>
                      <c:pt idx="1782">
                        <c:v>8602.74</c:v>
                      </c:pt>
                      <c:pt idx="1783">
                        <c:v>8712.2980000000007</c:v>
                      </c:pt>
                      <c:pt idx="1784">
                        <c:v>8810.1869999999999</c:v>
                      </c:pt>
                      <c:pt idx="1785">
                        <c:v>8894.8970000000008</c:v>
                      </c:pt>
                      <c:pt idx="1786">
                        <c:v>8965.1540000000005</c:v>
                      </c:pt>
                      <c:pt idx="1787">
                        <c:v>9019.9789999999994</c:v>
                      </c:pt>
                      <c:pt idx="1788">
                        <c:v>9058.7019999999993</c:v>
                      </c:pt>
                      <c:pt idx="1789">
                        <c:v>9080.9959999999992</c:v>
                      </c:pt>
                      <c:pt idx="1790">
                        <c:v>9086.8780000000006</c:v>
                      </c:pt>
                      <c:pt idx="1791">
                        <c:v>9076.7129999999997</c:v>
                      </c:pt>
                      <c:pt idx="1792">
                        <c:v>9051.1859999999997</c:v>
                      </c:pt>
                      <c:pt idx="1793">
                        <c:v>9011.2880000000005</c:v>
                      </c:pt>
                      <c:pt idx="1794">
                        <c:v>8958.2690000000002</c:v>
                      </c:pt>
                      <c:pt idx="1795">
                        <c:v>8893.5879999999997</c:v>
                      </c:pt>
                      <c:pt idx="1796">
                        <c:v>8818.8700000000008</c:v>
                      </c:pt>
                      <c:pt idx="1797">
                        <c:v>8735.8430000000008</c:v>
                      </c:pt>
                      <c:pt idx="1798">
                        <c:v>8646.2870000000003</c:v>
                      </c:pt>
                      <c:pt idx="1799">
                        <c:v>8551.9760000000006</c:v>
                      </c:pt>
                      <c:pt idx="1800">
                        <c:v>8454.6370000000006</c:v>
                      </c:pt>
                      <c:pt idx="1801">
                        <c:v>8355.9069999999992</c:v>
                      </c:pt>
                      <c:pt idx="1802">
                        <c:v>8257.3040000000001</c:v>
                      </c:pt>
                      <c:pt idx="1803">
                        <c:v>8160.2129999999997</c:v>
                      </c:pt>
                      <c:pt idx="1804">
                        <c:v>8065.875</c:v>
                      </c:pt>
                      <c:pt idx="1805">
                        <c:v>7975.393</c:v>
                      </c:pt>
                      <c:pt idx="1806">
                        <c:v>7889.7520000000004</c:v>
                      </c:pt>
                      <c:pt idx="1807">
                        <c:v>7809.8440000000001</c:v>
                      </c:pt>
                      <c:pt idx="1808">
                        <c:v>7736.4979999999996</c:v>
                      </c:pt>
                      <c:pt idx="1809">
                        <c:v>7670.518</c:v>
                      </c:pt>
                      <c:pt idx="1810">
                        <c:v>7612.7280000000001</c:v>
                      </c:pt>
                      <c:pt idx="1811">
                        <c:v>7564.0039999999999</c:v>
                      </c:pt>
                      <c:pt idx="1812">
                        <c:v>7525.3140000000003</c:v>
                      </c:pt>
                      <c:pt idx="1813">
                        <c:v>7497.7430000000004</c:v>
                      </c:pt>
                      <c:pt idx="1814">
                        <c:v>7482.51</c:v>
                      </c:pt>
                      <c:pt idx="1815">
                        <c:v>7480.9740000000002</c:v>
                      </c:pt>
                      <c:pt idx="1816">
                        <c:v>7494.625</c:v>
                      </c:pt>
                      <c:pt idx="1817">
                        <c:v>7525.0659999999998</c:v>
                      </c:pt>
                      <c:pt idx="1818">
                        <c:v>7573.9690000000001</c:v>
                      </c:pt>
                      <c:pt idx="1819">
                        <c:v>7643.0259999999998</c:v>
                      </c:pt>
                      <c:pt idx="1820">
                        <c:v>7733.8869999999997</c:v>
                      </c:pt>
                      <c:pt idx="1821">
                        <c:v>7848.08</c:v>
                      </c:pt>
                      <c:pt idx="1822">
                        <c:v>7986.9359999999997</c:v>
                      </c:pt>
                      <c:pt idx="1823">
                        <c:v>8151.5039999999999</c:v>
                      </c:pt>
                      <c:pt idx="1824">
                        <c:v>8342.4650000000001</c:v>
                      </c:pt>
                      <c:pt idx="1825">
                        <c:v>8560.0640000000003</c:v>
                      </c:pt>
                      <c:pt idx="1826">
                        <c:v>8804.0419999999995</c:v>
                      </c:pt>
                      <c:pt idx="1827">
                        <c:v>9073.5859999999993</c:v>
                      </c:pt>
                      <c:pt idx="1828">
                        <c:v>9367.3109999999997</c:v>
                      </c:pt>
                      <c:pt idx="1829">
                        <c:v>9683.2559999999994</c:v>
                      </c:pt>
                      <c:pt idx="1830">
                        <c:v>10018.9</c:v>
                      </c:pt>
                      <c:pt idx="1831">
                        <c:v>10371.23</c:v>
                      </c:pt>
                      <c:pt idx="1832">
                        <c:v>10736.81</c:v>
                      </c:pt>
                      <c:pt idx="1833">
                        <c:v>11111.89</c:v>
                      </c:pt>
                      <c:pt idx="1834">
                        <c:v>11492.53</c:v>
                      </c:pt>
                      <c:pt idx="1835">
                        <c:v>11874.73</c:v>
                      </c:pt>
                      <c:pt idx="1836">
                        <c:v>12254.62</c:v>
                      </c:pt>
                      <c:pt idx="1837">
                        <c:v>12628.56</c:v>
                      </c:pt>
                      <c:pt idx="1838">
                        <c:v>12993.33</c:v>
                      </c:pt>
                      <c:pt idx="1839">
                        <c:v>13346.24</c:v>
                      </c:pt>
                      <c:pt idx="1840">
                        <c:v>13685.21</c:v>
                      </c:pt>
                      <c:pt idx="1841">
                        <c:v>14008.91</c:v>
                      </c:pt>
                      <c:pt idx="1842">
                        <c:v>14316.73</c:v>
                      </c:pt>
                      <c:pt idx="1843">
                        <c:v>14608.83</c:v>
                      </c:pt>
                      <c:pt idx="1844">
                        <c:v>14886.06</c:v>
                      </c:pt>
                      <c:pt idx="1845">
                        <c:v>15149.91</c:v>
                      </c:pt>
                      <c:pt idx="1846">
                        <c:v>15402.37</c:v>
                      </c:pt>
                      <c:pt idx="1847">
                        <c:v>15645.8</c:v>
                      </c:pt>
                      <c:pt idx="1848">
                        <c:v>15882.73</c:v>
                      </c:pt>
                      <c:pt idx="1849">
                        <c:v>16115.73</c:v>
                      </c:pt>
                      <c:pt idx="1850">
                        <c:v>16347.19</c:v>
                      </c:pt>
                      <c:pt idx="1851">
                        <c:v>16579.150000000001</c:v>
                      </c:pt>
                      <c:pt idx="1852">
                        <c:v>16813.18</c:v>
                      </c:pt>
                      <c:pt idx="1853">
                        <c:v>17050.23</c:v>
                      </c:pt>
                      <c:pt idx="1854">
                        <c:v>17290.53</c:v>
                      </c:pt>
                      <c:pt idx="1855">
                        <c:v>17533.650000000001</c:v>
                      </c:pt>
                      <c:pt idx="1856">
                        <c:v>17778.349999999999</c:v>
                      </c:pt>
                      <c:pt idx="1857">
                        <c:v>18022.78</c:v>
                      </c:pt>
                      <c:pt idx="1858">
                        <c:v>18264.509999999998</c:v>
                      </c:pt>
                      <c:pt idx="1859">
                        <c:v>18500.64</c:v>
                      </c:pt>
                      <c:pt idx="1860">
                        <c:v>18728</c:v>
                      </c:pt>
                      <c:pt idx="1861">
                        <c:v>18943.29</c:v>
                      </c:pt>
                      <c:pt idx="1862">
                        <c:v>19143.3</c:v>
                      </c:pt>
                      <c:pt idx="1863">
                        <c:v>19325.060000000001</c:v>
                      </c:pt>
                      <c:pt idx="1864">
                        <c:v>19486.009999999998</c:v>
                      </c:pt>
                      <c:pt idx="1865">
                        <c:v>19624.12</c:v>
                      </c:pt>
                      <c:pt idx="1866">
                        <c:v>19738.009999999998</c:v>
                      </c:pt>
                      <c:pt idx="1867">
                        <c:v>19827.009999999998</c:v>
                      </c:pt>
                      <c:pt idx="1868">
                        <c:v>19891.189999999999</c:v>
                      </c:pt>
                      <c:pt idx="1869">
                        <c:v>19931.27</c:v>
                      </c:pt>
                      <c:pt idx="1870">
                        <c:v>19948.689999999999</c:v>
                      </c:pt>
                      <c:pt idx="1871">
                        <c:v>19945.38</c:v>
                      </c:pt>
                      <c:pt idx="1872">
                        <c:v>19923.740000000002</c:v>
                      </c:pt>
                      <c:pt idx="1873">
                        <c:v>19886.439999999999</c:v>
                      </c:pt>
                      <c:pt idx="1874">
                        <c:v>19836.29</c:v>
                      </c:pt>
                      <c:pt idx="1875">
                        <c:v>19776.11</c:v>
                      </c:pt>
                      <c:pt idx="1876">
                        <c:v>19708.59</c:v>
                      </c:pt>
                      <c:pt idx="1877">
                        <c:v>19636.150000000001</c:v>
                      </c:pt>
                      <c:pt idx="1878">
                        <c:v>19560.88</c:v>
                      </c:pt>
                      <c:pt idx="1879">
                        <c:v>19484.439999999999</c:v>
                      </c:pt>
                      <c:pt idx="1880">
                        <c:v>19408.07</c:v>
                      </c:pt>
                      <c:pt idx="1881">
                        <c:v>19332.59</c:v>
                      </c:pt>
                      <c:pt idx="1882">
                        <c:v>19258.37</c:v>
                      </c:pt>
                      <c:pt idx="1883">
                        <c:v>19185.47</c:v>
                      </c:pt>
                      <c:pt idx="1884">
                        <c:v>19113.66</c:v>
                      </c:pt>
                      <c:pt idx="1885">
                        <c:v>19042.5</c:v>
                      </c:pt>
                      <c:pt idx="1886">
                        <c:v>18971.5</c:v>
                      </c:pt>
                      <c:pt idx="1887">
                        <c:v>18900.14</c:v>
                      </c:pt>
                      <c:pt idx="1888">
                        <c:v>18828.009999999998</c:v>
                      </c:pt>
                      <c:pt idx="1889">
                        <c:v>18754.830000000002</c:v>
                      </c:pt>
                      <c:pt idx="1890">
                        <c:v>18680.53</c:v>
                      </c:pt>
                      <c:pt idx="1891">
                        <c:v>18605.3</c:v>
                      </c:pt>
                      <c:pt idx="1892">
                        <c:v>18529.57</c:v>
                      </c:pt>
                      <c:pt idx="1893">
                        <c:v>18454</c:v>
                      </c:pt>
                      <c:pt idx="1894">
                        <c:v>18379.46</c:v>
                      </c:pt>
                      <c:pt idx="1895">
                        <c:v>18306.95</c:v>
                      </c:pt>
                      <c:pt idx="1896">
                        <c:v>18237.59</c:v>
                      </c:pt>
                      <c:pt idx="1897">
                        <c:v>18172.509999999998</c:v>
                      </c:pt>
                      <c:pt idx="1898">
                        <c:v>18112.77</c:v>
                      </c:pt>
                      <c:pt idx="1899">
                        <c:v>18059.32</c:v>
                      </c:pt>
                      <c:pt idx="1900">
                        <c:v>18012.91</c:v>
                      </c:pt>
                      <c:pt idx="1901">
                        <c:v>17974.07</c:v>
                      </c:pt>
                      <c:pt idx="1902">
                        <c:v>17943.05</c:v>
                      </c:pt>
                      <c:pt idx="1903">
                        <c:v>17919.8</c:v>
                      </c:pt>
                      <c:pt idx="1904">
                        <c:v>17904</c:v>
                      </c:pt>
                      <c:pt idx="1905">
                        <c:v>17895.009999999998</c:v>
                      </c:pt>
                      <c:pt idx="1906">
                        <c:v>17891.98</c:v>
                      </c:pt>
                      <c:pt idx="1907">
                        <c:v>17893.8</c:v>
                      </c:pt>
                      <c:pt idx="1908">
                        <c:v>17899.28</c:v>
                      </c:pt>
                      <c:pt idx="1909">
                        <c:v>17907.07</c:v>
                      </c:pt>
                      <c:pt idx="1910">
                        <c:v>17915.810000000001</c:v>
                      </c:pt>
                      <c:pt idx="1911">
                        <c:v>17924.150000000001</c:v>
                      </c:pt>
                      <c:pt idx="1912">
                        <c:v>17930.86</c:v>
                      </c:pt>
                      <c:pt idx="1913">
                        <c:v>17934.82</c:v>
                      </c:pt>
                      <c:pt idx="1914">
                        <c:v>17935.05</c:v>
                      </c:pt>
                      <c:pt idx="1915">
                        <c:v>17930.810000000001</c:v>
                      </c:pt>
                      <c:pt idx="1916">
                        <c:v>17921.560000000001</c:v>
                      </c:pt>
                      <c:pt idx="1917">
                        <c:v>17906.98</c:v>
                      </c:pt>
                      <c:pt idx="1918">
                        <c:v>17886.939999999999</c:v>
                      </c:pt>
                      <c:pt idx="1919">
                        <c:v>17861.490000000002</c:v>
                      </c:pt>
                      <c:pt idx="1920">
                        <c:v>17830.87</c:v>
                      </c:pt>
                      <c:pt idx="1921">
                        <c:v>17795.43</c:v>
                      </c:pt>
                      <c:pt idx="1922">
                        <c:v>17755.580000000002</c:v>
                      </c:pt>
                      <c:pt idx="1923">
                        <c:v>17711.830000000002</c:v>
                      </c:pt>
                      <c:pt idx="1924">
                        <c:v>17664.64</c:v>
                      </c:pt>
                      <c:pt idx="1925">
                        <c:v>17614.45</c:v>
                      </c:pt>
                      <c:pt idx="1926">
                        <c:v>17561.66</c:v>
                      </c:pt>
                      <c:pt idx="1927">
                        <c:v>17506.55</c:v>
                      </c:pt>
                      <c:pt idx="1928">
                        <c:v>17449.330000000002</c:v>
                      </c:pt>
                      <c:pt idx="1929">
                        <c:v>17390.04</c:v>
                      </c:pt>
                      <c:pt idx="1930">
                        <c:v>17328.63</c:v>
                      </c:pt>
                      <c:pt idx="1931">
                        <c:v>17264.96</c:v>
                      </c:pt>
                      <c:pt idx="1932">
                        <c:v>17198.77</c:v>
                      </c:pt>
                      <c:pt idx="1933">
                        <c:v>17129.7</c:v>
                      </c:pt>
                      <c:pt idx="1934">
                        <c:v>17057.38</c:v>
                      </c:pt>
                      <c:pt idx="1935">
                        <c:v>16981.400000000001</c:v>
                      </c:pt>
                      <c:pt idx="1936">
                        <c:v>16901.349999999999</c:v>
                      </c:pt>
                      <c:pt idx="1937">
                        <c:v>16816.84</c:v>
                      </c:pt>
                      <c:pt idx="1938">
                        <c:v>16727.57</c:v>
                      </c:pt>
                      <c:pt idx="1939">
                        <c:v>16633.310000000001</c:v>
                      </c:pt>
                      <c:pt idx="1940">
                        <c:v>16533.900000000001</c:v>
                      </c:pt>
                      <c:pt idx="1941">
                        <c:v>16429.34</c:v>
                      </c:pt>
                      <c:pt idx="1942">
                        <c:v>16319.72</c:v>
                      </c:pt>
                      <c:pt idx="1943">
                        <c:v>16205.26</c:v>
                      </c:pt>
                      <c:pt idx="1944">
                        <c:v>16086.27</c:v>
                      </c:pt>
                      <c:pt idx="1945">
                        <c:v>15963.16</c:v>
                      </c:pt>
                      <c:pt idx="1946">
                        <c:v>15836.43</c:v>
                      </c:pt>
                      <c:pt idx="1947">
                        <c:v>15706.6</c:v>
                      </c:pt>
                      <c:pt idx="1948">
                        <c:v>15574.27</c:v>
                      </c:pt>
                      <c:pt idx="1949">
                        <c:v>15439.98</c:v>
                      </c:pt>
                      <c:pt idx="1950">
                        <c:v>15304.32</c:v>
                      </c:pt>
                      <c:pt idx="1951">
                        <c:v>15167.75</c:v>
                      </c:pt>
                      <c:pt idx="1952">
                        <c:v>15030.74</c:v>
                      </c:pt>
                      <c:pt idx="1953">
                        <c:v>14893.66</c:v>
                      </c:pt>
                      <c:pt idx="1954">
                        <c:v>14756.76</c:v>
                      </c:pt>
                      <c:pt idx="1955">
                        <c:v>14620.25</c:v>
                      </c:pt>
                      <c:pt idx="1956">
                        <c:v>14484.2</c:v>
                      </c:pt>
                      <c:pt idx="1957">
                        <c:v>14348.64</c:v>
                      </c:pt>
                      <c:pt idx="1958">
                        <c:v>14213.51</c:v>
                      </c:pt>
                      <c:pt idx="1959">
                        <c:v>14078.71</c:v>
                      </c:pt>
                      <c:pt idx="1960">
                        <c:v>13944.08</c:v>
                      </c:pt>
                      <c:pt idx="1961">
                        <c:v>13809.49</c:v>
                      </c:pt>
                      <c:pt idx="1962">
                        <c:v>13674.76</c:v>
                      </c:pt>
                      <c:pt idx="1963">
                        <c:v>13539.78</c:v>
                      </c:pt>
                      <c:pt idx="1964">
                        <c:v>13404.46</c:v>
                      </c:pt>
                      <c:pt idx="1965">
                        <c:v>13268.78</c:v>
                      </c:pt>
                      <c:pt idx="1966">
                        <c:v>13132.76</c:v>
                      </c:pt>
                      <c:pt idx="1967">
                        <c:v>12996.51</c:v>
                      </c:pt>
                      <c:pt idx="1968">
                        <c:v>12860.19</c:v>
                      </c:pt>
                      <c:pt idx="1969">
                        <c:v>12724.03</c:v>
                      </c:pt>
                      <c:pt idx="1970">
                        <c:v>12588.31</c:v>
                      </c:pt>
                      <c:pt idx="1971">
                        <c:v>12453.34</c:v>
                      </c:pt>
                      <c:pt idx="1972">
                        <c:v>12319.48</c:v>
                      </c:pt>
                      <c:pt idx="1973">
                        <c:v>12187.07</c:v>
                      </c:pt>
                      <c:pt idx="1974">
                        <c:v>12056.43</c:v>
                      </c:pt>
                      <c:pt idx="1975">
                        <c:v>11927.92</c:v>
                      </c:pt>
                      <c:pt idx="1976">
                        <c:v>11801.78</c:v>
                      </c:pt>
                      <c:pt idx="1977">
                        <c:v>11678.27</c:v>
                      </c:pt>
                      <c:pt idx="1978">
                        <c:v>11557.55</c:v>
                      </c:pt>
                      <c:pt idx="1979">
                        <c:v>11439.74</c:v>
                      </c:pt>
                      <c:pt idx="1980">
                        <c:v>11324.89</c:v>
                      </c:pt>
                      <c:pt idx="1981">
                        <c:v>11213.03</c:v>
                      </c:pt>
                      <c:pt idx="1982">
                        <c:v>11104.11</c:v>
                      </c:pt>
                      <c:pt idx="1983">
                        <c:v>10998.08</c:v>
                      </c:pt>
                      <c:pt idx="1984">
                        <c:v>10894.84</c:v>
                      </c:pt>
                      <c:pt idx="1985">
                        <c:v>10794.33</c:v>
                      </c:pt>
                      <c:pt idx="1986">
                        <c:v>10696.5</c:v>
                      </c:pt>
                      <c:pt idx="1987">
                        <c:v>10601.33</c:v>
                      </c:pt>
                      <c:pt idx="1988">
                        <c:v>10508.87</c:v>
                      </c:pt>
                      <c:pt idx="1989">
                        <c:v>10419.26</c:v>
                      </c:pt>
                      <c:pt idx="1990">
                        <c:v>10332.73</c:v>
                      </c:pt>
                      <c:pt idx="1991">
                        <c:v>10249.58</c:v>
                      </c:pt>
                      <c:pt idx="1992">
                        <c:v>10170.280000000001</c:v>
                      </c:pt>
                      <c:pt idx="1993">
                        <c:v>10095.36</c:v>
                      </c:pt>
                      <c:pt idx="1994">
                        <c:v>10025.51</c:v>
                      </c:pt>
                      <c:pt idx="1995">
                        <c:v>9961.4850000000006</c:v>
                      </c:pt>
                      <c:pt idx="1996">
                        <c:v>9904.1650000000009</c:v>
                      </c:pt>
                      <c:pt idx="1997">
                        <c:v>9854.4850000000006</c:v>
                      </c:pt>
                      <c:pt idx="1998">
                        <c:v>9813.4290000000001</c:v>
                      </c:pt>
                      <c:pt idx="1999">
                        <c:v>9782</c:v>
                      </c:pt>
                      <c:pt idx="2000">
                        <c:v>9761.1830000000009</c:v>
                      </c:pt>
                      <c:pt idx="2001">
                        <c:v>9751.8960000000006</c:v>
                      </c:pt>
                      <c:pt idx="2002">
                        <c:v>9754.9570000000003</c:v>
                      </c:pt>
                      <c:pt idx="2003">
                        <c:v>9771.0300000000007</c:v>
                      </c:pt>
                      <c:pt idx="2004">
                        <c:v>9800.5830000000005</c:v>
                      </c:pt>
                      <c:pt idx="2005">
                        <c:v>9843.8359999999993</c:v>
                      </c:pt>
                      <c:pt idx="2006">
                        <c:v>9900.7240000000002</c:v>
                      </c:pt>
                      <c:pt idx="2007">
                        <c:v>9970.8580000000002</c:v>
                      </c:pt>
                      <c:pt idx="2008">
                        <c:v>10053.5</c:v>
                      </c:pt>
                      <c:pt idx="2009">
                        <c:v>10147.530000000001</c:v>
                      </c:pt>
                      <c:pt idx="2010">
                        <c:v>10251.459999999999</c:v>
                      </c:pt>
                      <c:pt idx="2011">
                        <c:v>10363.41</c:v>
                      </c:pt>
                      <c:pt idx="2012">
                        <c:v>10481.18</c:v>
                      </c:pt>
                      <c:pt idx="2013">
                        <c:v>10602.22</c:v>
                      </c:pt>
                      <c:pt idx="2014">
                        <c:v>10723.74</c:v>
                      </c:pt>
                      <c:pt idx="2015">
                        <c:v>10842.74</c:v>
                      </c:pt>
                      <c:pt idx="2016">
                        <c:v>10956.11</c:v>
                      </c:pt>
                      <c:pt idx="2017">
                        <c:v>11060.71</c:v>
                      </c:pt>
                      <c:pt idx="2018">
                        <c:v>11153.46</c:v>
                      </c:pt>
                      <c:pt idx="2019">
                        <c:v>11231.47</c:v>
                      </c:pt>
                      <c:pt idx="2020">
                        <c:v>11292.09</c:v>
                      </c:pt>
                      <c:pt idx="2021">
                        <c:v>11333.03</c:v>
                      </c:pt>
                      <c:pt idx="2022">
                        <c:v>11352.47</c:v>
                      </c:pt>
                      <c:pt idx="2023">
                        <c:v>11349.07</c:v>
                      </c:pt>
                      <c:pt idx="2024">
                        <c:v>11322.06</c:v>
                      </c:pt>
                      <c:pt idx="2025">
                        <c:v>11271.26</c:v>
                      </c:pt>
                      <c:pt idx="2026">
                        <c:v>11197.07</c:v>
                      </c:pt>
                      <c:pt idx="2027">
                        <c:v>11100.5</c:v>
                      </c:pt>
                      <c:pt idx="2028">
                        <c:v>10983.08</c:v>
                      </c:pt>
                      <c:pt idx="2029">
                        <c:v>10846.82</c:v>
                      </c:pt>
                      <c:pt idx="2030">
                        <c:v>10694.13</c:v>
                      </c:pt>
                      <c:pt idx="2031">
                        <c:v>10527.75</c:v>
                      </c:pt>
                      <c:pt idx="2032">
                        <c:v>10350.6</c:v>
                      </c:pt>
                      <c:pt idx="2033">
                        <c:v>10165.709999999999</c:v>
                      </c:pt>
                      <c:pt idx="2034">
                        <c:v>9976.0810000000001</c:v>
                      </c:pt>
                      <c:pt idx="2035">
                        <c:v>9784.6129999999994</c:v>
                      </c:pt>
                      <c:pt idx="2036">
                        <c:v>9593.98</c:v>
                      </c:pt>
                      <c:pt idx="2037">
                        <c:v>9406.5640000000003</c:v>
                      </c:pt>
                      <c:pt idx="2038">
                        <c:v>9224.3809999999994</c:v>
                      </c:pt>
                      <c:pt idx="2039">
                        <c:v>9049.0409999999993</c:v>
                      </c:pt>
                      <c:pt idx="2040">
                        <c:v>8881.7170000000006</c:v>
                      </c:pt>
                      <c:pt idx="2041">
                        <c:v>8723.1419999999998</c:v>
                      </c:pt>
                      <c:pt idx="2042">
                        <c:v>8573.6209999999992</c:v>
                      </c:pt>
                      <c:pt idx="2043">
                        <c:v>8433.0589999999993</c:v>
                      </c:pt>
                      <c:pt idx="2044">
                        <c:v>8301.0130000000008</c:v>
                      </c:pt>
                      <c:pt idx="2045">
                        <c:v>8176.7460000000001</c:v>
                      </c:pt>
                      <c:pt idx="2046">
                        <c:v>8059.2939999999999</c:v>
                      </c:pt>
                      <c:pt idx="2047">
                        <c:v>7947.5339999999997</c:v>
                      </c:pt>
                      <c:pt idx="2048">
                        <c:v>7840.2640000000001</c:v>
                      </c:pt>
                      <c:pt idx="2049">
                        <c:v>7736.2640000000001</c:v>
                      </c:pt>
                      <c:pt idx="2050">
                        <c:v>7634.36</c:v>
                      </c:pt>
                      <c:pt idx="2051">
                        <c:v>7533.49</c:v>
                      </c:pt>
                      <c:pt idx="2052">
                        <c:v>7432.732</c:v>
                      </c:pt>
                      <c:pt idx="2053">
                        <c:v>7331.36</c:v>
                      </c:pt>
                      <c:pt idx="2054">
                        <c:v>7228.8440000000001</c:v>
                      </c:pt>
                      <c:pt idx="2055">
                        <c:v>7124.88</c:v>
                      </c:pt>
                      <c:pt idx="2056">
                        <c:v>7019.3729999999996</c:v>
                      </c:pt>
                      <c:pt idx="2057">
                        <c:v>6912.4430000000002</c:v>
                      </c:pt>
                      <c:pt idx="2058">
                        <c:v>6804.39</c:v>
                      </c:pt>
                      <c:pt idx="2059">
                        <c:v>6695.6750000000002</c:v>
                      </c:pt>
                      <c:pt idx="2060">
                        <c:v>6586.893</c:v>
                      </c:pt>
                      <c:pt idx="2061">
                        <c:v>6478.7309999999998</c:v>
                      </c:pt>
                      <c:pt idx="2062">
                        <c:v>6371.9350000000004</c:v>
                      </c:pt>
                      <c:pt idx="2063">
                        <c:v>6267.2820000000002</c:v>
                      </c:pt>
                      <c:pt idx="2064">
                        <c:v>6165.5429999999997</c:v>
                      </c:pt>
                      <c:pt idx="2065">
                        <c:v>6067.4520000000002</c:v>
                      </c:pt>
                      <c:pt idx="2066">
                        <c:v>5973.6949999999997</c:v>
                      </c:pt>
                      <c:pt idx="2067">
                        <c:v>5884.8829999999998</c:v>
                      </c:pt>
                      <c:pt idx="2068">
                        <c:v>5801.5469999999996</c:v>
                      </c:pt>
                      <c:pt idx="2069">
                        <c:v>5724.1270000000004</c:v>
                      </c:pt>
                      <c:pt idx="2070">
                        <c:v>5652.9870000000001</c:v>
                      </c:pt>
                      <c:pt idx="2071">
                        <c:v>5588.4120000000003</c:v>
                      </c:pt>
                      <c:pt idx="2072">
                        <c:v>5530.63</c:v>
                      </c:pt>
                      <c:pt idx="2073">
                        <c:v>5479.8239999999996</c:v>
                      </c:pt>
                      <c:pt idx="2074">
                        <c:v>5436.1660000000002</c:v>
                      </c:pt>
                      <c:pt idx="2075">
                        <c:v>5399.8289999999997</c:v>
                      </c:pt>
                      <c:pt idx="2076">
                        <c:v>5371.0339999999997</c:v>
                      </c:pt>
                      <c:pt idx="2077">
                        <c:v>5350.0609999999997</c:v>
                      </c:pt>
                      <c:pt idx="2078">
                        <c:v>5337.29</c:v>
                      </c:pt>
                      <c:pt idx="2079">
                        <c:v>5333.2250000000004</c:v>
                      </c:pt>
                      <c:pt idx="2080">
                        <c:v>5338.5110000000004</c:v>
                      </c:pt>
                      <c:pt idx="2081">
                        <c:v>5353.9620000000004</c:v>
                      </c:pt>
                      <c:pt idx="2082">
                        <c:v>5380.5619999999999</c:v>
                      </c:pt>
                      <c:pt idx="2083">
                        <c:v>5419.4740000000002</c:v>
                      </c:pt>
                      <c:pt idx="2084">
                        <c:v>5472.0280000000002</c:v>
                      </c:pt>
                      <c:pt idx="2085">
                        <c:v>5539.7020000000002</c:v>
                      </c:pt>
                      <c:pt idx="2086">
                        <c:v>5624.0910000000003</c:v>
                      </c:pt>
                      <c:pt idx="2087">
                        <c:v>5726.8649999999998</c:v>
                      </c:pt>
                      <c:pt idx="2088">
                        <c:v>5849.7049999999999</c:v>
                      </c:pt>
                      <c:pt idx="2089">
                        <c:v>5994.2370000000001</c:v>
                      </c:pt>
                      <c:pt idx="2090">
                        <c:v>6161.951</c:v>
                      </c:pt>
                      <c:pt idx="2091">
                        <c:v>6354.1120000000001</c:v>
                      </c:pt>
                      <c:pt idx="2092">
                        <c:v>6571.6589999999997</c:v>
                      </c:pt>
                      <c:pt idx="2093">
                        <c:v>6815.1170000000002</c:v>
                      </c:pt>
                      <c:pt idx="2094">
                        <c:v>7084.4960000000001</c:v>
                      </c:pt>
                      <c:pt idx="2095">
                        <c:v>7379.2079999999996</c:v>
                      </c:pt>
                      <c:pt idx="2096">
                        <c:v>7697.9889999999996</c:v>
                      </c:pt>
                      <c:pt idx="2097">
                        <c:v>8038.8509999999997</c:v>
                      </c:pt>
                      <c:pt idx="2098">
                        <c:v>8399.0419999999995</c:v>
                      </c:pt>
                      <c:pt idx="2099">
                        <c:v>8775.0519999999997</c:v>
                      </c:pt>
                      <c:pt idx="2100">
                        <c:v>9162.6299999999992</c:v>
                      </c:pt>
                      <c:pt idx="2101">
                        <c:v>9556.8490000000002</c:v>
                      </c:pt>
                      <c:pt idx="2102">
                        <c:v>9952.2039999999997</c:v>
                      </c:pt>
                      <c:pt idx="2103">
                        <c:v>10342.73</c:v>
                      </c:pt>
                      <c:pt idx="2104">
                        <c:v>10722.16</c:v>
                      </c:pt>
                      <c:pt idx="2105">
                        <c:v>11084.12</c:v>
                      </c:pt>
                      <c:pt idx="2106">
                        <c:v>11422.29</c:v>
                      </c:pt>
                      <c:pt idx="2107">
                        <c:v>11730.66</c:v>
                      </c:pt>
                      <c:pt idx="2108">
                        <c:v>12003.69</c:v>
                      </c:pt>
                      <c:pt idx="2109">
                        <c:v>12236.55</c:v>
                      </c:pt>
                      <c:pt idx="2110">
                        <c:v>12425.27</c:v>
                      </c:pt>
                      <c:pt idx="2111">
                        <c:v>12566.9</c:v>
                      </c:pt>
                      <c:pt idx="2112">
                        <c:v>12659.62</c:v>
                      </c:pt>
                      <c:pt idx="2113">
                        <c:v>12702.86</c:v>
                      </c:pt>
                      <c:pt idx="2114">
                        <c:v>12697.26</c:v>
                      </c:pt>
                      <c:pt idx="2115">
                        <c:v>12644.66</c:v>
                      </c:pt>
                      <c:pt idx="2116">
                        <c:v>12548.09</c:v>
                      </c:pt>
                      <c:pt idx="2117">
                        <c:v>12411.57</c:v>
                      </c:pt>
                      <c:pt idx="2118">
                        <c:v>12240.02</c:v>
                      </c:pt>
                      <c:pt idx="2119">
                        <c:v>12039.03</c:v>
                      </c:pt>
                      <c:pt idx="2120">
                        <c:v>11814.66</c:v>
                      </c:pt>
                      <c:pt idx="2121">
                        <c:v>11573.23</c:v>
                      </c:pt>
                      <c:pt idx="2122">
                        <c:v>11321.03</c:v>
                      </c:pt>
                      <c:pt idx="2123">
                        <c:v>11064.17</c:v>
                      </c:pt>
                      <c:pt idx="2124">
                        <c:v>10808.35</c:v>
                      </c:pt>
                      <c:pt idx="2125">
                        <c:v>10558.63</c:v>
                      </c:pt>
                      <c:pt idx="2126">
                        <c:v>10319.34</c:v>
                      </c:pt>
                      <c:pt idx="2127">
                        <c:v>10093.969999999999</c:v>
                      </c:pt>
                      <c:pt idx="2128">
                        <c:v>9885.0499999999993</c:v>
                      </c:pt>
                      <c:pt idx="2129">
                        <c:v>9694.1890000000003</c:v>
                      </c:pt>
                      <c:pt idx="2130">
                        <c:v>9522.0560000000005</c:v>
                      </c:pt>
                      <c:pt idx="2131">
                        <c:v>9368.4429999999993</c:v>
                      </c:pt>
                      <c:pt idx="2132">
                        <c:v>9232.3610000000008</c:v>
                      </c:pt>
                      <c:pt idx="2133">
                        <c:v>9112.15</c:v>
                      </c:pt>
                      <c:pt idx="2134">
                        <c:v>9005.6170000000002</c:v>
                      </c:pt>
                      <c:pt idx="2135">
                        <c:v>8910.1919999999991</c:v>
                      </c:pt>
                      <c:pt idx="2136">
                        <c:v>8823.0720000000001</c:v>
                      </c:pt>
                      <c:pt idx="2137">
                        <c:v>8741.3819999999996</c:v>
                      </c:pt>
                      <c:pt idx="2138">
                        <c:v>8662.3130000000001</c:v>
                      </c:pt>
                      <c:pt idx="2139">
                        <c:v>8583.25</c:v>
                      </c:pt>
                      <c:pt idx="2140">
                        <c:v>8501.8809999999994</c:v>
                      </c:pt>
                      <c:pt idx="2141">
                        <c:v>8416.2829999999994</c:v>
                      </c:pt>
                      <c:pt idx="2142">
                        <c:v>8324.9750000000004</c:v>
                      </c:pt>
                      <c:pt idx="2143">
                        <c:v>8226.9619999999995</c:v>
                      </c:pt>
                      <c:pt idx="2144">
                        <c:v>8121.74</c:v>
                      </c:pt>
                      <c:pt idx="2145">
                        <c:v>8009.2809999999999</c:v>
                      </c:pt>
                      <c:pt idx="2146">
                        <c:v>7890.0050000000001</c:v>
                      </c:pt>
                      <c:pt idx="2147">
                        <c:v>7764.7259999999997</c:v>
                      </c:pt>
                      <c:pt idx="2148">
                        <c:v>7634.5870000000004</c:v>
                      </c:pt>
                      <c:pt idx="2149">
                        <c:v>7500.9920000000002</c:v>
                      </c:pt>
                      <c:pt idx="2150">
                        <c:v>7365.5280000000002</c:v>
                      </c:pt>
                      <c:pt idx="2151">
                        <c:v>7229.89</c:v>
                      </c:pt>
                      <c:pt idx="2152">
                        <c:v>7095.7979999999998</c:v>
                      </c:pt>
                      <c:pt idx="2153">
                        <c:v>6964.9409999999998</c:v>
                      </c:pt>
                      <c:pt idx="2154">
                        <c:v>6838.9110000000001</c:v>
                      </c:pt>
                      <c:pt idx="2155">
                        <c:v>6719.1570000000002</c:v>
                      </c:pt>
                      <c:pt idx="2156">
                        <c:v>6606.9449999999997</c:v>
                      </c:pt>
                      <c:pt idx="2157">
                        <c:v>6503.3450000000003</c:v>
                      </c:pt>
                      <c:pt idx="2158">
                        <c:v>6409.2070000000003</c:v>
                      </c:pt>
                      <c:pt idx="2159">
                        <c:v>6325.1790000000001</c:v>
                      </c:pt>
                      <c:pt idx="2160">
                        <c:v>6251.7089999999998</c:v>
                      </c:pt>
                      <c:pt idx="2161">
                        <c:v>6189.0770000000002</c:v>
                      </c:pt>
                      <c:pt idx="2162">
                        <c:v>6137.4250000000002</c:v>
                      </c:pt>
                      <c:pt idx="2163">
                        <c:v>6096.8</c:v>
                      </c:pt>
                      <c:pt idx="2164">
                        <c:v>6067.1989999999996</c:v>
                      </c:pt>
                      <c:pt idx="2165">
                        <c:v>6048.6120000000001</c:v>
                      </c:pt>
                      <c:pt idx="2166">
                        <c:v>6041.0780000000004</c:v>
                      </c:pt>
                      <c:pt idx="2167">
                        <c:v>6044.7250000000004</c:v>
                      </c:pt>
                      <c:pt idx="2168">
                        <c:v>6059.8140000000003</c:v>
                      </c:pt>
                      <c:pt idx="2169">
                        <c:v>6086.7709999999997</c:v>
                      </c:pt>
                      <c:pt idx="2170">
                        <c:v>6126.2190000000001</c:v>
                      </c:pt>
                      <c:pt idx="2171">
                        <c:v>6178.9870000000001</c:v>
                      </c:pt>
                      <c:pt idx="2172">
                        <c:v>6246.1180000000004</c:v>
                      </c:pt>
                      <c:pt idx="2173">
                        <c:v>6328.85</c:v>
                      </c:pt>
                      <c:pt idx="2174">
                        <c:v>6428.5940000000001</c:v>
                      </c:pt>
                      <c:pt idx="2175">
                        <c:v>6546.893</c:v>
                      </c:pt>
                      <c:pt idx="2176">
                        <c:v>6685.3559999999998</c:v>
                      </c:pt>
                      <c:pt idx="2177">
                        <c:v>6845.5910000000003</c:v>
                      </c:pt>
                      <c:pt idx="2178">
                        <c:v>7029.116</c:v>
                      </c:pt>
                      <c:pt idx="2179">
                        <c:v>7237.2569999999996</c:v>
                      </c:pt>
                      <c:pt idx="2180">
                        <c:v>7471.05</c:v>
                      </c:pt>
                      <c:pt idx="2181">
                        <c:v>7731.1260000000002</c:v>
                      </c:pt>
                      <c:pt idx="2182">
                        <c:v>8017.6130000000003</c:v>
                      </c:pt>
                      <c:pt idx="2183">
                        <c:v>8330.0300000000007</c:v>
                      </c:pt>
                      <c:pt idx="2184">
                        <c:v>8667.2039999999997</c:v>
                      </c:pt>
                      <c:pt idx="2185">
                        <c:v>9027.2080000000005</c:v>
                      </c:pt>
                      <c:pt idx="2186">
                        <c:v>9407.3169999999991</c:v>
                      </c:pt>
                      <c:pt idx="2187">
                        <c:v>9803.9930000000004</c:v>
                      </c:pt>
                      <c:pt idx="2188">
                        <c:v>10212.92</c:v>
                      </c:pt>
                      <c:pt idx="2189">
                        <c:v>10629.03</c:v>
                      </c:pt>
                      <c:pt idx="2190">
                        <c:v>11046.65</c:v>
                      </c:pt>
                      <c:pt idx="2191">
                        <c:v>11459.57</c:v>
                      </c:pt>
                      <c:pt idx="2192">
                        <c:v>11861.23</c:v>
                      </c:pt>
                      <c:pt idx="2193">
                        <c:v>12244.95</c:v>
                      </c:pt>
                      <c:pt idx="2194">
                        <c:v>12604.05</c:v>
                      </c:pt>
                      <c:pt idx="2195">
                        <c:v>12932.14</c:v>
                      </c:pt>
                      <c:pt idx="2196">
                        <c:v>13223.28</c:v>
                      </c:pt>
                      <c:pt idx="2197">
                        <c:v>13472.26</c:v>
                      </c:pt>
                      <c:pt idx="2198">
                        <c:v>13674.73</c:v>
                      </c:pt>
                      <c:pt idx="2199">
                        <c:v>13827.4</c:v>
                      </c:pt>
                      <c:pt idx="2200">
                        <c:v>13928.15</c:v>
                      </c:pt>
                      <c:pt idx="2201">
                        <c:v>13976.11</c:v>
                      </c:pt>
                      <c:pt idx="2202">
                        <c:v>13971.73</c:v>
                      </c:pt>
                      <c:pt idx="2203">
                        <c:v>13916.69</c:v>
                      </c:pt>
                      <c:pt idx="2204">
                        <c:v>13813.91</c:v>
                      </c:pt>
                      <c:pt idx="2205">
                        <c:v>13667.39</c:v>
                      </c:pt>
                      <c:pt idx="2206">
                        <c:v>13482.08</c:v>
                      </c:pt>
                      <c:pt idx="2207">
                        <c:v>13263.64</c:v>
                      </c:pt>
                      <c:pt idx="2208">
                        <c:v>13018.28</c:v>
                      </c:pt>
                      <c:pt idx="2209">
                        <c:v>12752.48</c:v>
                      </c:pt>
                      <c:pt idx="2210">
                        <c:v>12472.78</c:v>
                      </c:pt>
                      <c:pt idx="2211">
                        <c:v>12185.54</c:v>
                      </c:pt>
                      <c:pt idx="2212">
                        <c:v>11896.7</c:v>
                      </c:pt>
                      <c:pt idx="2213">
                        <c:v>11611.66</c:v>
                      </c:pt>
                      <c:pt idx="2214">
                        <c:v>11335.02</c:v>
                      </c:pt>
                      <c:pt idx="2215">
                        <c:v>11070.57</c:v>
                      </c:pt>
                      <c:pt idx="2216">
                        <c:v>10821.17</c:v>
                      </c:pt>
                      <c:pt idx="2217">
                        <c:v>10588.71</c:v>
                      </c:pt>
                      <c:pt idx="2218">
                        <c:v>10374.15</c:v>
                      </c:pt>
                      <c:pt idx="2219">
                        <c:v>10177.56</c:v>
                      </c:pt>
                      <c:pt idx="2220">
                        <c:v>9998.2209999999995</c:v>
                      </c:pt>
                      <c:pt idx="2221">
                        <c:v>9834.7289999999994</c:v>
                      </c:pt>
                      <c:pt idx="2222">
                        <c:v>9685.1409999999996</c:v>
                      </c:pt>
                      <c:pt idx="2223">
                        <c:v>9547.1200000000008</c:v>
                      </c:pt>
                      <c:pt idx="2224">
                        <c:v>9418.09</c:v>
                      </c:pt>
                      <c:pt idx="2225">
                        <c:v>9295.3950000000004</c:v>
                      </c:pt>
                      <c:pt idx="2226">
                        <c:v>9176.4320000000007</c:v>
                      </c:pt>
                      <c:pt idx="2227">
                        <c:v>9058.7860000000001</c:v>
                      </c:pt>
                      <c:pt idx="2228">
                        <c:v>8940.3320000000003</c:v>
                      </c:pt>
                      <c:pt idx="2229">
                        <c:v>8819.32</c:v>
                      </c:pt>
                      <c:pt idx="2230">
                        <c:v>8694.4310000000005</c:v>
                      </c:pt>
                      <c:pt idx="2231">
                        <c:v>8564.8130000000001</c:v>
                      </c:pt>
                      <c:pt idx="2232">
                        <c:v>8430.0849999999991</c:v>
                      </c:pt>
                      <c:pt idx="2233">
                        <c:v>8290.32</c:v>
                      </c:pt>
                      <c:pt idx="2234">
                        <c:v>8146.0150000000003</c:v>
                      </c:pt>
                      <c:pt idx="2235">
                        <c:v>7998.03</c:v>
                      </c:pt>
                      <c:pt idx="2236">
                        <c:v>7847.5349999999999</c:v>
                      </c:pt>
                      <c:pt idx="2237">
                        <c:v>7695.9229999999998</c:v>
                      </c:pt>
                      <c:pt idx="2238">
                        <c:v>7544.7449999999999</c:v>
                      </c:pt>
                      <c:pt idx="2239">
                        <c:v>7395.6239999999998</c:v>
                      </c:pt>
                      <c:pt idx="2240">
                        <c:v>7250.1890000000003</c:v>
                      </c:pt>
                      <c:pt idx="2241">
                        <c:v>7110.0029999999997</c:v>
                      </c:pt>
                      <c:pt idx="2242">
                        <c:v>6976.5110000000004</c:v>
                      </c:pt>
                      <c:pt idx="2243">
                        <c:v>6850.9859999999999</c:v>
                      </c:pt>
                      <c:pt idx="2244">
                        <c:v>6734.5010000000002</c:v>
                      </c:pt>
                      <c:pt idx="2245">
                        <c:v>6627.9059999999999</c:v>
                      </c:pt>
                      <c:pt idx="2246">
                        <c:v>6531.82</c:v>
                      </c:pt>
                      <c:pt idx="2247">
                        <c:v>6446.63</c:v>
                      </c:pt>
                      <c:pt idx="2248">
                        <c:v>6372.5079999999998</c:v>
                      </c:pt>
                      <c:pt idx="2249">
                        <c:v>6309.4350000000004</c:v>
                      </c:pt>
                      <c:pt idx="2250">
                        <c:v>6257.2309999999998</c:v>
                      </c:pt>
                      <c:pt idx="2251">
                        <c:v>6215.598</c:v>
                      </c:pt>
                      <c:pt idx="2252">
                        <c:v>6184.15</c:v>
                      </c:pt>
                      <c:pt idx="2253">
                        <c:v>6162.47</c:v>
                      </c:pt>
                      <c:pt idx="2254">
                        <c:v>6150.1459999999997</c:v>
                      </c:pt>
                      <c:pt idx="2255">
                        <c:v>6146.8180000000002</c:v>
                      </c:pt>
                      <c:pt idx="2256">
                        <c:v>6152.2179999999998</c:v>
                      </c:pt>
                      <c:pt idx="2257">
                        <c:v>6166.1980000000003</c:v>
                      </c:pt>
                      <c:pt idx="2258">
                        <c:v>6188.7640000000001</c:v>
                      </c:pt>
                      <c:pt idx="2259">
                        <c:v>6220.0889999999999</c:v>
                      </c:pt>
                      <c:pt idx="2260">
                        <c:v>6260.527</c:v>
                      </c:pt>
                      <c:pt idx="2261">
                        <c:v>6310.6049999999996</c:v>
                      </c:pt>
                      <c:pt idx="2262">
                        <c:v>6371.0119999999997</c:v>
                      </c:pt>
                      <c:pt idx="2263">
                        <c:v>6442.57</c:v>
                      </c:pt>
                      <c:pt idx="2264">
                        <c:v>6526.201</c:v>
                      </c:pt>
                      <c:pt idx="2265">
                        <c:v>6622.87</c:v>
                      </c:pt>
                      <c:pt idx="2266">
                        <c:v>6733.5280000000002</c:v>
                      </c:pt>
                      <c:pt idx="2267">
                        <c:v>6859.0439999999999</c:v>
                      </c:pt>
                      <c:pt idx="2268">
                        <c:v>7000.13</c:v>
                      </c:pt>
                      <c:pt idx="2269">
                        <c:v>7157.259</c:v>
                      </c:pt>
                      <c:pt idx="2270">
                        <c:v>7330.5950000000003</c:v>
                      </c:pt>
                      <c:pt idx="2271">
                        <c:v>7519.9120000000003</c:v>
                      </c:pt>
                      <c:pt idx="2272">
                        <c:v>7724.5370000000003</c:v>
                      </c:pt>
                      <c:pt idx="2273">
                        <c:v>7943.2979999999998</c:v>
                      </c:pt>
                      <c:pt idx="2274">
                        <c:v>8174.4840000000004</c:v>
                      </c:pt>
                      <c:pt idx="2275">
                        <c:v>8415.84</c:v>
                      </c:pt>
                      <c:pt idx="2276">
                        <c:v>8664.5709999999999</c:v>
                      </c:pt>
                      <c:pt idx="2277">
                        <c:v>8917.3760000000002</c:v>
                      </c:pt>
                      <c:pt idx="2278">
                        <c:v>9170.5120000000006</c:v>
                      </c:pt>
                      <c:pt idx="2279">
                        <c:v>9419.8770000000004</c:v>
                      </c:pt>
                      <c:pt idx="2280">
                        <c:v>9661.1149999999998</c:v>
                      </c:pt>
                      <c:pt idx="2281">
                        <c:v>9889.7450000000008</c:v>
                      </c:pt>
                      <c:pt idx="2282">
                        <c:v>10101.299999999999</c:v>
                      </c:pt>
                      <c:pt idx="2283">
                        <c:v>10291.49</c:v>
                      </c:pt>
                      <c:pt idx="2284">
                        <c:v>10456.31</c:v>
                      </c:pt>
                      <c:pt idx="2285">
                        <c:v>10592.25</c:v>
                      </c:pt>
                      <c:pt idx="2286">
                        <c:v>10696.36</c:v>
                      </c:pt>
                      <c:pt idx="2287">
                        <c:v>10766.44</c:v>
                      </c:pt>
                      <c:pt idx="2288">
                        <c:v>10801.04</c:v>
                      </c:pt>
                      <c:pt idx="2289">
                        <c:v>10799.6</c:v>
                      </c:pt>
                      <c:pt idx="2290">
                        <c:v>10762.43</c:v>
                      </c:pt>
                      <c:pt idx="2291">
                        <c:v>10690.72</c:v>
                      </c:pt>
                      <c:pt idx="2292">
                        <c:v>10586.47</c:v>
                      </c:pt>
                      <c:pt idx="2293">
                        <c:v>10452.450000000001</c:v>
                      </c:pt>
                      <c:pt idx="2294">
                        <c:v>10292.07</c:v>
                      </c:pt>
                      <c:pt idx="2295">
                        <c:v>10109.23</c:v>
                      </c:pt>
                      <c:pt idx="2296">
                        <c:v>9908.232</c:v>
                      </c:pt>
                      <c:pt idx="2297">
                        <c:v>9693.5490000000009</c:v>
                      </c:pt>
                      <c:pt idx="2298">
                        <c:v>9469.7070000000003</c:v>
                      </c:pt>
                      <c:pt idx="2299">
                        <c:v>9241.11</c:v>
                      </c:pt>
                      <c:pt idx="2300">
                        <c:v>9011.8919999999998</c:v>
                      </c:pt>
                      <c:pt idx="2301">
                        <c:v>8785.7929999999997</c:v>
                      </c:pt>
                      <c:pt idx="2302">
                        <c:v>8566.0460000000003</c:v>
                      </c:pt>
                      <c:pt idx="2303">
                        <c:v>8355.3009999999995</c:v>
                      </c:pt>
                      <c:pt idx="2304">
                        <c:v>8155.5770000000002</c:v>
                      </c:pt>
                      <c:pt idx="2305">
                        <c:v>7968.2349999999997</c:v>
                      </c:pt>
                      <c:pt idx="2306">
                        <c:v>7793.9920000000002</c:v>
                      </c:pt>
                      <c:pt idx="2307">
                        <c:v>7632.9560000000001</c:v>
                      </c:pt>
                      <c:pt idx="2308">
                        <c:v>7484.6850000000004</c:v>
                      </c:pt>
                      <c:pt idx="2309">
                        <c:v>7348.2690000000002</c:v>
                      </c:pt>
                      <c:pt idx="2310">
                        <c:v>7222.4160000000002</c:v>
                      </c:pt>
                      <c:pt idx="2311">
                        <c:v>7105.5640000000003</c:v>
                      </c:pt>
                      <c:pt idx="2312">
                        <c:v>6995.9780000000001</c:v>
                      </c:pt>
                      <c:pt idx="2313">
                        <c:v>6891.8580000000002</c:v>
                      </c:pt>
                      <c:pt idx="2314">
                        <c:v>6791.4340000000002</c:v>
                      </c:pt>
                      <c:pt idx="2315">
                        <c:v>6693.0529999999999</c:v>
                      </c:pt>
                      <c:pt idx="2316">
                        <c:v>6595.2529999999997</c:v>
                      </c:pt>
                      <c:pt idx="2317">
                        <c:v>6496.8180000000002</c:v>
                      </c:pt>
                      <c:pt idx="2318">
                        <c:v>6396.817</c:v>
                      </c:pt>
                      <c:pt idx="2319">
                        <c:v>6294.6279999999997</c:v>
                      </c:pt>
                      <c:pt idx="2320">
                        <c:v>6189.9440000000004</c:v>
                      </c:pt>
                      <c:pt idx="2321">
                        <c:v>6082.7579999999998</c:v>
                      </c:pt>
                      <c:pt idx="2322">
                        <c:v>5973.348</c:v>
                      </c:pt>
                      <c:pt idx="2323">
                        <c:v>5862.2290000000003</c:v>
                      </c:pt>
                      <c:pt idx="2324">
                        <c:v>5750.1239999999998</c:v>
                      </c:pt>
                      <c:pt idx="2325">
                        <c:v>5637.9049999999997</c:v>
                      </c:pt>
                      <c:pt idx="2326">
                        <c:v>5526.5469999999996</c:v>
                      </c:pt>
                      <c:pt idx="2327">
                        <c:v>5417.0749999999998</c:v>
                      </c:pt>
                      <c:pt idx="2328">
                        <c:v>5310.5129999999999</c:v>
                      </c:pt>
                      <c:pt idx="2329">
                        <c:v>5207.8450000000003</c:v>
                      </c:pt>
                      <c:pt idx="2330">
                        <c:v>5109.9719999999998</c:v>
                      </c:pt>
                      <c:pt idx="2331">
                        <c:v>5017.683</c:v>
                      </c:pt>
                      <c:pt idx="2332">
                        <c:v>4931.6319999999996</c:v>
                      </c:pt>
                      <c:pt idx="2333">
                        <c:v>4852.3230000000003</c:v>
                      </c:pt>
                      <c:pt idx="2334">
                        <c:v>4780.1059999999998</c:v>
                      </c:pt>
                      <c:pt idx="2335">
                        <c:v>4715.1729999999998</c:v>
                      </c:pt>
                      <c:pt idx="2336">
                        <c:v>4657.5739999999996</c:v>
                      </c:pt>
                      <c:pt idx="2337">
                        <c:v>4607.223</c:v>
                      </c:pt>
                      <c:pt idx="2338">
                        <c:v>4563.9279999999999</c:v>
                      </c:pt>
                      <c:pt idx="2339">
                        <c:v>4527.4049999999997</c:v>
                      </c:pt>
                      <c:pt idx="2340">
                        <c:v>4497.3100000000004</c:v>
                      </c:pt>
                      <c:pt idx="2341">
                        <c:v>4473.2650000000003</c:v>
                      </c:pt>
                      <c:pt idx="2342">
                        <c:v>4454.8850000000002</c:v>
                      </c:pt>
                      <c:pt idx="2343">
                        <c:v>4441.808</c:v>
                      </c:pt>
                      <c:pt idx="2344">
                        <c:v>4433.7209999999995</c:v>
                      </c:pt>
                      <c:pt idx="2345">
                        <c:v>4430.3739999999998</c:v>
                      </c:pt>
                      <c:pt idx="2346">
                        <c:v>4431.607</c:v>
                      </c:pt>
                      <c:pt idx="2347">
                        <c:v>4437.3630000000003</c:v>
                      </c:pt>
                      <c:pt idx="2348">
                        <c:v>4447.6859999999997</c:v>
                      </c:pt>
                      <c:pt idx="2349">
                        <c:v>4462.7340000000004</c:v>
                      </c:pt>
                      <c:pt idx="2350">
                        <c:v>4482.7650000000003</c:v>
                      </c:pt>
                      <c:pt idx="2351">
                        <c:v>4508.1319999999996</c:v>
                      </c:pt>
                      <c:pt idx="2352">
                        <c:v>4539.2579999999998</c:v>
                      </c:pt>
                      <c:pt idx="2353">
                        <c:v>4576.6139999999996</c:v>
                      </c:pt>
                      <c:pt idx="2354">
                        <c:v>4620.6869999999999</c:v>
                      </c:pt>
                      <c:pt idx="2355">
                        <c:v>4671.942</c:v>
                      </c:pt>
                      <c:pt idx="2356">
                        <c:v>4730.7870000000003</c:v>
                      </c:pt>
                      <c:pt idx="2357">
                        <c:v>4797.5249999999996</c:v>
                      </c:pt>
                      <c:pt idx="2358">
                        <c:v>4872.3180000000002</c:v>
                      </c:pt>
                      <c:pt idx="2359">
                        <c:v>4955.1400000000003</c:v>
                      </c:pt>
                      <c:pt idx="2360">
                        <c:v>5045.7489999999998</c:v>
                      </c:pt>
                      <c:pt idx="2361">
                        <c:v>5143.6549999999997</c:v>
                      </c:pt>
                      <c:pt idx="2362">
                        <c:v>5248.0950000000003</c:v>
                      </c:pt>
                      <c:pt idx="2363">
                        <c:v>5358.03</c:v>
                      </c:pt>
                      <c:pt idx="2364">
                        <c:v>5472.143</c:v>
                      </c:pt>
                      <c:pt idx="2365">
                        <c:v>5588.8530000000001</c:v>
                      </c:pt>
                      <c:pt idx="2366">
                        <c:v>5706.3459999999995</c:v>
                      </c:pt>
                      <c:pt idx="2367">
                        <c:v>5822.6109999999999</c:v>
                      </c:pt>
                      <c:pt idx="2368">
                        <c:v>5935.4970000000003</c:v>
                      </c:pt>
                      <c:pt idx="2369">
                        <c:v>6042.777</c:v>
                      </c:pt>
                      <c:pt idx="2370">
                        <c:v>6142.2129999999997</c:v>
                      </c:pt>
                      <c:pt idx="2371">
                        <c:v>6231.6390000000001</c:v>
                      </c:pt>
                      <c:pt idx="2372">
                        <c:v>6309.0309999999999</c:v>
                      </c:pt>
                      <c:pt idx="2373">
                        <c:v>6372.5860000000002</c:v>
                      </c:pt>
                      <c:pt idx="2374">
                        <c:v>6420.7910000000002</c:v>
                      </c:pt>
                      <c:pt idx="2375">
                        <c:v>6452.4780000000001</c:v>
                      </c:pt>
                      <c:pt idx="2376">
                        <c:v>6466.88</c:v>
                      </c:pt>
                      <c:pt idx="2377">
                        <c:v>6463.6530000000002</c:v>
                      </c:pt>
                      <c:pt idx="2378">
                        <c:v>6442.9009999999998</c:v>
                      </c:pt>
                      <c:pt idx="2379">
                        <c:v>6405.1660000000002</c:v>
                      </c:pt>
                      <c:pt idx="2380">
                        <c:v>6351.4170000000004</c:v>
                      </c:pt>
                      <c:pt idx="2381">
                        <c:v>6283.0029999999997</c:v>
                      </c:pt>
                      <c:pt idx="2382">
                        <c:v>6201.61</c:v>
                      </c:pt>
                      <c:pt idx="2383">
                        <c:v>6109.19</c:v>
                      </c:pt>
                      <c:pt idx="2384">
                        <c:v>6007.8940000000002</c:v>
                      </c:pt>
                      <c:pt idx="2385">
                        <c:v>5899.9830000000002</c:v>
                      </c:pt>
                      <c:pt idx="2386">
                        <c:v>5787.7510000000002</c:v>
                      </c:pt>
                      <c:pt idx="2387">
                        <c:v>5673.4459999999999</c:v>
                      </c:pt>
                      <c:pt idx="2388">
                        <c:v>5559.1890000000003</c:v>
                      </c:pt>
                      <c:pt idx="2389">
                        <c:v>5446.9080000000004</c:v>
                      </c:pt>
                      <c:pt idx="2390">
                        <c:v>5338.2830000000004</c:v>
                      </c:pt>
                      <c:pt idx="2391">
                        <c:v>5234.7060000000001</c:v>
                      </c:pt>
                      <c:pt idx="2392">
                        <c:v>5137.2420000000002</c:v>
                      </c:pt>
                      <c:pt idx="2393">
                        <c:v>5046.6289999999999</c:v>
                      </c:pt>
                      <c:pt idx="2394">
                        <c:v>4963.268</c:v>
                      </c:pt>
                      <c:pt idx="2395">
                        <c:v>4887.2460000000001</c:v>
                      </c:pt>
                      <c:pt idx="2396">
                        <c:v>4818.3559999999998</c:v>
                      </c:pt>
                      <c:pt idx="2397">
                        <c:v>4756.1419999999998</c:v>
                      </c:pt>
                      <c:pt idx="2398">
                        <c:v>4699.9390000000003</c:v>
                      </c:pt>
                      <c:pt idx="2399">
                        <c:v>4648.9279999999999</c:v>
                      </c:pt>
                      <c:pt idx="2400">
                        <c:v>4602.1890000000003</c:v>
                      </c:pt>
                      <c:pt idx="2401">
                        <c:v>4558.7489999999998</c:v>
                      </c:pt>
                      <c:pt idx="2402">
                        <c:v>4517.6400000000003</c:v>
                      </c:pt>
                      <c:pt idx="2403">
                        <c:v>4477.9459999999999</c:v>
                      </c:pt>
                      <c:pt idx="2404">
                        <c:v>4438.8339999999998</c:v>
                      </c:pt>
                      <c:pt idx="2405">
                        <c:v>4399.5990000000002</c:v>
                      </c:pt>
                      <c:pt idx="2406">
                        <c:v>4359.68</c:v>
                      </c:pt>
                      <c:pt idx="2407">
                        <c:v>4318.674</c:v>
                      </c:pt>
                      <c:pt idx="2408">
                        <c:v>4276.3530000000001</c:v>
                      </c:pt>
                      <c:pt idx="2409">
                        <c:v>4232.6499999999996</c:v>
                      </c:pt>
                      <c:pt idx="2410">
                        <c:v>4187.6570000000002</c:v>
                      </c:pt>
                      <c:pt idx="2411">
                        <c:v>4141.6059999999998</c:v>
                      </c:pt>
                      <c:pt idx="2412">
                        <c:v>4094.85</c:v>
                      </c:pt>
                      <c:pt idx="2413">
                        <c:v>4047.8380000000002</c:v>
                      </c:pt>
                      <c:pt idx="2414">
                        <c:v>4001.085</c:v>
                      </c:pt>
                      <c:pt idx="2415">
                        <c:v>3955.1469999999999</c:v>
                      </c:pt>
                      <c:pt idx="2416">
                        <c:v>3910.5909999999999</c:v>
                      </c:pt>
                      <c:pt idx="2417">
                        <c:v>3867.971</c:v>
                      </c:pt>
                      <c:pt idx="2418">
                        <c:v>3827.806</c:v>
                      </c:pt>
                      <c:pt idx="2419">
                        <c:v>3790.5549999999998</c:v>
                      </c:pt>
                      <c:pt idx="2420">
                        <c:v>3756.605</c:v>
                      </c:pt>
                      <c:pt idx="2421">
                        <c:v>3726.2620000000002</c:v>
                      </c:pt>
                      <c:pt idx="2422">
                        <c:v>3699.7440000000001</c:v>
                      </c:pt>
                      <c:pt idx="2423">
                        <c:v>3677.1709999999998</c:v>
                      </c:pt>
                      <c:pt idx="2424">
                        <c:v>3658.5810000000001</c:v>
                      </c:pt>
                      <c:pt idx="2425">
                        <c:v>3643.93</c:v>
                      </c:pt>
                      <c:pt idx="2426">
                        <c:v>3633.1030000000001</c:v>
                      </c:pt>
                      <c:pt idx="2427">
                        <c:v>3625.9229999999998</c:v>
                      </c:pt>
                      <c:pt idx="2428">
                        <c:v>3622.1770000000001</c:v>
                      </c:pt>
                      <c:pt idx="2429">
                        <c:v>3621.6190000000001</c:v>
                      </c:pt>
                      <c:pt idx="2430">
                        <c:v>3623.998</c:v>
                      </c:pt>
                      <c:pt idx="2431">
                        <c:v>3629.0659999999998</c:v>
                      </c:pt>
                      <c:pt idx="2432">
                        <c:v>3636.6019999999999</c:v>
                      </c:pt>
                      <c:pt idx="2433">
                        <c:v>3646.4160000000002</c:v>
                      </c:pt>
                      <c:pt idx="2434">
                        <c:v>3658.37</c:v>
                      </c:pt>
                      <c:pt idx="2435">
                        <c:v>3672.3789999999999</c:v>
                      </c:pt>
                      <c:pt idx="2436">
                        <c:v>3688.4189999999999</c:v>
                      </c:pt>
                      <c:pt idx="2437">
                        <c:v>3706.53</c:v>
                      </c:pt>
                      <c:pt idx="2438">
                        <c:v>3726.8119999999999</c:v>
                      </c:pt>
                      <c:pt idx="2439">
                        <c:v>3749.4229999999998</c:v>
                      </c:pt>
                      <c:pt idx="2440">
                        <c:v>3774.5590000000002</c:v>
                      </c:pt>
                      <c:pt idx="2441">
                        <c:v>3802.4569999999999</c:v>
                      </c:pt>
                      <c:pt idx="2442">
                        <c:v>3833.364</c:v>
                      </c:pt>
                      <c:pt idx="2443">
                        <c:v>3867.53</c:v>
                      </c:pt>
                      <c:pt idx="2444">
                        <c:v>3905.183</c:v>
                      </c:pt>
                      <c:pt idx="2445">
                        <c:v>3946.5120000000002</c:v>
                      </c:pt>
                      <c:pt idx="2446">
                        <c:v>3991.643</c:v>
                      </c:pt>
                      <c:pt idx="2447">
                        <c:v>4040.625</c:v>
                      </c:pt>
                      <c:pt idx="2448">
                        <c:v>4093.4110000000001</c:v>
                      </c:pt>
                      <c:pt idx="2449">
                        <c:v>4149.8459999999995</c:v>
                      </c:pt>
                      <c:pt idx="2450">
                        <c:v>4209.6549999999997</c:v>
                      </c:pt>
                      <c:pt idx="2451">
                        <c:v>4272.4440000000004</c:v>
                      </c:pt>
                      <c:pt idx="2452">
                        <c:v>4337.6940000000004</c:v>
                      </c:pt>
                      <c:pt idx="2453">
                        <c:v>4404.7709999999997</c:v>
                      </c:pt>
                      <c:pt idx="2454">
                        <c:v>4472.9409999999998</c:v>
                      </c:pt>
                      <c:pt idx="2455">
                        <c:v>4541.3819999999996</c:v>
                      </c:pt>
                      <c:pt idx="2456">
                        <c:v>4609.2070000000003</c:v>
                      </c:pt>
                      <c:pt idx="2457">
                        <c:v>4675.4930000000004</c:v>
                      </c:pt>
                      <c:pt idx="2458">
                        <c:v>4739.3100000000004</c:v>
                      </c:pt>
                      <c:pt idx="2459">
                        <c:v>4799.7460000000001</c:v>
                      </c:pt>
                      <c:pt idx="2460">
                        <c:v>4855.9489999999996</c:v>
                      </c:pt>
                      <c:pt idx="2461">
                        <c:v>4907.1499999999996</c:v>
                      </c:pt>
                      <c:pt idx="2462">
                        <c:v>4952.6909999999998</c:v>
                      </c:pt>
                      <c:pt idx="2463">
                        <c:v>4992.05</c:v>
                      </c:pt>
                      <c:pt idx="2464">
                        <c:v>5024.866</c:v>
                      </c:pt>
                      <c:pt idx="2465">
                        <c:v>5050.9449999999997</c:v>
                      </c:pt>
                      <c:pt idx="2466">
                        <c:v>5070.2659999999996</c:v>
                      </c:pt>
                      <c:pt idx="2467">
                        <c:v>5082.9920000000002</c:v>
                      </c:pt>
                      <c:pt idx="2468">
                        <c:v>5089.4489999999996</c:v>
                      </c:pt>
                      <c:pt idx="2469">
                        <c:v>5090.1270000000004</c:v>
                      </c:pt>
                      <c:pt idx="2470">
                        <c:v>5085.6419999999998</c:v>
                      </c:pt>
                      <c:pt idx="2471">
                        <c:v>5076.7340000000004</c:v>
                      </c:pt>
                      <c:pt idx="2472">
                        <c:v>5064.22</c:v>
                      </c:pt>
                      <c:pt idx="2473">
                        <c:v>5048.9709999999995</c:v>
                      </c:pt>
                      <c:pt idx="2474">
                        <c:v>5031.8829999999998</c:v>
                      </c:pt>
                      <c:pt idx="2475">
                        <c:v>5013.84</c:v>
                      </c:pt>
                      <c:pt idx="2476">
                        <c:v>4995.683</c:v>
                      </c:pt>
                      <c:pt idx="2477">
                        <c:v>4978.1890000000003</c:v>
                      </c:pt>
                      <c:pt idx="2478">
                        <c:v>4962.0389999999998</c:v>
                      </c:pt>
                      <c:pt idx="2479">
                        <c:v>4947.8100000000004</c:v>
                      </c:pt>
                      <c:pt idx="2480">
                        <c:v>4935.9459999999999</c:v>
                      </c:pt>
                      <c:pt idx="2481">
                        <c:v>4926.7690000000002</c:v>
                      </c:pt>
                      <c:pt idx="2482">
                        <c:v>4920.4589999999998</c:v>
                      </c:pt>
                      <c:pt idx="2483">
                        <c:v>4917.07</c:v>
                      </c:pt>
                      <c:pt idx="2484">
                        <c:v>4916.5290000000005</c:v>
                      </c:pt>
                      <c:pt idx="2485">
                        <c:v>4918.6570000000002</c:v>
                      </c:pt>
                      <c:pt idx="2486">
                        <c:v>4923.1790000000001</c:v>
                      </c:pt>
                      <c:pt idx="2487">
                        <c:v>4929.7449999999999</c:v>
                      </c:pt>
                      <c:pt idx="2488">
                        <c:v>4937.9530000000004</c:v>
                      </c:pt>
                      <c:pt idx="2489">
                        <c:v>4947.3689999999997</c:v>
                      </c:pt>
                      <c:pt idx="2490">
                        <c:v>4957.5479999999998</c:v>
                      </c:pt>
                      <c:pt idx="2491">
                        <c:v>4968.0590000000002</c:v>
                      </c:pt>
                      <c:pt idx="2492">
                        <c:v>4978.5010000000002</c:v>
                      </c:pt>
                      <c:pt idx="2493">
                        <c:v>4988.5200000000004</c:v>
                      </c:pt>
                      <c:pt idx="2494">
                        <c:v>4997.8209999999999</c:v>
                      </c:pt>
                      <c:pt idx="2495">
                        <c:v>5006.1850000000004</c:v>
                      </c:pt>
                      <c:pt idx="2496">
                        <c:v>5013.4650000000001</c:v>
                      </c:pt>
                      <c:pt idx="2497">
                        <c:v>5019.5990000000002</c:v>
                      </c:pt>
                      <c:pt idx="2498">
                        <c:v>5024.598</c:v>
                      </c:pt>
                      <c:pt idx="2499">
                        <c:v>5028.5540000000001</c:v>
                      </c:pt>
                      <c:pt idx="2500">
                        <c:v>5031.6229999999996</c:v>
                      </c:pt>
                      <c:pt idx="2501">
                        <c:v>5034.0159999999996</c:v>
                      </c:pt>
                      <c:pt idx="2502">
                        <c:v>5035.9930000000004</c:v>
                      </c:pt>
                      <c:pt idx="2503">
                        <c:v>5037.8379999999997</c:v>
                      </c:pt>
                      <c:pt idx="2504">
                        <c:v>5039.8559999999998</c:v>
                      </c:pt>
                      <c:pt idx="2505">
                        <c:v>5042.3519999999999</c:v>
                      </c:pt>
                      <c:pt idx="2506">
                        <c:v>5045.6189999999997</c:v>
                      </c:pt>
                      <c:pt idx="2507">
                        <c:v>5049.9260000000004</c:v>
                      </c:pt>
                      <c:pt idx="2508">
                        <c:v>5055.5069999999996</c:v>
                      </c:pt>
                      <c:pt idx="2509">
                        <c:v>5062.5540000000001</c:v>
                      </c:pt>
                      <c:pt idx="2510">
                        <c:v>5071.2079999999996</c:v>
                      </c:pt>
                      <c:pt idx="2511">
                        <c:v>5081.5609999999997</c:v>
                      </c:pt>
                      <c:pt idx="2512">
                        <c:v>5093.6499999999996</c:v>
                      </c:pt>
                      <c:pt idx="2513">
                        <c:v>5107.4690000000001</c:v>
                      </c:pt>
                      <c:pt idx="2514">
                        <c:v>5122.9579999999996</c:v>
                      </c:pt>
                      <c:pt idx="2515">
                        <c:v>5140.0320000000002</c:v>
                      </c:pt>
                      <c:pt idx="2516">
                        <c:v>5158.5659999999998</c:v>
                      </c:pt>
                      <c:pt idx="2517">
                        <c:v>5178.4229999999998</c:v>
                      </c:pt>
                      <c:pt idx="2518">
                        <c:v>5199.4570000000003</c:v>
                      </c:pt>
                      <c:pt idx="2519">
                        <c:v>5221.5190000000002</c:v>
                      </c:pt>
                      <c:pt idx="2520">
                        <c:v>5244.4780000000001</c:v>
                      </c:pt>
                      <c:pt idx="2521">
                        <c:v>5268.2190000000001</c:v>
                      </c:pt>
                      <c:pt idx="2522">
                        <c:v>5292.6549999999997</c:v>
                      </c:pt>
                      <c:pt idx="2523">
                        <c:v>5317.732</c:v>
                      </c:pt>
                      <c:pt idx="2524">
                        <c:v>5343.4340000000002</c:v>
                      </c:pt>
                      <c:pt idx="2525">
                        <c:v>5369.7759999999998</c:v>
                      </c:pt>
                      <c:pt idx="2526">
                        <c:v>5396.8140000000003</c:v>
                      </c:pt>
                      <c:pt idx="2527">
                        <c:v>5424.6310000000003</c:v>
                      </c:pt>
                      <c:pt idx="2528">
                        <c:v>5453.3379999999997</c:v>
                      </c:pt>
                      <c:pt idx="2529">
                        <c:v>5483.0649999999996</c:v>
                      </c:pt>
                      <c:pt idx="2530">
                        <c:v>5513.951</c:v>
                      </c:pt>
                      <c:pt idx="2531">
                        <c:v>5546.1329999999998</c:v>
                      </c:pt>
                      <c:pt idx="2532">
                        <c:v>5579.7439999999997</c:v>
                      </c:pt>
                      <c:pt idx="2533">
                        <c:v>5614.8919999999998</c:v>
                      </c:pt>
                      <c:pt idx="2534">
                        <c:v>5651.6580000000004</c:v>
                      </c:pt>
                      <c:pt idx="2535">
                        <c:v>5690.0870000000004</c:v>
                      </c:pt>
                      <c:pt idx="2536">
                        <c:v>5730.1790000000001</c:v>
                      </c:pt>
                      <c:pt idx="2537">
                        <c:v>5771.8860000000004</c:v>
                      </c:pt>
                      <c:pt idx="2538">
                        <c:v>5815.1090000000004</c:v>
                      </c:pt>
                      <c:pt idx="2539">
                        <c:v>5859.6970000000001</c:v>
                      </c:pt>
                      <c:pt idx="2540">
                        <c:v>5905.4459999999999</c:v>
                      </c:pt>
                      <c:pt idx="2541">
                        <c:v>5952.1090000000004</c:v>
                      </c:pt>
                      <c:pt idx="2542">
                        <c:v>5999.3980000000001</c:v>
                      </c:pt>
                      <c:pt idx="2543">
                        <c:v>6046.9930000000004</c:v>
                      </c:pt>
                      <c:pt idx="2544">
                        <c:v>6094.5510000000004</c:v>
                      </c:pt>
                      <c:pt idx="2545">
                        <c:v>6141.7120000000004</c:v>
                      </c:pt>
                      <c:pt idx="2546">
                        <c:v>6188.1229999999996</c:v>
                      </c:pt>
                      <c:pt idx="2547">
                        <c:v>6233.4359999999997</c:v>
                      </c:pt>
                      <c:pt idx="2548">
                        <c:v>6277.3270000000002</c:v>
                      </c:pt>
                      <c:pt idx="2549">
                        <c:v>6319.4979999999996</c:v>
                      </c:pt>
                      <c:pt idx="2550">
                        <c:v>6359.6959999999999</c:v>
                      </c:pt>
                      <c:pt idx="2551">
                        <c:v>6397.7169999999996</c:v>
                      </c:pt>
                      <c:pt idx="2552">
                        <c:v>6433.4080000000004</c:v>
                      </c:pt>
                      <c:pt idx="2553">
                        <c:v>6466.6779999999999</c:v>
                      </c:pt>
                      <c:pt idx="2554">
                        <c:v>6497.4870000000001</c:v>
                      </c:pt>
                      <c:pt idx="2555">
                        <c:v>6525.8620000000001</c:v>
                      </c:pt>
                      <c:pt idx="2556">
                        <c:v>6551.8829999999998</c:v>
                      </c:pt>
                      <c:pt idx="2557">
                        <c:v>6575.68</c:v>
                      </c:pt>
                      <c:pt idx="2558">
                        <c:v>6597.43</c:v>
                      </c:pt>
                      <c:pt idx="2559">
                        <c:v>6617.3469999999998</c:v>
                      </c:pt>
                      <c:pt idx="2560">
                        <c:v>6635.6729999999998</c:v>
                      </c:pt>
                      <c:pt idx="2561">
                        <c:v>6652.6729999999998</c:v>
                      </c:pt>
                      <c:pt idx="2562">
                        <c:v>6668.6170000000002</c:v>
                      </c:pt>
                      <c:pt idx="2563">
                        <c:v>6683.777</c:v>
                      </c:pt>
                      <c:pt idx="2564">
                        <c:v>6698.4189999999999</c:v>
                      </c:pt>
                      <c:pt idx="2565">
                        <c:v>6712.7870000000003</c:v>
                      </c:pt>
                      <c:pt idx="2566">
                        <c:v>6727.1019999999999</c:v>
                      </c:pt>
                      <c:pt idx="2567">
                        <c:v>6741.5510000000004</c:v>
                      </c:pt>
                      <c:pt idx="2568">
                        <c:v>6756.2860000000001</c:v>
                      </c:pt>
                      <c:pt idx="2569">
                        <c:v>6771.4189999999999</c:v>
                      </c:pt>
                      <c:pt idx="2570">
                        <c:v>6787.018</c:v>
                      </c:pt>
                      <c:pt idx="2571">
                        <c:v>6803.1090000000004</c:v>
                      </c:pt>
                      <c:pt idx="2572">
                        <c:v>6819.6760000000004</c:v>
                      </c:pt>
                      <c:pt idx="2573">
                        <c:v>6836.6670000000004</c:v>
                      </c:pt>
                      <c:pt idx="2574">
                        <c:v>6853.9889999999996</c:v>
                      </c:pt>
                      <c:pt idx="2575">
                        <c:v>6871.5280000000002</c:v>
                      </c:pt>
                      <c:pt idx="2576">
                        <c:v>6889.1409999999996</c:v>
                      </c:pt>
                      <c:pt idx="2577">
                        <c:v>6906.674</c:v>
                      </c:pt>
                      <c:pt idx="2578">
                        <c:v>6923.9610000000002</c:v>
                      </c:pt>
                      <c:pt idx="2579">
                        <c:v>6940.8370000000004</c:v>
                      </c:pt>
                      <c:pt idx="2580">
                        <c:v>6957.1480000000001</c:v>
                      </c:pt>
                      <c:pt idx="2581">
                        <c:v>6972.7489999999998</c:v>
                      </c:pt>
                      <c:pt idx="2582">
                        <c:v>6987.52</c:v>
                      </c:pt>
                      <c:pt idx="2583">
                        <c:v>7001.3689999999997</c:v>
                      </c:pt>
                      <c:pt idx="2584">
                        <c:v>7014.23</c:v>
                      </c:pt>
                      <c:pt idx="2585">
                        <c:v>7026.0739999999996</c:v>
                      </c:pt>
                      <c:pt idx="2586">
                        <c:v>7036.9080000000004</c:v>
                      </c:pt>
                      <c:pt idx="2587">
                        <c:v>7046.7659999999996</c:v>
                      </c:pt>
                      <c:pt idx="2588">
                        <c:v>7055.7240000000002</c:v>
                      </c:pt>
                      <c:pt idx="2589">
                        <c:v>7063.88</c:v>
                      </c:pt>
                      <c:pt idx="2590">
                        <c:v>7071.3549999999996</c:v>
                      </c:pt>
                      <c:pt idx="2591">
                        <c:v>7078.2929999999997</c:v>
                      </c:pt>
                      <c:pt idx="2592">
                        <c:v>7084.8469999999998</c:v>
                      </c:pt>
                      <c:pt idx="2593">
                        <c:v>7091.1719999999996</c:v>
                      </c:pt>
                      <c:pt idx="2594">
                        <c:v>7097.4229999999998</c:v>
                      </c:pt>
                      <c:pt idx="2595">
                        <c:v>7103.7460000000001</c:v>
                      </c:pt>
                      <c:pt idx="2596">
                        <c:v>7110.268</c:v>
                      </c:pt>
                      <c:pt idx="2597">
                        <c:v>7117.1009999999997</c:v>
                      </c:pt>
                      <c:pt idx="2598">
                        <c:v>7124.3280000000004</c:v>
                      </c:pt>
                      <c:pt idx="2599">
                        <c:v>7132.009</c:v>
                      </c:pt>
                      <c:pt idx="2600">
                        <c:v>7140.1769999999997</c:v>
                      </c:pt>
                      <c:pt idx="2601">
                        <c:v>7148.8360000000002</c:v>
                      </c:pt>
                      <c:pt idx="2602">
                        <c:v>7157.97</c:v>
                      </c:pt>
                      <c:pt idx="2603">
                        <c:v>7167.5379999999996</c:v>
                      </c:pt>
                      <c:pt idx="2604">
                        <c:v>7177.4849999999997</c:v>
                      </c:pt>
                      <c:pt idx="2605">
                        <c:v>7187.7460000000001</c:v>
                      </c:pt>
                      <c:pt idx="2606">
                        <c:v>7198.2489999999998</c:v>
                      </c:pt>
                      <c:pt idx="2607">
                        <c:v>7208.9210000000003</c:v>
                      </c:pt>
                      <c:pt idx="2608">
                        <c:v>7219.6959999999999</c:v>
                      </c:pt>
                      <c:pt idx="2609">
                        <c:v>7230.5169999999998</c:v>
                      </c:pt>
                      <c:pt idx="2610">
                        <c:v>7241.3459999999995</c:v>
                      </c:pt>
                      <c:pt idx="2611">
                        <c:v>7252.1540000000005</c:v>
                      </c:pt>
                      <c:pt idx="2612">
                        <c:v>7262.9369999999999</c:v>
                      </c:pt>
                      <c:pt idx="2613">
                        <c:v>7273.7060000000001</c:v>
                      </c:pt>
                      <c:pt idx="2614">
                        <c:v>7284.4939999999997</c:v>
                      </c:pt>
                      <c:pt idx="2615">
                        <c:v>7295.3450000000003</c:v>
                      </c:pt>
                      <c:pt idx="2616">
                        <c:v>7306.32</c:v>
                      </c:pt>
                      <c:pt idx="2617">
                        <c:v>7317.4840000000004</c:v>
                      </c:pt>
                      <c:pt idx="2618">
                        <c:v>7328.9110000000001</c:v>
                      </c:pt>
                      <c:pt idx="2619">
                        <c:v>7340.6710000000003</c:v>
                      </c:pt>
                      <c:pt idx="2620">
                        <c:v>7352.8280000000004</c:v>
                      </c:pt>
                      <c:pt idx="2621">
                        <c:v>7365.4369999999999</c:v>
                      </c:pt>
                      <c:pt idx="2622">
                        <c:v>7378.5389999999998</c:v>
                      </c:pt>
                      <c:pt idx="2623">
                        <c:v>7392.1549999999997</c:v>
                      </c:pt>
                      <c:pt idx="2624">
                        <c:v>7406.2870000000003</c:v>
                      </c:pt>
                      <c:pt idx="2625">
                        <c:v>7420.9160000000002</c:v>
                      </c:pt>
                      <c:pt idx="2626">
                        <c:v>7435.9989999999998</c:v>
                      </c:pt>
                      <c:pt idx="2627">
                        <c:v>7451.4719999999998</c:v>
                      </c:pt>
                      <c:pt idx="2628">
                        <c:v>7467.2510000000002</c:v>
                      </c:pt>
                      <c:pt idx="2629">
                        <c:v>7483.2359999999999</c:v>
                      </c:pt>
                      <c:pt idx="2630">
                        <c:v>7499.3119999999999</c:v>
                      </c:pt>
                      <c:pt idx="2631">
                        <c:v>7515.3519999999999</c:v>
                      </c:pt>
                      <c:pt idx="2632">
                        <c:v>7531.2250000000004</c:v>
                      </c:pt>
                      <c:pt idx="2633">
                        <c:v>7546.799</c:v>
                      </c:pt>
                      <c:pt idx="2634">
                        <c:v>7561.9409999999998</c:v>
                      </c:pt>
                      <c:pt idx="2635">
                        <c:v>7576.527</c:v>
                      </c:pt>
                      <c:pt idx="2636">
                        <c:v>7590.4409999999998</c:v>
                      </c:pt>
                      <c:pt idx="2637">
                        <c:v>7603.5829999999996</c:v>
                      </c:pt>
                      <c:pt idx="2638">
                        <c:v>7615.8620000000001</c:v>
                      </c:pt>
                      <c:pt idx="2639">
                        <c:v>7627.2089999999998</c:v>
                      </c:pt>
                      <c:pt idx="2640">
                        <c:v>7637.5709999999999</c:v>
                      </c:pt>
                      <c:pt idx="2641">
                        <c:v>7646.915</c:v>
                      </c:pt>
                      <c:pt idx="2642">
                        <c:v>7655.2209999999995</c:v>
                      </c:pt>
                      <c:pt idx="2643">
                        <c:v>7662.4930000000004</c:v>
                      </c:pt>
                      <c:pt idx="2644">
                        <c:v>7668.7439999999997</c:v>
                      </c:pt>
                      <c:pt idx="2645">
                        <c:v>7674.0050000000001</c:v>
                      </c:pt>
                      <c:pt idx="2646">
                        <c:v>7678.317</c:v>
                      </c:pt>
                      <c:pt idx="2647">
                        <c:v>7681.732</c:v>
                      </c:pt>
                      <c:pt idx="2648">
                        <c:v>7684.31</c:v>
                      </c:pt>
                      <c:pt idx="2649">
                        <c:v>7686.116</c:v>
                      </c:pt>
                      <c:pt idx="2650">
                        <c:v>7687.2150000000001</c:v>
                      </c:pt>
                      <c:pt idx="2651">
                        <c:v>7687.6790000000001</c:v>
                      </c:pt>
                      <c:pt idx="2652">
                        <c:v>7687.5720000000001</c:v>
                      </c:pt>
                      <c:pt idx="2653">
                        <c:v>7686.96</c:v>
                      </c:pt>
                      <c:pt idx="2654">
                        <c:v>7685.9</c:v>
                      </c:pt>
                      <c:pt idx="2655">
                        <c:v>7684.4459999999999</c:v>
                      </c:pt>
                      <c:pt idx="2656">
                        <c:v>7682.6419999999998</c:v>
                      </c:pt>
                      <c:pt idx="2657">
                        <c:v>7680.5209999999997</c:v>
                      </c:pt>
                      <c:pt idx="2658">
                        <c:v>7678.1090000000004</c:v>
                      </c:pt>
                      <c:pt idx="2659">
                        <c:v>7675.4189999999999</c:v>
                      </c:pt>
                      <c:pt idx="2660">
                        <c:v>7672.4560000000001</c:v>
                      </c:pt>
                      <c:pt idx="2661">
                        <c:v>7669.2129999999997</c:v>
                      </c:pt>
                      <c:pt idx="2662">
                        <c:v>7665.6710000000003</c:v>
                      </c:pt>
                      <c:pt idx="2663">
                        <c:v>7661.8059999999996</c:v>
                      </c:pt>
                      <c:pt idx="2664">
                        <c:v>7657.5829999999996</c:v>
                      </c:pt>
                      <c:pt idx="2665">
                        <c:v>7652.9610000000002</c:v>
                      </c:pt>
                      <c:pt idx="2666">
                        <c:v>7647.9</c:v>
                      </c:pt>
                      <c:pt idx="2667">
                        <c:v>7642.3509999999997</c:v>
                      </c:pt>
                      <c:pt idx="2668">
                        <c:v>7636.2740000000003</c:v>
                      </c:pt>
                      <c:pt idx="2669">
                        <c:v>7629.6260000000002</c:v>
                      </c:pt>
                      <c:pt idx="2670">
                        <c:v>7622.375</c:v>
                      </c:pt>
                      <c:pt idx="2671">
                        <c:v>7614.4949999999999</c:v>
                      </c:pt>
                      <c:pt idx="2672">
                        <c:v>7605.9679999999998</c:v>
                      </c:pt>
                      <c:pt idx="2673">
                        <c:v>7596.7929999999997</c:v>
                      </c:pt>
                      <c:pt idx="2674">
                        <c:v>7586.9780000000001</c:v>
                      </c:pt>
                      <c:pt idx="2675">
                        <c:v>7576.5439999999999</c:v>
                      </c:pt>
                      <c:pt idx="2676">
                        <c:v>7565.5259999999998</c:v>
                      </c:pt>
                      <c:pt idx="2677">
                        <c:v>7553.9679999999998</c:v>
                      </c:pt>
                      <c:pt idx="2678">
                        <c:v>7541.9279999999999</c:v>
                      </c:pt>
                      <c:pt idx="2679">
                        <c:v>7529.4679999999998</c:v>
                      </c:pt>
                      <c:pt idx="2680">
                        <c:v>7516.6559999999999</c:v>
                      </c:pt>
                      <c:pt idx="2681">
                        <c:v>7503.5640000000003</c:v>
                      </c:pt>
                      <c:pt idx="2682">
                        <c:v>7490.2629999999999</c:v>
                      </c:pt>
                      <c:pt idx="2683">
                        <c:v>7476.82</c:v>
                      </c:pt>
                      <c:pt idx="2684">
                        <c:v>7463.2950000000001</c:v>
                      </c:pt>
                      <c:pt idx="2685">
                        <c:v>7449.7430000000004</c:v>
                      </c:pt>
                      <c:pt idx="2686">
                        <c:v>7436.2039999999997</c:v>
                      </c:pt>
                      <c:pt idx="2687">
                        <c:v>7422.7120000000004</c:v>
                      </c:pt>
                      <c:pt idx="2688">
                        <c:v>7409.2870000000003</c:v>
                      </c:pt>
                      <c:pt idx="2689">
                        <c:v>7395.9350000000004</c:v>
                      </c:pt>
                      <c:pt idx="2690">
                        <c:v>7382.6549999999997</c:v>
                      </c:pt>
                      <c:pt idx="2691">
                        <c:v>7369.4340000000002</c:v>
                      </c:pt>
                      <c:pt idx="2692">
                        <c:v>7356.2529999999997</c:v>
                      </c:pt>
                      <c:pt idx="2693">
                        <c:v>7343.0870000000004</c:v>
                      </c:pt>
                      <c:pt idx="2694">
                        <c:v>7329.9089999999997</c:v>
                      </c:pt>
                      <c:pt idx="2695">
                        <c:v>7316.69</c:v>
                      </c:pt>
                      <c:pt idx="2696">
                        <c:v>7303.4040000000005</c:v>
                      </c:pt>
                      <c:pt idx="2697">
                        <c:v>7290.03</c:v>
                      </c:pt>
                      <c:pt idx="2698">
                        <c:v>7276.5519999999997</c:v>
                      </c:pt>
                      <c:pt idx="2699">
                        <c:v>7262.9610000000002</c:v>
                      </c:pt>
                      <c:pt idx="2700">
                        <c:v>7249.2569999999996</c:v>
                      </c:pt>
                      <c:pt idx="2701">
                        <c:v>7235.4470000000001</c:v>
                      </c:pt>
                      <c:pt idx="2702">
                        <c:v>7221.5460000000003</c:v>
                      </c:pt>
                      <c:pt idx="2703">
                        <c:v>7207.5739999999996</c:v>
                      </c:pt>
                      <c:pt idx="2704">
                        <c:v>7193.5590000000002</c:v>
                      </c:pt>
                      <c:pt idx="2705">
                        <c:v>7179.53</c:v>
                      </c:pt>
                      <c:pt idx="2706">
                        <c:v>7165.518</c:v>
                      </c:pt>
                      <c:pt idx="2707">
                        <c:v>7151.5540000000001</c:v>
                      </c:pt>
                      <c:pt idx="2708">
                        <c:v>7137.6629999999996</c:v>
                      </c:pt>
                      <c:pt idx="2709">
                        <c:v>7123.8680000000004</c:v>
                      </c:pt>
                      <c:pt idx="2710">
                        <c:v>7110.1859999999997</c:v>
                      </c:pt>
                      <c:pt idx="2711">
                        <c:v>7096.6229999999996</c:v>
                      </c:pt>
                      <c:pt idx="2712">
                        <c:v>7083.1809999999996</c:v>
                      </c:pt>
                      <c:pt idx="2713">
                        <c:v>7069.8490000000002</c:v>
                      </c:pt>
                      <c:pt idx="2714">
                        <c:v>7056.6090000000004</c:v>
                      </c:pt>
                      <c:pt idx="2715">
                        <c:v>7043.4359999999997</c:v>
                      </c:pt>
                      <c:pt idx="2716">
                        <c:v>7030.2969999999996</c:v>
                      </c:pt>
                      <c:pt idx="2717">
                        <c:v>7017.152</c:v>
                      </c:pt>
                      <c:pt idx="2718">
                        <c:v>7003.9589999999998</c:v>
                      </c:pt>
                      <c:pt idx="2719">
                        <c:v>6990.6710000000003</c:v>
                      </c:pt>
                      <c:pt idx="2720">
                        <c:v>6977.24</c:v>
                      </c:pt>
                      <c:pt idx="2721">
                        <c:v>6963.6210000000001</c:v>
                      </c:pt>
                      <c:pt idx="2722">
                        <c:v>6949.77</c:v>
                      </c:pt>
                      <c:pt idx="2723">
                        <c:v>6935.6450000000004</c:v>
                      </c:pt>
                      <c:pt idx="2724">
                        <c:v>6921.21</c:v>
                      </c:pt>
                      <c:pt idx="2725">
                        <c:v>6906.4340000000002</c:v>
                      </c:pt>
                      <c:pt idx="2726">
                        <c:v>6891.2920000000004</c:v>
                      </c:pt>
                      <c:pt idx="2727">
                        <c:v>6875.7640000000001</c:v>
                      </c:pt>
                      <c:pt idx="2728">
                        <c:v>6859.8360000000002</c:v>
                      </c:pt>
                      <c:pt idx="2729">
                        <c:v>6843.5</c:v>
                      </c:pt>
                      <c:pt idx="2730">
                        <c:v>6826.7529999999997</c:v>
                      </c:pt>
                      <c:pt idx="2731">
                        <c:v>6809.5959999999995</c:v>
                      </c:pt>
                      <c:pt idx="2732">
                        <c:v>6792.0349999999999</c:v>
                      </c:pt>
                      <c:pt idx="2733">
                        <c:v>6774.0780000000004</c:v>
                      </c:pt>
                      <c:pt idx="2734">
                        <c:v>6755.7359999999999</c:v>
                      </c:pt>
                      <c:pt idx="2735">
                        <c:v>6737.0209999999997</c:v>
                      </c:pt>
                      <c:pt idx="2736">
                        <c:v>6717.9480000000003</c:v>
                      </c:pt>
                      <c:pt idx="2737">
                        <c:v>6698.5320000000002</c:v>
                      </c:pt>
                      <c:pt idx="2738">
                        <c:v>6678.7879999999996</c:v>
                      </c:pt>
                      <c:pt idx="2739">
                        <c:v>6658.7330000000002</c:v>
                      </c:pt>
                      <c:pt idx="2740">
                        <c:v>6638.3819999999996</c:v>
                      </c:pt>
                      <c:pt idx="2741">
                        <c:v>6617.7510000000002</c:v>
                      </c:pt>
                      <c:pt idx="2742">
                        <c:v>6596.8540000000003</c:v>
                      </c:pt>
                      <c:pt idx="2743">
                        <c:v>6575.7070000000003</c:v>
                      </c:pt>
                      <c:pt idx="2744">
                        <c:v>6554.3209999999999</c:v>
                      </c:pt>
                      <c:pt idx="2745">
                        <c:v>6532.7079999999996</c:v>
                      </c:pt>
                      <c:pt idx="2746">
                        <c:v>6510.8779999999997</c:v>
                      </c:pt>
                      <c:pt idx="2747">
                        <c:v>6488.8410000000003</c:v>
                      </c:pt>
                      <c:pt idx="2748">
                        <c:v>6466.6009999999997</c:v>
                      </c:pt>
                      <c:pt idx="2749">
                        <c:v>6444.1660000000002</c:v>
                      </c:pt>
                      <c:pt idx="2750">
                        <c:v>6421.5330000000004</c:v>
                      </c:pt>
                      <c:pt idx="2751">
                        <c:v>6398.7060000000001</c:v>
                      </c:pt>
                      <c:pt idx="2752">
                        <c:v>6375.68</c:v>
                      </c:pt>
                      <c:pt idx="2753">
                        <c:v>6352.4530000000004</c:v>
                      </c:pt>
                      <c:pt idx="2754">
                        <c:v>6329.02</c:v>
                      </c:pt>
                      <c:pt idx="2755">
                        <c:v>6305.3739999999998</c:v>
                      </c:pt>
                      <c:pt idx="2756">
                        <c:v>6281.509</c:v>
                      </c:pt>
                      <c:pt idx="2757">
                        <c:v>6257.42</c:v>
                      </c:pt>
                      <c:pt idx="2758">
                        <c:v>6233.1009999999997</c:v>
                      </c:pt>
                      <c:pt idx="2759">
                        <c:v>6208.5519999999997</c:v>
                      </c:pt>
                      <c:pt idx="2760">
                        <c:v>6183.7719999999999</c:v>
                      </c:pt>
                      <c:pt idx="2761">
                        <c:v>6158.7659999999996</c:v>
                      </c:pt>
                      <c:pt idx="2762">
                        <c:v>6133.5410000000002</c:v>
                      </c:pt>
                      <c:pt idx="2763">
                        <c:v>6108.1080000000002</c:v>
                      </c:pt>
                      <c:pt idx="2764">
                        <c:v>6082.482</c:v>
                      </c:pt>
                      <c:pt idx="2765">
                        <c:v>6056.6840000000002</c:v>
                      </c:pt>
                      <c:pt idx="2766">
                        <c:v>6030.7340000000004</c:v>
                      </c:pt>
                      <c:pt idx="2767">
                        <c:v>6004.6580000000004</c:v>
                      </c:pt>
                      <c:pt idx="2768">
                        <c:v>5978.4809999999998</c:v>
                      </c:pt>
                      <c:pt idx="2769">
                        <c:v>5952.2330000000002</c:v>
                      </c:pt>
                      <c:pt idx="2770">
                        <c:v>5925.9380000000001</c:v>
                      </c:pt>
                      <c:pt idx="2771">
                        <c:v>5899.625</c:v>
                      </c:pt>
                      <c:pt idx="2772">
                        <c:v>5873.317</c:v>
                      </c:pt>
                      <c:pt idx="2773">
                        <c:v>5847.0339999999997</c:v>
                      </c:pt>
                      <c:pt idx="2774">
                        <c:v>5820.7939999999999</c:v>
                      </c:pt>
                      <c:pt idx="2775">
                        <c:v>5794.6109999999999</c:v>
                      </c:pt>
                      <c:pt idx="2776">
                        <c:v>5768.4949999999999</c:v>
                      </c:pt>
                      <c:pt idx="2777">
                        <c:v>5742.4489999999996</c:v>
                      </c:pt>
                      <c:pt idx="2778">
                        <c:v>5716.4750000000004</c:v>
                      </c:pt>
                      <c:pt idx="2779">
                        <c:v>5690.5709999999999</c:v>
                      </c:pt>
                      <c:pt idx="2780">
                        <c:v>5664.73</c:v>
                      </c:pt>
                      <c:pt idx="2781">
                        <c:v>5638.9449999999997</c:v>
                      </c:pt>
                      <c:pt idx="2782">
                        <c:v>5613.2089999999998</c:v>
                      </c:pt>
                      <c:pt idx="2783">
                        <c:v>5587.5110000000004</c:v>
                      </c:pt>
                      <c:pt idx="2784">
                        <c:v>5561.8440000000001</c:v>
                      </c:pt>
                      <c:pt idx="2785">
                        <c:v>5536.2</c:v>
                      </c:pt>
                      <c:pt idx="2786">
                        <c:v>5510.576</c:v>
                      </c:pt>
                      <c:pt idx="2787">
                        <c:v>5484.9660000000003</c:v>
                      </c:pt>
                      <c:pt idx="2788">
                        <c:v>5459.375</c:v>
                      </c:pt>
                      <c:pt idx="2789">
                        <c:v>5433.8010000000004</c:v>
                      </c:pt>
                      <c:pt idx="2790">
                        <c:v>5408.2520000000004</c:v>
                      </c:pt>
                      <c:pt idx="2791">
                        <c:v>5382.7370000000001</c:v>
                      </c:pt>
                      <c:pt idx="2792">
                        <c:v>5357.2629999999999</c:v>
                      </c:pt>
                      <c:pt idx="2793">
                        <c:v>5331.8419999999996</c:v>
                      </c:pt>
                      <c:pt idx="2794">
                        <c:v>5306.4830000000002</c:v>
                      </c:pt>
                      <c:pt idx="2795">
                        <c:v>5281.1970000000001</c:v>
                      </c:pt>
                      <c:pt idx="2796">
                        <c:v>5255.9930000000004</c:v>
                      </c:pt>
                      <c:pt idx="2797">
                        <c:v>5230.88</c:v>
                      </c:pt>
                      <c:pt idx="2798">
                        <c:v>5205.8599999999997</c:v>
                      </c:pt>
                      <c:pt idx="2799">
                        <c:v>5180.9380000000001</c:v>
                      </c:pt>
                      <c:pt idx="2800">
                        <c:v>5156.1099999999997</c:v>
                      </c:pt>
                      <c:pt idx="2801">
                        <c:v>5131.375</c:v>
                      </c:pt>
                      <c:pt idx="2802">
                        <c:v>5106.7259999999997</c:v>
                      </c:pt>
                      <c:pt idx="2803">
                        <c:v>5082.1509999999998</c:v>
                      </c:pt>
                      <c:pt idx="2804">
                        <c:v>5057.6419999999998</c:v>
                      </c:pt>
                      <c:pt idx="2805">
                        <c:v>5033.1819999999998</c:v>
                      </c:pt>
                      <c:pt idx="2806">
                        <c:v>5008.76</c:v>
                      </c:pt>
                      <c:pt idx="2807">
                        <c:v>4984.3590000000004</c:v>
                      </c:pt>
                      <c:pt idx="2808">
                        <c:v>4959.9639999999999</c:v>
                      </c:pt>
                      <c:pt idx="2809">
                        <c:v>4935.5619999999999</c:v>
                      </c:pt>
                      <c:pt idx="2810">
                        <c:v>4911.1379999999999</c:v>
                      </c:pt>
                      <c:pt idx="2811">
                        <c:v>4886.6809999999996</c:v>
                      </c:pt>
                      <c:pt idx="2812">
                        <c:v>4862.1809999999996</c:v>
                      </c:pt>
                      <c:pt idx="2813">
                        <c:v>4837.6310000000003</c:v>
                      </c:pt>
                      <c:pt idx="2814">
                        <c:v>4813.0219999999999</c:v>
                      </c:pt>
                      <c:pt idx="2815">
                        <c:v>4788.3530000000001</c:v>
                      </c:pt>
                      <c:pt idx="2816">
                        <c:v>4763.6210000000001</c:v>
                      </c:pt>
                      <c:pt idx="2817">
                        <c:v>4738.8239999999996</c:v>
                      </c:pt>
                      <c:pt idx="2818">
                        <c:v>4713.9629999999997</c:v>
                      </c:pt>
                      <c:pt idx="2819">
                        <c:v>4689.0410000000002</c:v>
                      </c:pt>
                      <c:pt idx="2820">
                        <c:v>4664.0590000000002</c:v>
                      </c:pt>
                      <c:pt idx="2821">
                        <c:v>4639.0219999999999</c:v>
                      </c:pt>
                      <c:pt idx="2822">
                        <c:v>4613.9319999999998</c:v>
                      </c:pt>
                      <c:pt idx="2823">
                        <c:v>4588.7939999999999</c:v>
                      </c:pt>
                      <c:pt idx="2824">
                        <c:v>4563.6109999999999</c:v>
                      </c:pt>
                      <c:pt idx="2825">
                        <c:v>4538.3869999999997</c:v>
                      </c:pt>
                      <c:pt idx="2826">
                        <c:v>4513.1270000000004</c:v>
                      </c:pt>
                      <c:pt idx="2827">
                        <c:v>4487.8329999999996</c:v>
                      </c:pt>
                      <c:pt idx="2828">
                        <c:v>4462.5110000000004</c:v>
                      </c:pt>
                      <c:pt idx="2829">
                        <c:v>4437.165</c:v>
                      </c:pt>
                      <c:pt idx="2830">
                        <c:v>4411.7950000000001</c:v>
                      </c:pt>
                      <c:pt idx="2831">
                        <c:v>4386.4089999999997</c:v>
                      </c:pt>
                      <c:pt idx="2832">
                        <c:v>4361.0110000000004</c:v>
                      </c:pt>
                      <c:pt idx="2833">
                        <c:v>4335.6030000000001</c:v>
                      </c:pt>
                      <c:pt idx="2834">
                        <c:v>4310.1890000000003</c:v>
                      </c:pt>
                      <c:pt idx="2835">
                        <c:v>4284.7740000000003</c:v>
                      </c:pt>
                      <c:pt idx="2836">
                        <c:v>4259.3630000000003</c:v>
                      </c:pt>
                      <c:pt idx="2837">
                        <c:v>4233.9570000000003</c:v>
                      </c:pt>
                      <c:pt idx="2838">
                        <c:v>4208.5600000000004</c:v>
                      </c:pt>
                      <c:pt idx="2839">
                        <c:v>4183.174</c:v>
                      </c:pt>
                      <c:pt idx="2840">
                        <c:v>4157.8029999999999</c:v>
                      </c:pt>
                      <c:pt idx="2841">
                        <c:v>4132.4480000000003</c:v>
                      </c:pt>
                      <c:pt idx="2842">
                        <c:v>4107.1099999999997</c:v>
                      </c:pt>
                      <c:pt idx="2843">
                        <c:v>4081.79</c:v>
                      </c:pt>
                      <c:pt idx="2844">
                        <c:v>4056.489</c:v>
                      </c:pt>
                      <c:pt idx="2845">
                        <c:v>4031.2089999999998</c:v>
                      </c:pt>
                      <c:pt idx="2846">
                        <c:v>4005.951</c:v>
                      </c:pt>
                      <c:pt idx="2847">
                        <c:v>3980.7139999999999</c:v>
                      </c:pt>
                      <c:pt idx="2848">
                        <c:v>3955.502</c:v>
                      </c:pt>
                      <c:pt idx="2849">
                        <c:v>3930.3180000000002</c:v>
                      </c:pt>
                      <c:pt idx="2850">
                        <c:v>3905.165</c:v>
                      </c:pt>
                      <c:pt idx="2851">
                        <c:v>3880.0459999999998</c:v>
                      </c:pt>
                      <c:pt idx="2852">
                        <c:v>3854.9690000000001</c:v>
                      </c:pt>
                      <c:pt idx="2853">
                        <c:v>3829.9380000000001</c:v>
                      </c:pt>
                      <c:pt idx="2854">
                        <c:v>3804.9630000000002</c:v>
                      </c:pt>
                      <c:pt idx="2855">
                        <c:v>3780.0479999999998</c:v>
                      </c:pt>
                      <c:pt idx="2856">
                        <c:v>3755.2049999999999</c:v>
                      </c:pt>
                      <c:pt idx="2857">
                        <c:v>3730.4389999999999</c:v>
                      </c:pt>
                      <c:pt idx="2858">
                        <c:v>3705.7620000000002</c:v>
                      </c:pt>
                      <c:pt idx="2859">
                        <c:v>3681.18</c:v>
                      </c:pt>
                      <c:pt idx="2860">
                        <c:v>3656.7</c:v>
                      </c:pt>
                      <c:pt idx="2861">
                        <c:v>3632.33</c:v>
                      </c:pt>
                      <c:pt idx="2862">
                        <c:v>3608.0729999999999</c:v>
                      </c:pt>
                      <c:pt idx="2863">
                        <c:v>3583.9360000000001</c:v>
                      </c:pt>
                      <c:pt idx="2864">
                        <c:v>3559.92</c:v>
                      </c:pt>
                      <c:pt idx="2865">
                        <c:v>3536.027</c:v>
                      </c:pt>
                      <c:pt idx="2866">
                        <c:v>3512.2579999999998</c:v>
                      </c:pt>
                      <c:pt idx="2867">
                        <c:v>3488.6120000000001</c:v>
                      </c:pt>
                      <c:pt idx="2868">
                        <c:v>3465.087</c:v>
                      </c:pt>
                      <c:pt idx="2869">
                        <c:v>3441.68</c:v>
                      </c:pt>
                      <c:pt idx="2870">
                        <c:v>3418.39</c:v>
                      </c:pt>
                      <c:pt idx="2871">
                        <c:v>3395.2139999999999</c:v>
                      </c:pt>
                      <c:pt idx="2872">
                        <c:v>3372.1480000000001</c:v>
                      </c:pt>
                      <c:pt idx="2873">
                        <c:v>3349.1889999999999</c:v>
                      </c:pt>
                      <c:pt idx="2874">
                        <c:v>3326.3389999999999</c:v>
                      </c:pt>
                      <c:pt idx="2875">
                        <c:v>3303.5920000000001</c:v>
                      </c:pt>
                      <c:pt idx="2876">
                        <c:v>3280.951</c:v>
                      </c:pt>
                      <c:pt idx="2877">
                        <c:v>3258.415</c:v>
                      </c:pt>
                      <c:pt idx="2878">
                        <c:v>3235.9859999999999</c:v>
                      </c:pt>
                      <c:pt idx="2879">
                        <c:v>3213.6640000000002</c:v>
                      </c:pt>
                      <c:pt idx="2880">
                        <c:v>3191.4540000000002</c:v>
                      </c:pt>
                      <c:pt idx="2881">
                        <c:v>3169.357</c:v>
                      </c:pt>
                      <c:pt idx="2882">
                        <c:v>3147.3739999999998</c:v>
                      </c:pt>
                      <c:pt idx="2883">
                        <c:v>3125.511</c:v>
                      </c:pt>
                      <c:pt idx="2884">
                        <c:v>3103.7669999999998</c:v>
                      </c:pt>
                      <c:pt idx="2885">
                        <c:v>3082.145</c:v>
                      </c:pt>
                      <c:pt idx="2886">
                        <c:v>3060.645</c:v>
                      </c:pt>
                      <c:pt idx="2887">
                        <c:v>3039.268</c:v>
                      </c:pt>
                      <c:pt idx="2888">
                        <c:v>3018.011</c:v>
                      </c:pt>
                      <c:pt idx="2889">
                        <c:v>2996.875</c:v>
                      </c:pt>
                      <c:pt idx="2890">
                        <c:v>2975.8560000000002</c:v>
                      </c:pt>
                      <c:pt idx="2891">
                        <c:v>2954.951</c:v>
                      </c:pt>
                      <c:pt idx="2892">
                        <c:v>2934.1550000000002</c:v>
                      </c:pt>
                      <c:pt idx="2893">
                        <c:v>2913.4650000000001</c:v>
                      </c:pt>
                      <c:pt idx="2894">
                        <c:v>2892.877</c:v>
                      </c:pt>
                      <c:pt idx="2895">
                        <c:v>2872.3850000000002</c:v>
                      </c:pt>
                      <c:pt idx="2896">
                        <c:v>2851.9830000000002</c:v>
                      </c:pt>
                      <c:pt idx="2897">
                        <c:v>2831.6709999999998</c:v>
                      </c:pt>
                      <c:pt idx="2898">
                        <c:v>2811.4430000000002</c:v>
                      </c:pt>
                      <c:pt idx="2899">
                        <c:v>2791.2939999999999</c:v>
                      </c:pt>
                      <c:pt idx="2900">
                        <c:v>2771.223</c:v>
                      </c:pt>
                      <c:pt idx="2901">
                        <c:v>2751.2289999999998</c:v>
                      </c:pt>
                      <c:pt idx="2902">
                        <c:v>2731.3069999999998</c:v>
                      </c:pt>
                      <c:pt idx="2903">
                        <c:v>2711.4589999999998</c:v>
                      </c:pt>
                      <c:pt idx="2904">
                        <c:v>2691.6840000000002</c:v>
                      </c:pt>
                      <c:pt idx="2905">
                        <c:v>2671.9810000000002</c:v>
                      </c:pt>
                      <c:pt idx="2906">
                        <c:v>2652.3510000000001</c:v>
                      </c:pt>
                      <c:pt idx="2907">
                        <c:v>2632.7950000000001</c:v>
                      </c:pt>
                      <c:pt idx="2908">
                        <c:v>2613.3130000000001</c:v>
                      </c:pt>
                      <c:pt idx="2909">
                        <c:v>2593.9059999999999</c:v>
                      </c:pt>
                      <c:pt idx="2910">
                        <c:v>2574.576</c:v>
                      </c:pt>
                      <c:pt idx="2911">
                        <c:v>2555.3229999999999</c:v>
                      </c:pt>
                      <c:pt idx="2912">
                        <c:v>2536.1469999999999</c:v>
                      </c:pt>
                      <c:pt idx="2913">
                        <c:v>2517.0500000000002</c:v>
                      </c:pt>
                      <c:pt idx="2914">
                        <c:v>2498.0329999999999</c:v>
                      </c:pt>
                      <c:pt idx="2915">
                        <c:v>2479.0949999999998</c:v>
                      </c:pt>
                      <c:pt idx="2916">
                        <c:v>2460.2379999999998</c:v>
                      </c:pt>
                      <c:pt idx="2917">
                        <c:v>2441.4630000000002</c:v>
                      </c:pt>
                      <c:pt idx="2918">
                        <c:v>2422.7689999999998</c:v>
                      </c:pt>
                      <c:pt idx="2919">
                        <c:v>2404.1579999999999</c:v>
                      </c:pt>
                      <c:pt idx="2920">
                        <c:v>2385.6309999999999</c:v>
                      </c:pt>
                      <c:pt idx="2921">
                        <c:v>2367.1880000000001</c:v>
                      </c:pt>
                      <c:pt idx="2922">
                        <c:v>2348.8310000000001</c:v>
                      </c:pt>
                      <c:pt idx="2923">
                        <c:v>2330.5610000000001</c:v>
                      </c:pt>
                      <c:pt idx="2924">
                        <c:v>2312.3780000000002</c:v>
                      </c:pt>
                      <c:pt idx="2925">
                        <c:v>2294.2840000000001</c:v>
                      </c:pt>
                      <c:pt idx="2926">
                        <c:v>2276.279</c:v>
                      </c:pt>
                      <c:pt idx="2927">
                        <c:v>2258.3649999999998</c:v>
                      </c:pt>
                      <c:pt idx="2928">
                        <c:v>2240.5430000000001</c:v>
                      </c:pt>
                      <c:pt idx="2929">
                        <c:v>2222.8130000000001</c:v>
                      </c:pt>
                      <c:pt idx="2930">
                        <c:v>2205.1770000000001</c:v>
                      </c:pt>
                      <c:pt idx="2931">
                        <c:v>2187.634</c:v>
                      </c:pt>
                      <c:pt idx="2932">
                        <c:v>2170.1860000000001</c:v>
                      </c:pt>
                      <c:pt idx="2933">
                        <c:v>2152.8319999999999</c:v>
                      </c:pt>
                      <c:pt idx="2934">
                        <c:v>2135.5729999999999</c:v>
                      </c:pt>
                      <c:pt idx="2935">
                        <c:v>2118.41</c:v>
                      </c:pt>
                      <c:pt idx="2936">
                        <c:v>2101.3420000000001</c:v>
                      </c:pt>
                      <c:pt idx="2937">
                        <c:v>2084.3719999999998</c:v>
                      </c:pt>
                      <c:pt idx="2938">
                        <c:v>2067.4989999999998</c:v>
                      </c:pt>
                      <c:pt idx="2939">
                        <c:v>2050.7240000000002</c:v>
                      </c:pt>
                      <c:pt idx="2940">
                        <c:v>2034.049</c:v>
                      </c:pt>
                      <c:pt idx="2941">
                        <c:v>2017.4749999999999</c:v>
                      </c:pt>
                      <c:pt idx="2942">
                        <c:v>2001.0039999999999</c:v>
                      </c:pt>
                      <c:pt idx="2943">
                        <c:v>1984.635</c:v>
                      </c:pt>
                      <c:pt idx="2944">
                        <c:v>1968.373</c:v>
                      </c:pt>
                      <c:pt idx="2945">
                        <c:v>1952.2190000000001</c:v>
                      </c:pt>
                      <c:pt idx="2946">
                        <c:v>1936.173</c:v>
                      </c:pt>
                      <c:pt idx="2947">
                        <c:v>1920.2380000000001</c:v>
                      </c:pt>
                      <c:pt idx="2948">
                        <c:v>1904.415</c:v>
                      </c:pt>
                      <c:pt idx="2949">
                        <c:v>1888.7049999999999</c:v>
                      </c:pt>
                      <c:pt idx="2950">
                        <c:v>1873.1110000000001</c:v>
                      </c:pt>
                      <c:pt idx="2951">
                        <c:v>1857.6289999999999</c:v>
                      </c:pt>
                      <c:pt idx="2952">
                        <c:v>1842.2639999999999</c:v>
                      </c:pt>
                      <c:pt idx="2953">
                        <c:v>1827.0139999999999</c:v>
                      </c:pt>
                      <c:pt idx="2954">
                        <c:v>1811.8779999999999</c:v>
                      </c:pt>
                      <c:pt idx="2955">
                        <c:v>1796.856</c:v>
                      </c:pt>
                      <c:pt idx="2956">
                        <c:v>1781.9469999999999</c:v>
                      </c:pt>
                      <c:pt idx="2957">
                        <c:v>1767.15</c:v>
                      </c:pt>
                      <c:pt idx="2958">
                        <c:v>1752.463</c:v>
                      </c:pt>
                      <c:pt idx="2959">
                        <c:v>1737.886</c:v>
                      </c:pt>
                      <c:pt idx="2960">
                        <c:v>1723.4169999999999</c:v>
                      </c:pt>
                      <c:pt idx="2961">
                        <c:v>1709.056</c:v>
                      </c:pt>
                      <c:pt idx="2962">
                        <c:v>1694.799</c:v>
                      </c:pt>
                      <c:pt idx="2963">
                        <c:v>1680.6479999999999</c:v>
                      </c:pt>
                      <c:pt idx="2964">
                        <c:v>1666.6020000000001</c:v>
                      </c:pt>
                      <c:pt idx="2965">
                        <c:v>1652.6579999999999</c:v>
                      </c:pt>
                      <c:pt idx="2966">
                        <c:v>1638.819</c:v>
                      </c:pt>
                      <c:pt idx="2967">
                        <c:v>1625.0830000000001</c:v>
                      </c:pt>
                      <c:pt idx="2968">
                        <c:v>1611.451</c:v>
                      </c:pt>
                      <c:pt idx="2969">
                        <c:v>1597.921</c:v>
                      </c:pt>
                      <c:pt idx="2970">
                        <c:v>1584.4949999999999</c:v>
                      </c:pt>
                      <c:pt idx="2971">
                        <c:v>1571.173</c:v>
                      </c:pt>
                      <c:pt idx="2972">
                        <c:v>1557.953</c:v>
                      </c:pt>
                      <c:pt idx="2973">
                        <c:v>1544.837</c:v>
                      </c:pt>
                      <c:pt idx="2974">
                        <c:v>1531.8240000000001</c:v>
                      </c:pt>
                      <c:pt idx="2975">
                        <c:v>1518.912</c:v>
                      </c:pt>
                      <c:pt idx="2976">
                        <c:v>1506.1010000000001</c:v>
                      </c:pt>
                      <c:pt idx="2977">
                        <c:v>1493.3910000000001</c:v>
                      </c:pt>
                      <c:pt idx="2978">
                        <c:v>1480.78</c:v>
                      </c:pt>
                      <c:pt idx="2979">
                        <c:v>1468.2670000000001</c:v>
                      </c:pt>
                      <c:pt idx="2980">
                        <c:v>1455.8489999999999</c:v>
                      </c:pt>
                      <c:pt idx="2981">
                        <c:v>1443.527</c:v>
                      </c:pt>
                      <c:pt idx="2982">
                        <c:v>1431.297</c:v>
                      </c:pt>
                      <c:pt idx="2983">
                        <c:v>1419.1590000000001</c:v>
                      </c:pt>
                      <c:pt idx="2984">
                        <c:v>1407.1089999999999</c:v>
                      </c:pt>
                      <c:pt idx="2985">
                        <c:v>1395.1489999999999</c:v>
                      </c:pt>
                      <c:pt idx="2986">
                        <c:v>1383.2750000000001</c:v>
                      </c:pt>
                      <c:pt idx="2987">
                        <c:v>1371.4880000000001</c:v>
                      </c:pt>
                      <c:pt idx="2988">
                        <c:v>1359.7829999999999</c:v>
                      </c:pt>
                      <c:pt idx="2989">
                        <c:v>1348.163</c:v>
                      </c:pt>
                      <c:pt idx="2990">
                        <c:v>1336.626</c:v>
                      </c:pt>
                      <c:pt idx="2991">
                        <c:v>1325.172</c:v>
                      </c:pt>
                      <c:pt idx="2992">
                        <c:v>1313.799</c:v>
                      </c:pt>
                      <c:pt idx="2993">
                        <c:v>1302.508</c:v>
                      </c:pt>
                      <c:pt idx="2994">
                        <c:v>1291.298</c:v>
                      </c:pt>
                      <c:pt idx="2995">
                        <c:v>1280.17</c:v>
                      </c:pt>
                      <c:pt idx="2996">
                        <c:v>1269.1220000000001</c:v>
                      </c:pt>
                      <c:pt idx="2997">
                        <c:v>1258.155</c:v>
                      </c:pt>
                      <c:pt idx="2998">
                        <c:v>1247.269</c:v>
                      </c:pt>
                      <c:pt idx="2999">
                        <c:v>1236.4639999999999</c:v>
                      </c:pt>
                      <c:pt idx="3000">
                        <c:v>1225.739</c:v>
                      </c:pt>
                      <c:pt idx="3001">
                        <c:v>1215.0930000000001</c:v>
                      </c:pt>
                      <c:pt idx="3002">
                        <c:v>1204.529</c:v>
                      </c:pt>
                      <c:pt idx="3003">
                        <c:v>1194.0429999999999</c:v>
                      </c:pt>
                      <c:pt idx="3004">
                        <c:v>1183.6369999999999</c:v>
                      </c:pt>
                      <c:pt idx="3005">
                        <c:v>1173.31</c:v>
                      </c:pt>
                      <c:pt idx="3006">
                        <c:v>1163.0619999999999</c:v>
                      </c:pt>
                      <c:pt idx="3007">
                        <c:v>1152.893</c:v>
                      </c:pt>
                      <c:pt idx="3008">
                        <c:v>1142.8009999999999</c:v>
                      </c:pt>
                      <c:pt idx="3009">
                        <c:v>1132.789</c:v>
                      </c:pt>
                      <c:pt idx="3010">
                        <c:v>1122.854</c:v>
                      </c:pt>
                      <c:pt idx="3011">
                        <c:v>1112.998</c:v>
                      </c:pt>
                      <c:pt idx="3012">
                        <c:v>1103.2190000000001</c:v>
                      </c:pt>
                      <c:pt idx="3013">
                        <c:v>1093.519</c:v>
                      </c:pt>
                      <c:pt idx="3014">
                        <c:v>1083.896</c:v>
                      </c:pt>
                      <c:pt idx="3015">
                        <c:v>1074.3510000000001</c:v>
                      </c:pt>
                      <c:pt idx="3016">
                        <c:v>1064.883</c:v>
                      </c:pt>
                      <c:pt idx="3017">
                        <c:v>1055.4929999999999</c:v>
                      </c:pt>
                      <c:pt idx="3018">
                        <c:v>1046.18</c:v>
                      </c:pt>
                      <c:pt idx="3019">
                        <c:v>1036.9449999999999</c:v>
                      </c:pt>
                      <c:pt idx="3020">
                        <c:v>1027.787</c:v>
                      </c:pt>
                      <c:pt idx="3021">
                        <c:v>1018.705</c:v>
                      </c:pt>
                      <c:pt idx="3022">
                        <c:v>1009.7</c:v>
                      </c:pt>
                      <c:pt idx="3023">
                        <c:v>1000.772</c:v>
                      </c:pt>
                      <c:pt idx="3024">
                        <c:v>991.91899999999998</c:v>
                      </c:pt>
                      <c:pt idx="3025">
                        <c:v>983.14239999999995</c:v>
                      </c:pt>
                      <c:pt idx="3026">
                        <c:v>974.44140000000004</c:v>
                      </c:pt>
                      <c:pt idx="3027">
                        <c:v>965.81590000000006</c:v>
                      </c:pt>
                      <c:pt idx="3028">
                        <c:v>957.26580000000001</c:v>
                      </c:pt>
                      <c:pt idx="3029">
                        <c:v>948.79089999999997</c:v>
                      </c:pt>
                      <c:pt idx="3030">
                        <c:v>940.39099999999996</c:v>
                      </c:pt>
                      <c:pt idx="3031">
                        <c:v>932.06610000000001</c:v>
                      </c:pt>
                      <c:pt idx="3032">
                        <c:v>923.81619999999998</c:v>
                      </c:pt>
                      <c:pt idx="3033">
                        <c:v>915.64120000000003</c:v>
                      </c:pt>
                      <c:pt idx="3034">
                        <c:v>907.54110000000003</c:v>
                      </c:pt>
                      <c:pt idx="3035">
                        <c:v>899.51570000000004</c:v>
                      </c:pt>
                      <c:pt idx="3036">
                        <c:v>891.56479999999999</c:v>
                      </c:pt>
                      <c:pt idx="3037">
                        <c:v>883.68849999999998</c:v>
                      </c:pt>
                      <c:pt idx="3038">
                        <c:v>875.88620000000003</c:v>
                      </c:pt>
                      <c:pt idx="3039">
                        <c:v>868.15790000000004</c:v>
                      </c:pt>
                      <c:pt idx="3040">
                        <c:v>860.50300000000004</c:v>
                      </c:pt>
                      <c:pt idx="3041">
                        <c:v>852.92129999999997</c:v>
                      </c:pt>
                      <c:pt idx="3042">
                        <c:v>845.41210000000001</c:v>
                      </c:pt>
                      <c:pt idx="3043">
                        <c:v>837.97469999999998</c:v>
                      </c:pt>
                      <c:pt idx="3044">
                        <c:v>830.6087</c:v>
                      </c:pt>
                      <c:pt idx="3045">
                        <c:v>823.31320000000005</c:v>
                      </c:pt>
                      <c:pt idx="3046">
                        <c:v>816.08759999999995</c:v>
                      </c:pt>
                      <c:pt idx="3047">
                        <c:v>808.93129999999996</c:v>
                      </c:pt>
                      <c:pt idx="3048">
                        <c:v>801.84349999999995</c:v>
                      </c:pt>
                      <c:pt idx="3049">
                        <c:v>794.82339999999999</c:v>
                      </c:pt>
                      <c:pt idx="3050">
                        <c:v>787.87049999999999</c:v>
                      </c:pt>
                      <c:pt idx="3051">
                        <c:v>780.98400000000004</c:v>
                      </c:pt>
                      <c:pt idx="3052">
                        <c:v>774.16340000000002</c:v>
                      </c:pt>
                      <c:pt idx="3053">
                        <c:v>767.40830000000005</c:v>
                      </c:pt>
                      <c:pt idx="3054">
                        <c:v>760.71810000000005</c:v>
                      </c:pt>
                      <c:pt idx="3055">
                        <c:v>754.09220000000005</c:v>
                      </c:pt>
                      <c:pt idx="3056">
                        <c:v>747.53030000000001</c:v>
                      </c:pt>
                      <c:pt idx="3057">
                        <c:v>741.03210000000001</c:v>
                      </c:pt>
                      <c:pt idx="3058">
                        <c:v>734.59690000000001</c:v>
                      </c:pt>
                      <c:pt idx="3059">
                        <c:v>728.22460000000001</c:v>
                      </c:pt>
                      <c:pt idx="3060">
                        <c:v>721.91449999999998</c:v>
                      </c:pt>
                      <c:pt idx="3061">
                        <c:v>715.66629999999998</c:v>
                      </c:pt>
                      <c:pt idx="3062">
                        <c:v>709.47950000000003</c:v>
                      </c:pt>
                      <c:pt idx="3063">
                        <c:v>703.35350000000005</c:v>
                      </c:pt>
                      <c:pt idx="3064">
                        <c:v>697.28790000000004</c:v>
                      </c:pt>
                      <c:pt idx="3065">
                        <c:v>691.28200000000004</c:v>
                      </c:pt>
                      <c:pt idx="3066">
                        <c:v>685.33510000000001</c:v>
                      </c:pt>
                      <c:pt idx="3067">
                        <c:v>679.44659999999999</c:v>
                      </c:pt>
                      <c:pt idx="3068">
                        <c:v>673.61569999999995</c:v>
                      </c:pt>
                      <c:pt idx="3069">
                        <c:v>667.84180000000003</c:v>
                      </c:pt>
                      <c:pt idx="3070">
                        <c:v>662.12429999999995</c:v>
                      </c:pt>
                      <c:pt idx="3071">
                        <c:v>656.46220000000005</c:v>
                      </c:pt>
                      <c:pt idx="3072">
                        <c:v>650.85500000000002</c:v>
                      </c:pt>
                      <c:pt idx="3073">
                        <c:v>645.3021</c:v>
                      </c:pt>
                      <c:pt idx="3074">
                        <c:v>639.80269999999996</c:v>
                      </c:pt>
                      <c:pt idx="3075">
                        <c:v>634.35630000000003</c:v>
                      </c:pt>
                      <c:pt idx="3076">
                        <c:v>628.96249999999998</c:v>
                      </c:pt>
                      <c:pt idx="3077">
                        <c:v>623.62059999999997</c:v>
                      </c:pt>
                      <c:pt idx="3078">
                        <c:v>618.33010000000002</c:v>
                      </c:pt>
                      <c:pt idx="3079">
                        <c:v>613.09069999999997</c:v>
                      </c:pt>
                      <c:pt idx="3080">
                        <c:v>607.90200000000004</c:v>
                      </c:pt>
                      <c:pt idx="3081">
                        <c:v>602.7636</c:v>
                      </c:pt>
                      <c:pt idx="3082">
                        <c:v>597.67510000000004</c:v>
                      </c:pt>
                      <c:pt idx="3083">
                        <c:v>592.63639999999998</c:v>
                      </c:pt>
                      <c:pt idx="3084">
                        <c:v>587.64679999999998</c:v>
                      </c:pt>
                      <c:pt idx="3085">
                        <c:v>582.70630000000006</c:v>
                      </c:pt>
                      <c:pt idx="3086">
                        <c:v>577.81439999999998</c:v>
                      </c:pt>
                      <c:pt idx="3087">
                        <c:v>572.97090000000003</c:v>
                      </c:pt>
                      <c:pt idx="3088">
                        <c:v>568.17529999999999</c:v>
                      </c:pt>
                      <c:pt idx="3089">
                        <c:v>563.42740000000003</c:v>
                      </c:pt>
                      <c:pt idx="3090">
                        <c:v>558.7269</c:v>
                      </c:pt>
                      <c:pt idx="3091">
                        <c:v>554.07330000000002</c:v>
                      </c:pt>
                      <c:pt idx="3092">
                        <c:v>549.46640000000002</c:v>
                      </c:pt>
                      <c:pt idx="3093">
                        <c:v>544.90570000000002</c:v>
                      </c:pt>
                      <c:pt idx="3094">
                        <c:v>540.39099999999996</c:v>
                      </c:pt>
                      <c:pt idx="3095">
                        <c:v>535.92190000000005</c:v>
                      </c:pt>
                      <c:pt idx="3096">
                        <c:v>531.49800000000005</c:v>
                      </c:pt>
                      <c:pt idx="3097">
                        <c:v>527.11919999999998</c:v>
                      </c:pt>
                      <c:pt idx="3098">
                        <c:v>522.78499999999997</c:v>
                      </c:pt>
                      <c:pt idx="3099">
                        <c:v>518.49530000000004</c:v>
                      </c:pt>
                      <c:pt idx="3100">
                        <c:v>514.24959999999999</c:v>
                      </c:pt>
                      <c:pt idx="3101">
                        <c:v>510.04770000000002</c:v>
                      </c:pt>
                      <c:pt idx="3102">
                        <c:v>505.88929999999999</c:v>
                      </c:pt>
                      <c:pt idx="3103">
                        <c:v>501.77420000000001</c:v>
                      </c:pt>
                      <c:pt idx="3104">
                        <c:v>497.702</c:v>
                      </c:pt>
                      <c:pt idx="3105">
                        <c:v>493.67250000000001</c:v>
                      </c:pt>
                      <c:pt idx="3106">
                        <c:v>489.68560000000002</c:v>
                      </c:pt>
                      <c:pt idx="3107">
                        <c:v>485.7407</c:v>
                      </c:pt>
                      <c:pt idx="3108">
                        <c:v>481.83769999999998</c:v>
                      </c:pt>
                      <c:pt idx="3109">
                        <c:v>477.97609999999997</c:v>
                      </c:pt>
                      <c:pt idx="3110">
                        <c:v>474.15589999999997</c:v>
                      </c:pt>
                      <c:pt idx="3111">
                        <c:v>470.3766</c:v>
                      </c:pt>
                      <c:pt idx="3112">
                        <c:v>466.6379</c:v>
                      </c:pt>
                      <c:pt idx="3113">
                        <c:v>462.93959999999998</c:v>
                      </c:pt>
                      <c:pt idx="3114">
                        <c:v>459.28129999999999</c:v>
                      </c:pt>
                      <c:pt idx="3115">
                        <c:v>455.6626</c:v>
                      </c:pt>
                      <c:pt idx="3116">
                        <c:v>452.08350000000002</c:v>
                      </c:pt>
                      <c:pt idx="3117">
                        <c:v>448.54349999999999</c:v>
                      </c:pt>
                      <c:pt idx="3118">
                        <c:v>445.04239999999999</c:v>
                      </c:pt>
                      <c:pt idx="3119">
                        <c:v>441.57979999999998</c:v>
                      </c:pt>
                      <c:pt idx="3120">
                        <c:v>438.15559999999999</c:v>
                      </c:pt>
                      <c:pt idx="3121">
                        <c:v>434.76929999999999</c:v>
                      </c:pt>
                      <c:pt idx="3122">
                        <c:v>431.42079999999999</c:v>
                      </c:pt>
                      <c:pt idx="3123">
                        <c:v>428.10980000000001</c:v>
                      </c:pt>
                      <c:pt idx="3124">
                        <c:v>424.83609999999999</c:v>
                      </c:pt>
                      <c:pt idx="3125">
                        <c:v>421.5992</c:v>
                      </c:pt>
                      <c:pt idx="3126">
                        <c:v>418.39890000000003</c:v>
                      </c:pt>
                      <c:pt idx="3127">
                        <c:v>415.23509999999999</c:v>
                      </c:pt>
                      <c:pt idx="3128">
                        <c:v>412.1071</c:v>
                      </c:pt>
                      <c:pt idx="3129">
                        <c:v>409.01479999999998</c:v>
                      </c:pt>
                      <c:pt idx="3130">
                        <c:v>405.95780000000002</c:v>
                      </c:pt>
                      <c:pt idx="3131">
                        <c:v>402.9357</c:v>
                      </c:pt>
                      <c:pt idx="3132">
                        <c:v>399.94830000000002</c:v>
                      </c:pt>
                      <c:pt idx="3133">
                        <c:v>396.995</c:v>
                      </c:pt>
                      <c:pt idx="3134">
                        <c:v>394.07560000000001</c:v>
                      </c:pt>
                      <c:pt idx="3135">
                        <c:v>391.18959999999998</c:v>
                      </c:pt>
                      <c:pt idx="3136">
                        <c:v>388.33670000000001</c:v>
                      </c:pt>
                      <c:pt idx="3137">
                        <c:v>385.51650000000001</c:v>
                      </c:pt>
                      <c:pt idx="3138">
                        <c:v>382.72879999999998</c:v>
                      </c:pt>
                      <c:pt idx="3139">
                        <c:v>379.97300000000001</c:v>
                      </c:pt>
                      <c:pt idx="3140">
                        <c:v>377.24889999999999</c:v>
                      </c:pt>
                      <c:pt idx="3141">
                        <c:v>374.55619999999999</c:v>
                      </c:pt>
                      <c:pt idx="3142">
                        <c:v>371.89440000000002</c:v>
                      </c:pt>
                      <c:pt idx="3143">
                        <c:v>369.26339999999999</c:v>
                      </c:pt>
                      <c:pt idx="3144">
                        <c:v>366.6628</c:v>
                      </c:pt>
                      <c:pt idx="3145">
                        <c:v>364.0924</c:v>
                      </c:pt>
                      <c:pt idx="3146">
                        <c:v>361.55180000000001</c:v>
                      </c:pt>
                      <c:pt idx="3147">
                        <c:v>359.04070000000002</c:v>
                      </c:pt>
                      <c:pt idx="3148">
                        <c:v>356.55889999999999</c:v>
                      </c:pt>
                      <c:pt idx="3149">
                        <c:v>354.10610000000003</c:v>
                      </c:pt>
                      <c:pt idx="3150">
                        <c:v>351.68189999999998</c:v>
                      </c:pt>
                      <c:pt idx="3151">
                        <c:v>349.286</c:v>
                      </c:pt>
                      <c:pt idx="3152">
                        <c:v>346.91829999999999</c:v>
                      </c:pt>
                      <c:pt idx="3153">
                        <c:v>344.57839999999999</c:v>
                      </c:pt>
                      <c:pt idx="3154">
                        <c:v>342.26580000000001</c:v>
                      </c:pt>
                      <c:pt idx="3155">
                        <c:v>339.9803</c:v>
                      </c:pt>
                      <c:pt idx="3156">
                        <c:v>337.72160000000002</c:v>
                      </c:pt>
                      <c:pt idx="3157">
                        <c:v>335.48950000000002</c:v>
                      </c:pt>
                      <c:pt idx="3158">
                        <c:v>333.2835</c:v>
                      </c:pt>
                      <c:pt idx="3159">
                        <c:v>331.10329999999999</c:v>
                      </c:pt>
                      <c:pt idx="3160">
                        <c:v>328.9486</c:v>
                      </c:pt>
                      <c:pt idx="3161">
                        <c:v>326.81909999999999</c:v>
                      </c:pt>
                      <c:pt idx="3162">
                        <c:v>324.71460000000002</c:v>
                      </c:pt>
                      <c:pt idx="3163">
                        <c:v>322.63479999999998</c:v>
                      </c:pt>
                      <c:pt idx="3164">
                        <c:v>320.57929999999999</c:v>
                      </c:pt>
                      <c:pt idx="3165">
                        <c:v>318.54790000000003</c:v>
                      </c:pt>
                      <c:pt idx="3166">
                        <c:v>316.54039999999998</c:v>
                      </c:pt>
                      <c:pt idx="3167">
                        <c:v>314.5566</c:v>
                      </c:pt>
                      <c:pt idx="3168">
                        <c:v>312.59620000000001</c:v>
                      </c:pt>
                      <c:pt idx="3169">
                        <c:v>310.65899999999999</c:v>
                      </c:pt>
                      <c:pt idx="3170">
                        <c:v>308.74459999999999</c:v>
                      </c:pt>
                      <c:pt idx="3171">
                        <c:v>306.85300000000001</c:v>
                      </c:pt>
                      <c:pt idx="3172">
                        <c:v>304.98379999999997</c:v>
                      </c:pt>
                      <c:pt idx="3173">
                        <c:v>303.137</c:v>
                      </c:pt>
                      <c:pt idx="3174">
                        <c:v>301.31229999999999</c:v>
                      </c:pt>
                      <c:pt idx="3175">
                        <c:v>299.50940000000003</c:v>
                      </c:pt>
                      <c:pt idx="3176">
                        <c:v>297.72820000000002</c:v>
                      </c:pt>
                      <c:pt idx="3177">
                        <c:v>295.96850000000001</c:v>
                      </c:pt>
                      <c:pt idx="3178">
                        <c:v>294.22989999999999</c:v>
                      </c:pt>
                      <c:pt idx="3179">
                        <c:v>292.51249999999999</c:v>
                      </c:pt>
                      <c:pt idx="3180">
                        <c:v>290.81580000000002</c:v>
                      </c:pt>
                      <c:pt idx="3181">
                        <c:v>289.13979999999998</c:v>
                      </c:pt>
                      <c:pt idx="3182">
                        <c:v>287.48410000000001</c:v>
                      </c:pt>
                      <c:pt idx="3183">
                        <c:v>285.84870000000001</c:v>
                      </c:pt>
                      <c:pt idx="3184">
                        <c:v>284.23320000000001</c:v>
                      </c:pt>
                      <c:pt idx="3185">
                        <c:v>282.63749999999999</c:v>
                      </c:pt>
                      <c:pt idx="3186">
                        <c:v>281.06150000000002</c:v>
                      </c:pt>
                      <c:pt idx="3187">
                        <c:v>279.50479999999999</c:v>
                      </c:pt>
                      <c:pt idx="3188">
                        <c:v>277.96749999999997</c:v>
                      </c:pt>
                      <c:pt idx="3189">
                        <c:v>276.44909999999999</c:v>
                      </c:pt>
                      <c:pt idx="3190">
                        <c:v>274.94970000000001</c:v>
                      </c:pt>
                      <c:pt idx="3191">
                        <c:v>273.46890000000002</c:v>
                      </c:pt>
                      <c:pt idx="3192">
                        <c:v>272.00659999999999</c:v>
                      </c:pt>
                      <c:pt idx="3193">
                        <c:v>270.56259999999997</c:v>
                      </c:pt>
                      <c:pt idx="3194">
                        <c:v>269.13670000000002</c:v>
                      </c:pt>
                      <c:pt idx="3195">
                        <c:v>267.72890000000001</c:v>
                      </c:pt>
                      <c:pt idx="3196">
                        <c:v>266.33879999999999</c:v>
                      </c:pt>
                      <c:pt idx="3197">
                        <c:v>264.96629999999999</c:v>
                      </c:pt>
                      <c:pt idx="3198">
                        <c:v>263.61130000000003</c:v>
                      </c:pt>
                      <c:pt idx="3199">
                        <c:v>262.27350000000001</c:v>
                      </c:pt>
                      <c:pt idx="3200">
                        <c:v>260.95280000000002</c:v>
                      </c:pt>
                      <c:pt idx="3201">
                        <c:v>259.64909999999998</c:v>
                      </c:pt>
                      <c:pt idx="3202">
                        <c:v>258.36200000000002</c:v>
                      </c:pt>
                      <c:pt idx="3203">
                        <c:v>257.09140000000002</c:v>
                      </c:pt>
                      <c:pt idx="3204">
                        <c:v>255.8373</c:v>
                      </c:pt>
                      <c:pt idx="3205">
                        <c:v>254.5993</c:v>
                      </c:pt>
                      <c:pt idx="3206">
                        <c:v>253.37739999999999</c:v>
                      </c:pt>
                      <c:pt idx="3207">
                        <c:v>252.17140000000001</c:v>
                      </c:pt>
                      <c:pt idx="3208">
                        <c:v>250.98099999999999</c:v>
                      </c:pt>
                      <c:pt idx="3209">
                        <c:v>249.80629999999999</c:v>
                      </c:pt>
                      <c:pt idx="3210">
                        <c:v>248.64689999999999</c:v>
                      </c:pt>
                      <c:pt idx="3211">
                        <c:v>247.5026</c:v>
                      </c:pt>
                      <c:pt idx="3212">
                        <c:v>246.37350000000001</c:v>
                      </c:pt>
                      <c:pt idx="3213">
                        <c:v>245.2593</c:v>
                      </c:pt>
                      <c:pt idx="3214">
                        <c:v>244.15979999999999</c:v>
                      </c:pt>
                      <c:pt idx="3215">
                        <c:v>243.07480000000001</c:v>
                      </c:pt>
                      <c:pt idx="3216">
                        <c:v>242.0042</c:v>
                      </c:pt>
                      <c:pt idx="3217">
                        <c:v>240.94800000000001</c:v>
                      </c:pt>
                      <c:pt idx="3218">
                        <c:v>239.9057</c:v>
                      </c:pt>
                      <c:pt idx="3219">
                        <c:v>238.87729999999999</c:v>
                      </c:pt>
                      <c:pt idx="3220">
                        <c:v>237.86269999999999</c:v>
                      </c:pt>
                      <c:pt idx="3221">
                        <c:v>236.86170000000001</c:v>
                      </c:pt>
                      <c:pt idx="3222">
                        <c:v>235.8741</c:v>
                      </c:pt>
                      <c:pt idx="3223">
                        <c:v>234.8997</c:v>
                      </c:pt>
                      <c:pt idx="3224">
                        <c:v>233.9383</c:v>
                      </c:pt>
                      <c:pt idx="3225">
                        <c:v>232.98990000000001</c:v>
                      </c:pt>
                      <c:pt idx="3226">
                        <c:v>232.05430000000001</c:v>
                      </c:pt>
                      <c:pt idx="3227">
                        <c:v>231.13120000000001</c:v>
                      </c:pt>
                      <c:pt idx="3228">
                        <c:v>230.22059999999999</c:v>
                      </c:pt>
                      <c:pt idx="3229">
                        <c:v>229.32230000000001</c:v>
                      </c:pt>
                      <c:pt idx="3230">
                        <c:v>228.43620000000001</c:v>
                      </c:pt>
                      <c:pt idx="3231">
                        <c:v>227.56200000000001</c:v>
                      </c:pt>
                      <c:pt idx="3232">
                        <c:v>226.69970000000001</c:v>
                      </c:pt>
                      <c:pt idx="3233">
                        <c:v>225.84909999999999</c:v>
                      </c:pt>
                      <c:pt idx="3234">
                        <c:v>225.01009999999999</c:v>
                      </c:pt>
                      <c:pt idx="3235">
                        <c:v>224.18260000000001</c:v>
                      </c:pt>
                      <c:pt idx="3236">
                        <c:v>223.3664</c:v>
                      </c:pt>
                      <c:pt idx="3237">
                        <c:v>222.56129999999999</c:v>
                      </c:pt>
                      <c:pt idx="3238">
                        <c:v>221.76730000000001</c:v>
                      </c:pt>
                      <c:pt idx="3239">
                        <c:v>220.98419999999999</c:v>
                      </c:pt>
                      <c:pt idx="3240">
                        <c:v>220.21180000000001</c:v>
                      </c:pt>
                      <c:pt idx="3241">
                        <c:v>219.45009999999999</c:v>
                      </c:pt>
                      <c:pt idx="3242">
                        <c:v>218.69900000000001</c:v>
                      </c:pt>
                      <c:pt idx="3243">
                        <c:v>217.95820000000001</c:v>
                      </c:pt>
                      <c:pt idx="3244">
                        <c:v>217.2276</c:v>
                      </c:pt>
                      <c:pt idx="3245">
                        <c:v>216.50710000000001</c:v>
                      </c:pt>
                      <c:pt idx="3246">
                        <c:v>215.79669999999999</c:v>
                      </c:pt>
                      <c:pt idx="3247">
                        <c:v>215.09610000000001</c:v>
                      </c:pt>
                      <c:pt idx="3248">
                        <c:v>214.40520000000001</c:v>
                      </c:pt>
                      <c:pt idx="3249">
                        <c:v>213.72389999999999</c:v>
                      </c:pt>
                      <c:pt idx="3250">
                        <c:v>213.0521</c:v>
                      </c:pt>
                      <c:pt idx="3251">
                        <c:v>212.3897</c:v>
                      </c:pt>
                      <c:pt idx="3252">
                        <c:v>211.73650000000001</c:v>
                      </c:pt>
                      <c:pt idx="3253">
                        <c:v>211.0925</c:v>
                      </c:pt>
                      <c:pt idx="3254">
                        <c:v>210.45740000000001</c:v>
                      </c:pt>
                      <c:pt idx="3255">
                        <c:v>209.8313</c:v>
                      </c:pt>
                      <c:pt idx="3256">
                        <c:v>209.2141</c:v>
                      </c:pt>
                      <c:pt idx="3257">
                        <c:v>208.60550000000001</c:v>
                      </c:pt>
                      <c:pt idx="3258">
                        <c:v>208.00550000000001</c:v>
                      </c:pt>
                      <c:pt idx="3259">
                        <c:v>207.41409999999999</c:v>
                      </c:pt>
                      <c:pt idx="3260">
                        <c:v>206.83109999999999</c:v>
                      </c:pt>
                      <c:pt idx="3261">
                        <c:v>206.25630000000001</c:v>
                      </c:pt>
                      <c:pt idx="3262">
                        <c:v>205.68979999999999</c:v>
                      </c:pt>
                      <c:pt idx="3263">
                        <c:v>205.13140000000001</c:v>
                      </c:pt>
                      <c:pt idx="3264">
                        <c:v>204.58109999999999</c:v>
                      </c:pt>
                      <c:pt idx="3265">
                        <c:v>204.0386</c:v>
                      </c:pt>
                      <c:pt idx="3266">
                        <c:v>203.50399999999999</c:v>
                      </c:pt>
                      <c:pt idx="3267">
                        <c:v>202.97720000000001</c:v>
                      </c:pt>
                      <c:pt idx="3268">
                        <c:v>202.458</c:v>
                      </c:pt>
                      <c:pt idx="3269">
                        <c:v>201.94630000000001</c:v>
                      </c:pt>
                      <c:pt idx="3270">
                        <c:v>201.44210000000001</c:v>
                      </c:pt>
                      <c:pt idx="3271">
                        <c:v>200.9453</c:v>
                      </c:pt>
                      <c:pt idx="3272">
                        <c:v>200.45580000000001</c:v>
                      </c:pt>
                      <c:pt idx="3273">
                        <c:v>199.9734</c:v>
                      </c:pt>
                      <c:pt idx="3274">
                        <c:v>199.4982</c:v>
                      </c:pt>
                      <c:pt idx="3275">
                        <c:v>199.03</c:v>
                      </c:pt>
                      <c:pt idx="3276">
                        <c:v>198.56880000000001</c:v>
                      </c:pt>
                      <c:pt idx="3277">
                        <c:v>198.11439999999999</c:v>
                      </c:pt>
                      <c:pt idx="3278">
                        <c:v>197.66679999999999</c:v>
                      </c:pt>
                      <c:pt idx="3279">
                        <c:v>197.2259</c:v>
                      </c:pt>
                      <c:pt idx="3280">
                        <c:v>196.79159999999999</c:v>
                      </c:pt>
                      <c:pt idx="3281">
                        <c:v>196.3638</c:v>
                      </c:pt>
                      <c:pt idx="3282">
                        <c:v>195.9426</c:v>
                      </c:pt>
                      <c:pt idx="3283">
                        <c:v>195.52770000000001</c:v>
                      </c:pt>
                      <c:pt idx="3284">
                        <c:v>195.1191</c:v>
                      </c:pt>
                      <c:pt idx="3285">
                        <c:v>194.7167</c:v>
                      </c:pt>
                      <c:pt idx="3286">
                        <c:v>194.32050000000001</c:v>
                      </c:pt>
                      <c:pt idx="3287">
                        <c:v>193.93039999999999</c:v>
                      </c:pt>
                      <c:pt idx="3288">
                        <c:v>193.5462</c:v>
                      </c:pt>
                      <c:pt idx="3289">
                        <c:v>193.16800000000001</c:v>
                      </c:pt>
                      <c:pt idx="3290">
                        <c:v>192.79570000000001</c:v>
                      </c:pt>
                      <c:pt idx="3291">
                        <c:v>192.42910000000001</c:v>
                      </c:pt>
                      <c:pt idx="3292">
                        <c:v>192.06829999999999</c:v>
                      </c:pt>
                      <c:pt idx="3293">
                        <c:v>191.71299999999999</c:v>
                      </c:pt>
                      <c:pt idx="3294">
                        <c:v>191.36340000000001</c:v>
                      </c:pt>
                      <c:pt idx="3295">
                        <c:v>191.01920000000001</c:v>
                      </c:pt>
                      <c:pt idx="3296">
                        <c:v>190.68049999999999</c:v>
                      </c:pt>
                      <c:pt idx="3297">
                        <c:v>190.34710000000001</c:v>
                      </c:pt>
                      <c:pt idx="3298">
                        <c:v>190.01900000000001</c:v>
                      </c:pt>
                      <c:pt idx="3299">
                        <c:v>189.6962</c:v>
                      </c:pt>
                      <c:pt idx="3300">
                        <c:v>189.3785</c:v>
                      </c:pt>
                      <c:pt idx="3301">
                        <c:v>189.0658</c:v>
                      </c:pt>
                      <c:pt idx="3302">
                        <c:v>188.75819999999999</c:v>
                      </c:pt>
                      <c:pt idx="3303">
                        <c:v>188.4556</c:v>
                      </c:pt>
                      <c:pt idx="3304">
                        <c:v>188.15790000000001</c:v>
                      </c:pt>
                      <c:pt idx="3305">
                        <c:v>187.86500000000001</c:v>
                      </c:pt>
                      <c:pt idx="3306">
                        <c:v>187.57679999999999</c:v>
                      </c:pt>
                      <c:pt idx="3307">
                        <c:v>187.29339999999999</c:v>
                      </c:pt>
                      <c:pt idx="3308">
                        <c:v>187.0146</c:v>
                      </c:pt>
                      <c:pt idx="3309">
                        <c:v>186.74039999999999</c:v>
                      </c:pt>
                      <c:pt idx="3310">
                        <c:v>186.47069999999999</c:v>
                      </c:pt>
                      <c:pt idx="3311">
                        <c:v>186.2054</c:v>
                      </c:pt>
                      <c:pt idx="3312">
                        <c:v>185.94460000000001</c:v>
                      </c:pt>
                      <c:pt idx="3313">
                        <c:v>185.68799999999999</c:v>
                      </c:pt>
                      <c:pt idx="3314">
                        <c:v>185.4358</c:v>
                      </c:pt>
                      <c:pt idx="3315">
                        <c:v>185.18770000000001</c:v>
                      </c:pt>
                      <c:pt idx="3316">
                        <c:v>184.94390000000001</c:v>
                      </c:pt>
                      <c:pt idx="3317">
                        <c:v>184.70410000000001</c:v>
                      </c:pt>
                      <c:pt idx="3318">
                        <c:v>184.4684</c:v>
                      </c:pt>
                      <c:pt idx="3319">
                        <c:v>184.23660000000001</c:v>
                      </c:pt>
                      <c:pt idx="3320">
                        <c:v>184.00880000000001</c:v>
                      </c:pt>
                      <c:pt idx="3321">
                        <c:v>183.78489999999999</c:v>
                      </c:pt>
                      <c:pt idx="3322">
                        <c:v>183.56479999999999</c:v>
                      </c:pt>
                      <c:pt idx="3323">
                        <c:v>183.3485</c:v>
                      </c:pt>
                      <c:pt idx="3324">
                        <c:v>183.136</c:v>
                      </c:pt>
                      <c:pt idx="3325">
                        <c:v>182.9271</c:v>
                      </c:pt>
                      <c:pt idx="3326">
                        <c:v>182.72190000000001</c:v>
                      </c:pt>
                      <c:pt idx="3327">
                        <c:v>182.52019999999999</c:v>
                      </c:pt>
                      <c:pt idx="3328">
                        <c:v>182.322</c:v>
                      </c:pt>
                      <c:pt idx="3329">
                        <c:v>182.12739999999999</c:v>
                      </c:pt>
                      <c:pt idx="3330">
                        <c:v>181.93620000000001</c:v>
                      </c:pt>
                      <c:pt idx="3331">
                        <c:v>181.7484</c:v>
                      </c:pt>
                      <c:pt idx="3332">
                        <c:v>181.56389999999999</c:v>
                      </c:pt>
                      <c:pt idx="3333">
                        <c:v>181.3827</c:v>
                      </c:pt>
                      <c:pt idx="3334">
                        <c:v>181.20480000000001</c:v>
                      </c:pt>
                      <c:pt idx="3335">
                        <c:v>181.03</c:v>
                      </c:pt>
                      <c:pt idx="3336">
                        <c:v>180.85849999999999</c:v>
                      </c:pt>
                      <c:pt idx="3337">
                        <c:v>180.69</c:v>
                      </c:pt>
                      <c:pt idx="3338">
                        <c:v>180.5247</c:v>
                      </c:pt>
                      <c:pt idx="3339">
                        <c:v>180.3623</c:v>
                      </c:pt>
                      <c:pt idx="3340">
                        <c:v>180.203</c:v>
                      </c:pt>
                      <c:pt idx="3341">
                        <c:v>180.04660000000001</c:v>
                      </c:pt>
                      <c:pt idx="3342">
                        <c:v>179.8931</c:v>
                      </c:pt>
                      <c:pt idx="3343">
                        <c:v>179.7424</c:v>
                      </c:pt>
                      <c:pt idx="3344">
                        <c:v>179.59460000000001</c:v>
                      </c:pt>
                      <c:pt idx="3345">
                        <c:v>179.4496</c:v>
                      </c:pt>
                      <c:pt idx="3346">
                        <c:v>179.3074</c:v>
                      </c:pt>
                      <c:pt idx="3347">
                        <c:v>179.1679</c:v>
                      </c:pt>
                      <c:pt idx="3348">
                        <c:v>179.03100000000001</c:v>
                      </c:pt>
                      <c:pt idx="3349">
                        <c:v>178.89680000000001</c:v>
                      </c:pt>
                      <c:pt idx="3350">
                        <c:v>178.76519999999999</c:v>
                      </c:pt>
                      <c:pt idx="3351">
                        <c:v>178.6362</c:v>
                      </c:pt>
                      <c:pt idx="3352">
                        <c:v>178.50980000000001</c:v>
                      </c:pt>
                      <c:pt idx="3353">
                        <c:v>178.38579999999999</c:v>
                      </c:pt>
                      <c:pt idx="3354">
                        <c:v>178.26429999999999</c:v>
                      </c:pt>
                      <c:pt idx="3355">
                        <c:v>178.14529999999999</c:v>
                      </c:pt>
                      <c:pt idx="3356">
                        <c:v>178.02869999999999</c:v>
                      </c:pt>
                      <c:pt idx="3357">
                        <c:v>177.9144</c:v>
                      </c:pt>
                      <c:pt idx="3358">
                        <c:v>177.80250000000001</c:v>
                      </c:pt>
                      <c:pt idx="3359">
                        <c:v>177.69280000000001</c:v>
                      </c:pt>
                      <c:pt idx="3360">
                        <c:v>177.5855</c:v>
                      </c:pt>
                      <c:pt idx="3361">
                        <c:v>177.4804</c:v>
                      </c:pt>
                      <c:pt idx="3362">
                        <c:v>177.3776</c:v>
                      </c:pt>
                      <c:pt idx="3363">
                        <c:v>177.27690000000001</c:v>
                      </c:pt>
                      <c:pt idx="3364">
                        <c:v>177.17830000000001</c:v>
                      </c:pt>
                      <c:pt idx="3365">
                        <c:v>177.08189999999999</c:v>
                      </c:pt>
                      <c:pt idx="3366">
                        <c:v>176.98759999999999</c:v>
                      </c:pt>
                      <c:pt idx="3367">
                        <c:v>176.8954</c:v>
                      </c:pt>
                      <c:pt idx="3368">
                        <c:v>176.80510000000001</c:v>
                      </c:pt>
                      <c:pt idx="3369">
                        <c:v>176.71690000000001</c:v>
                      </c:pt>
                      <c:pt idx="3370">
                        <c:v>176.63069999999999</c:v>
                      </c:pt>
                      <c:pt idx="3371">
                        <c:v>176.54650000000001</c:v>
                      </c:pt>
                      <c:pt idx="3372">
                        <c:v>176.46420000000001</c:v>
                      </c:pt>
                      <c:pt idx="3373">
                        <c:v>176.3837</c:v>
                      </c:pt>
                      <c:pt idx="3374">
                        <c:v>176.30520000000001</c:v>
                      </c:pt>
                      <c:pt idx="3375">
                        <c:v>176.2285</c:v>
                      </c:pt>
                      <c:pt idx="3376">
                        <c:v>176.15360000000001</c:v>
                      </c:pt>
                      <c:pt idx="3377">
                        <c:v>176.0805</c:v>
                      </c:pt>
                      <c:pt idx="3378">
                        <c:v>176.00919999999999</c:v>
                      </c:pt>
                      <c:pt idx="3379">
                        <c:v>175.93969999999999</c:v>
                      </c:pt>
                      <c:pt idx="3380">
                        <c:v>175.87180000000001</c:v>
                      </c:pt>
                      <c:pt idx="3381">
                        <c:v>175.8057</c:v>
                      </c:pt>
                      <c:pt idx="3382">
                        <c:v>175.74119999999999</c:v>
                      </c:pt>
                      <c:pt idx="3383">
                        <c:v>175.67840000000001</c:v>
                      </c:pt>
                      <c:pt idx="3384">
                        <c:v>175.6173</c:v>
                      </c:pt>
                      <c:pt idx="3385">
                        <c:v>175.55770000000001</c:v>
                      </c:pt>
                      <c:pt idx="3386">
                        <c:v>175.49969999999999</c:v>
                      </c:pt>
                      <c:pt idx="3387">
                        <c:v>175.44319999999999</c:v>
                      </c:pt>
                      <c:pt idx="3388">
                        <c:v>175.38829999999999</c:v>
                      </c:pt>
                      <c:pt idx="3389">
                        <c:v>175.33500000000001</c:v>
                      </c:pt>
                      <c:pt idx="3390">
                        <c:v>175.28309999999999</c:v>
                      </c:pt>
                      <c:pt idx="3391">
                        <c:v>175.23259999999999</c:v>
                      </c:pt>
                      <c:pt idx="3392">
                        <c:v>175.18360000000001</c:v>
                      </c:pt>
                      <c:pt idx="3393">
                        <c:v>175.1361</c:v>
                      </c:pt>
                      <c:pt idx="3394">
                        <c:v>175.09</c:v>
                      </c:pt>
                      <c:pt idx="3395">
                        <c:v>175.04519999999999</c:v>
                      </c:pt>
                      <c:pt idx="3396">
                        <c:v>175.0018</c:v>
                      </c:pt>
                      <c:pt idx="3397">
                        <c:v>174.9598</c:v>
                      </c:pt>
                      <c:pt idx="3398">
                        <c:v>174.91900000000001</c:v>
                      </c:pt>
                      <c:pt idx="3399">
                        <c:v>174.87960000000001</c:v>
                      </c:pt>
                      <c:pt idx="3400">
                        <c:v>174.8415</c:v>
                      </c:pt>
                      <c:pt idx="3401">
                        <c:v>174.8047</c:v>
                      </c:pt>
                      <c:pt idx="3402">
                        <c:v>174.76900000000001</c:v>
                      </c:pt>
                      <c:pt idx="3403">
                        <c:v>174.7347</c:v>
                      </c:pt>
                      <c:pt idx="3404">
                        <c:v>174.70150000000001</c:v>
                      </c:pt>
                      <c:pt idx="3405">
                        <c:v>174.6695</c:v>
                      </c:pt>
                      <c:pt idx="3406">
                        <c:v>174.6387</c:v>
                      </c:pt>
                      <c:pt idx="3407">
                        <c:v>174.60910000000001</c:v>
                      </c:pt>
                      <c:pt idx="3408">
                        <c:v>174.5806</c:v>
                      </c:pt>
                      <c:pt idx="3409">
                        <c:v>174.5532</c:v>
                      </c:pt>
                      <c:pt idx="3410">
                        <c:v>174.52690000000001</c:v>
                      </c:pt>
                      <c:pt idx="3411">
                        <c:v>174.5018</c:v>
                      </c:pt>
                      <c:pt idx="3412">
                        <c:v>174.4777</c:v>
                      </c:pt>
                      <c:pt idx="3413">
                        <c:v>174.4547</c:v>
                      </c:pt>
                      <c:pt idx="3414">
                        <c:v>174.43270000000001</c:v>
                      </c:pt>
                      <c:pt idx="3415">
                        <c:v>174.4117</c:v>
                      </c:pt>
                      <c:pt idx="3416">
                        <c:v>174.39179999999999</c:v>
                      </c:pt>
                      <c:pt idx="3417">
                        <c:v>174.37280000000001</c:v>
                      </c:pt>
                      <c:pt idx="3418">
                        <c:v>174.35480000000001</c:v>
                      </c:pt>
                      <c:pt idx="3419">
                        <c:v>174.33779999999999</c:v>
                      </c:pt>
                      <c:pt idx="3420">
                        <c:v>174.3218</c:v>
                      </c:pt>
                      <c:pt idx="3421">
                        <c:v>174.30670000000001</c:v>
                      </c:pt>
                      <c:pt idx="3422">
                        <c:v>174.29249999999999</c:v>
                      </c:pt>
                      <c:pt idx="3423">
                        <c:v>174.27930000000001</c:v>
                      </c:pt>
                      <c:pt idx="3424">
                        <c:v>174.26689999999999</c:v>
                      </c:pt>
                      <c:pt idx="3425">
                        <c:v>174.25540000000001</c:v>
                      </c:pt>
                      <c:pt idx="3426">
                        <c:v>174.2448</c:v>
                      </c:pt>
                      <c:pt idx="3427">
                        <c:v>174.23500000000001</c:v>
                      </c:pt>
                      <c:pt idx="3428">
                        <c:v>174.2261</c:v>
                      </c:pt>
                      <c:pt idx="3429">
                        <c:v>174.21799999999999</c:v>
                      </c:pt>
                      <c:pt idx="3430">
                        <c:v>174.21080000000001</c:v>
                      </c:pt>
                      <c:pt idx="3431">
                        <c:v>174.20429999999999</c:v>
                      </c:pt>
                      <c:pt idx="3432">
                        <c:v>174.1987</c:v>
                      </c:pt>
                      <c:pt idx="3433">
                        <c:v>174.19380000000001</c:v>
                      </c:pt>
                      <c:pt idx="3434">
                        <c:v>174.18969999999999</c:v>
                      </c:pt>
                      <c:pt idx="3435">
                        <c:v>174.18639999999999</c:v>
                      </c:pt>
                      <c:pt idx="3436">
                        <c:v>174.18379999999999</c:v>
                      </c:pt>
                      <c:pt idx="3437">
                        <c:v>174.18199999999999</c:v>
                      </c:pt>
                      <c:pt idx="3438">
                        <c:v>174.18090000000001</c:v>
                      </c:pt>
                      <c:pt idx="3439">
                        <c:v>174.18039999999999</c:v>
                      </c:pt>
                      <c:pt idx="3440">
                        <c:v>174.1807</c:v>
                      </c:pt>
                      <c:pt idx="3441">
                        <c:v>174.18170000000001</c:v>
                      </c:pt>
                      <c:pt idx="3442">
                        <c:v>174.18340000000001</c:v>
                      </c:pt>
                      <c:pt idx="3443">
                        <c:v>174.1858</c:v>
                      </c:pt>
                      <c:pt idx="3444">
                        <c:v>174.18879999999999</c:v>
                      </c:pt>
                      <c:pt idx="3445">
                        <c:v>174.1925</c:v>
                      </c:pt>
                      <c:pt idx="3446">
                        <c:v>174.1968</c:v>
                      </c:pt>
                      <c:pt idx="3447">
                        <c:v>174.20179999999999</c:v>
                      </c:pt>
                      <c:pt idx="3448">
                        <c:v>174.2073</c:v>
                      </c:pt>
                      <c:pt idx="3449">
                        <c:v>174.21350000000001</c:v>
                      </c:pt>
                      <c:pt idx="3450">
                        <c:v>174.22030000000001</c:v>
                      </c:pt>
                      <c:pt idx="3451">
                        <c:v>174.2278</c:v>
                      </c:pt>
                      <c:pt idx="3452">
                        <c:v>174.23570000000001</c:v>
                      </c:pt>
                      <c:pt idx="3453">
                        <c:v>174.24430000000001</c:v>
                      </c:pt>
                      <c:pt idx="3454">
                        <c:v>174.2534</c:v>
                      </c:pt>
                      <c:pt idx="3455">
                        <c:v>174.26310000000001</c:v>
                      </c:pt>
                      <c:pt idx="3456">
                        <c:v>174.27340000000001</c:v>
                      </c:pt>
                      <c:pt idx="3457">
                        <c:v>174.2842</c:v>
                      </c:pt>
                      <c:pt idx="3458">
                        <c:v>174.2955</c:v>
                      </c:pt>
                      <c:pt idx="3459">
                        <c:v>174.3074</c:v>
                      </c:pt>
                      <c:pt idx="3460">
                        <c:v>174.31979999999999</c:v>
                      </c:pt>
                      <c:pt idx="3461">
                        <c:v>174.33269999999999</c:v>
                      </c:pt>
                      <c:pt idx="3462">
                        <c:v>174.34610000000001</c:v>
                      </c:pt>
                      <c:pt idx="3463">
                        <c:v>174.36</c:v>
                      </c:pt>
                      <c:pt idx="3464">
                        <c:v>174.37440000000001</c:v>
                      </c:pt>
                      <c:pt idx="3465">
                        <c:v>174.38929999999999</c:v>
                      </c:pt>
                      <c:pt idx="3466">
                        <c:v>174.40459999999999</c:v>
                      </c:pt>
                      <c:pt idx="3467">
                        <c:v>174.4204</c:v>
                      </c:pt>
                      <c:pt idx="3468">
                        <c:v>174.4367</c:v>
                      </c:pt>
                      <c:pt idx="3469">
                        <c:v>174.45339999999999</c:v>
                      </c:pt>
                      <c:pt idx="3470">
                        <c:v>174.47059999999999</c:v>
                      </c:pt>
                      <c:pt idx="3471">
                        <c:v>174.48820000000001</c:v>
                      </c:pt>
                      <c:pt idx="3472">
                        <c:v>174.50620000000001</c:v>
                      </c:pt>
                      <c:pt idx="3473">
                        <c:v>174.5247</c:v>
                      </c:pt>
                      <c:pt idx="3474">
                        <c:v>174.5436</c:v>
                      </c:pt>
                      <c:pt idx="3475">
                        <c:v>174.56290000000001</c:v>
                      </c:pt>
                      <c:pt idx="3476">
                        <c:v>174.58260000000001</c:v>
                      </c:pt>
                      <c:pt idx="3477">
                        <c:v>174.6027</c:v>
                      </c:pt>
                      <c:pt idx="3478">
                        <c:v>174.6232</c:v>
                      </c:pt>
                      <c:pt idx="3479">
                        <c:v>174.64410000000001</c:v>
                      </c:pt>
                      <c:pt idx="3480">
                        <c:v>174.6653</c:v>
                      </c:pt>
                      <c:pt idx="3481">
                        <c:v>174.68700000000001</c:v>
                      </c:pt>
                      <c:pt idx="3482">
                        <c:v>174.709</c:v>
                      </c:pt>
                      <c:pt idx="3483">
                        <c:v>174.73140000000001</c:v>
                      </c:pt>
                      <c:pt idx="3484">
                        <c:v>174.75409999999999</c:v>
                      </c:pt>
                      <c:pt idx="3485">
                        <c:v>174.77709999999999</c:v>
                      </c:pt>
                      <c:pt idx="3486">
                        <c:v>174.8006</c:v>
                      </c:pt>
                      <c:pt idx="3487">
                        <c:v>174.82429999999999</c:v>
                      </c:pt>
                      <c:pt idx="3488">
                        <c:v>174.8484</c:v>
                      </c:pt>
                      <c:pt idx="3489">
                        <c:v>174.87280000000001</c:v>
                      </c:pt>
                      <c:pt idx="3490">
                        <c:v>174.89760000000001</c:v>
                      </c:pt>
                      <c:pt idx="3491">
                        <c:v>174.92269999999999</c:v>
                      </c:pt>
                      <c:pt idx="3492">
                        <c:v>174.94800000000001</c:v>
                      </c:pt>
                      <c:pt idx="3493">
                        <c:v>174.97370000000001</c:v>
                      </c:pt>
                      <c:pt idx="3494">
                        <c:v>174.99969999999999</c:v>
                      </c:pt>
                      <c:pt idx="3495">
                        <c:v>175.02600000000001</c:v>
                      </c:pt>
                      <c:pt idx="3496">
                        <c:v>175.05260000000001</c:v>
                      </c:pt>
                      <c:pt idx="3497">
                        <c:v>175.0795</c:v>
                      </c:pt>
                      <c:pt idx="3498">
                        <c:v>175.10659999999999</c:v>
                      </c:pt>
                      <c:pt idx="3499">
                        <c:v>175.13409999999999</c:v>
                      </c:pt>
                      <c:pt idx="3500">
                        <c:v>175.1618</c:v>
                      </c:pt>
                      <c:pt idx="3501">
                        <c:v>175.18979999999999</c:v>
                      </c:pt>
                      <c:pt idx="3502">
                        <c:v>175.21799999999999</c:v>
                      </c:pt>
                      <c:pt idx="3503">
                        <c:v>175.2466</c:v>
                      </c:pt>
                      <c:pt idx="3504">
                        <c:v>175.27529999999999</c:v>
                      </c:pt>
                      <c:pt idx="3505">
                        <c:v>175.30439999999999</c:v>
                      </c:pt>
                      <c:pt idx="3506">
                        <c:v>175.33369999999999</c:v>
                      </c:pt>
                      <c:pt idx="3507">
                        <c:v>175.36320000000001</c:v>
                      </c:pt>
                      <c:pt idx="3508">
                        <c:v>175.3929</c:v>
                      </c:pt>
                      <c:pt idx="3509">
                        <c:v>175.4229</c:v>
                      </c:pt>
                      <c:pt idx="3510">
                        <c:v>175.45320000000001</c:v>
                      </c:pt>
                      <c:pt idx="3511">
                        <c:v>175.4837</c:v>
                      </c:pt>
                      <c:pt idx="3512">
                        <c:v>175.51439999999999</c:v>
                      </c:pt>
                      <c:pt idx="3513">
                        <c:v>175.5453</c:v>
                      </c:pt>
                      <c:pt idx="3514">
                        <c:v>175.57640000000001</c:v>
                      </c:pt>
                      <c:pt idx="3515">
                        <c:v>175.6078</c:v>
                      </c:pt>
                      <c:pt idx="3516">
                        <c:v>175.63939999999999</c:v>
                      </c:pt>
                      <c:pt idx="3517">
                        <c:v>175.6711</c:v>
                      </c:pt>
                      <c:pt idx="3518">
                        <c:v>175.70310000000001</c:v>
                      </c:pt>
                      <c:pt idx="3519">
                        <c:v>175.7353</c:v>
                      </c:pt>
                      <c:pt idx="3520">
                        <c:v>175.76769999999999</c:v>
                      </c:pt>
                      <c:pt idx="3521">
                        <c:v>175.80029999999999</c:v>
                      </c:pt>
                      <c:pt idx="3522">
                        <c:v>175.8331</c:v>
                      </c:pt>
                      <c:pt idx="3523">
                        <c:v>175.86600000000001</c:v>
                      </c:pt>
                      <c:pt idx="3524">
                        <c:v>175.89920000000001</c:v>
                      </c:pt>
                      <c:pt idx="3525">
                        <c:v>175.9325</c:v>
                      </c:pt>
                      <c:pt idx="3526">
                        <c:v>175.96610000000001</c:v>
                      </c:pt>
                      <c:pt idx="3527">
                        <c:v>175.99979999999999</c:v>
                      </c:pt>
                      <c:pt idx="3528">
                        <c:v>176.03360000000001</c:v>
                      </c:pt>
                      <c:pt idx="3529">
                        <c:v>176.0677</c:v>
                      </c:pt>
                      <c:pt idx="3530">
                        <c:v>176.1019</c:v>
                      </c:pt>
                      <c:pt idx="3531">
                        <c:v>176.13630000000001</c:v>
                      </c:pt>
                      <c:pt idx="3532">
                        <c:v>176.17080000000001</c:v>
                      </c:pt>
                      <c:pt idx="3533">
                        <c:v>176.2055</c:v>
                      </c:pt>
                      <c:pt idx="3534">
                        <c:v>176.24039999999999</c:v>
                      </c:pt>
                      <c:pt idx="3535">
                        <c:v>176.27539999999999</c:v>
                      </c:pt>
                      <c:pt idx="3536">
                        <c:v>176.31059999999999</c:v>
                      </c:pt>
                      <c:pt idx="3537">
                        <c:v>176.3459</c:v>
                      </c:pt>
                      <c:pt idx="3538">
                        <c:v>176.38140000000001</c:v>
                      </c:pt>
                      <c:pt idx="3539">
                        <c:v>176.417</c:v>
                      </c:pt>
                      <c:pt idx="3540">
                        <c:v>176.4528</c:v>
                      </c:pt>
                      <c:pt idx="3541">
                        <c:v>176.48869999999999</c:v>
                      </c:pt>
                      <c:pt idx="3542">
                        <c:v>176.5247</c:v>
                      </c:pt>
                      <c:pt idx="3543">
                        <c:v>176.5609</c:v>
                      </c:pt>
                      <c:pt idx="3544">
                        <c:v>176.59719999999999</c:v>
                      </c:pt>
                      <c:pt idx="3545">
                        <c:v>176.6336</c:v>
                      </c:pt>
                      <c:pt idx="3546">
                        <c:v>176.67019999999999</c:v>
                      </c:pt>
                      <c:pt idx="3547">
                        <c:v>176.70689999999999</c:v>
                      </c:pt>
                      <c:pt idx="3548">
                        <c:v>176.74379999999999</c:v>
                      </c:pt>
                      <c:pt idx="3549">
                        <c:v>176.7807</c:v>
                      </c:pt>
                      <c:pt idx="3550">
                        <c:v>176.81780000000001</c:v>
                      </c:pt>
                      <c:pt idx="3551">
                        <c:v>176.85499999999999</c:v>
                      </c:pt>
                      <c:pt idx="3552">
                        <c:v>176.89230000000001</c:v>
                      </c:pt>
                      <c:pt idx="3553">
                        <c:v>176.9297</c:v>
                      </c:pt>
                      <c:pt idx="3554">
                        <c:v>176.96729999999999</c:v>
                      </c:pt>
                      <c:pt idx="3555">
                        <c:v>177.00489999999999</c:v>
                      </c:pt>
                      <c:pt idx="3556">
                        <c:v>177.0427</c:v>
                      </c:pt>
                      <c:pt idx="3557">
                        <c:v>177.0806</c:v>
                      </c:pt>
                      <c:pt idx="3558">
                        <c:v>177.11850000000001</c:v>
                      </c:pt>
                      <c:pt idx="3559">
                        <c:v>177.1566</c:v>
                      </c:pt>
                      <c:pt idx="3560">
                        <c:v>177.19479999999999</c:v>
                      </c:pt>
                      <c:pt idx="3561">
                        <c:v>177.23310000000001</c:v>
                      </c:pt>
                      <c:pt idx="3562">
                        <c:v>177.2715</c:v>
                      </c:pt>
                      <c:pt idx="3563">
                        <c:v>177.31</c:v>
                      </c:pt>
                      <c:pt idx="3564">
                        <c:v>177.3485</c:v>
                      </c:pt>
                      <c:pt idx="3565">
                        <c:v>177.38720000000001</c:v>
                      </c:pt>
                      <c:pt idx="3566">
                        <c:v>177.42599999999999</c:v>
                      </c:pt>
                      <c:pt idx="3567">
                        <c:v>177.4648</c:v>
                      </c:pt>
                      <c:pt idx="3568">
                        <c:v>177.50380000000001</c:v>
                      </c:pt>
                      <c:pt idx="3569">
                        <c:v>177.5428</c:v>
                      </c:pt>
                      <c:pt idx="3570">
                        <c:v>177.58199999999999</c:v>
                      </c:pt>
                      <c:pt idx="3571">
                        <c:v>177.62119999999999</c:v>
                      </c:pt>
                      <c:pt idx="3572">
                        <c:v>177.66050000000001</c:v>
                      </c:pt>
                      <c:pt idx="3573">
                        <c:v>177.69980000000001</c:v>
                      </c:pt>
                      <c:pt idx="3574">
                        <c:v>177.73929999999999</c:v>
                      </c:pt>
                      <c:pt idx="3575">
                        <c:v>177.77879999999999</c:v>
                      </c:pt>
                      <c:pt idx="3576">
                        <c:v>177.8184</c:v>
                      </c:pt>
                      <c:pt idx="3577">
                        <c:v>177.85810000000001</c:v>
                      </c:pt>
                      <c:pt idx="3578">
                        <c:v>177.89789999999999</c:v>
                      </c:pt>
                      <c:pt idx="3579">
                        <c:v>177.93770000000001</c:v>
                      </c:pt>
                      <c:pt idx="3580">
                        <c:v>177.9777</c:v>
                      </c:pt>
                      <c:pt idx="3581">
                        <c:v>178.01769999999999</c:v>
                      </c:pt>
                      <c:pt idx="3582">
                        <c:v>178.05770000000001</c:v>
                      </c:pt>
                      <c:pt idx="3583">
                        <c:v>178.09780000000001</c:v>
                      </c:pt>
                      <c:pt idx="3584">
                        <c:v>178.13800000000001</c:v>
                      </c:pt>
                      <c:pt idx="3585">
                        <c:v>178.17830000000001</c:v>
                      </c:pt>
                      <c:pt idx="3586">
                        <c:v>178.21860000000001</c:v>
                      </c:pt>
                      <c:pt idx="3587">
                        <c:v>178.25899999999999</c:v>
                      </c:pt>
                      <c:pt idx="3588">
                        <c:v>178.29949999999999</c:v>
                      </c:pt>
                      <c:pt idx="3589">
                        <c:v>178.34</c:v>
                      </c:pt>
                      <c:pt idx="3590">
                        <c:v>178.38059999999999</c:v>
                      </c:pt>
                      <c:pt idx="3591">
                        <c:v>178.4212</c:v>
                      </c:pt>
                      <c:pt idx="3592">
                        <c:v>178.46190000000001</c:v>
                      </c:pt>
                      <c:pt idx="3593">
                        <c:v>178.5027</c:v>
                      </c:pt>
                      <c:pt idx="3594">
                        <c:v>178.54349999999999</c:v>
                      </c:pt>
                      <c:pt idx="3595">
                        <c:v>178.58439999999999</c:v>
                      </c:pt>
                      <c:pt idx="3596">
                        <c:v>178.62530000000001</c:v>
                      </c:pt>
                      <c:pt idx="3597">
                        <c:v>178.66630000000001</c:v>
                      </c:pt>
                      <c:pt idx="3598">
                        <c:v>178.7073</c:v>
                      </c:pt>
                      <c:pt idx="3599">
                        <c:v>178.7484</c:v>
                      </c:pt>
                      <c:pt idx="3600">
                        <c:v>178.7895</c:v>
                      </c:pt>
                      <c:pt idx="3601">
                        <c:v>178.83070000000001</c:v>
                      </c:pt>
                      <c:pt idx="3602">
                        <c:v>178.87200000000001</c:v>
                      </c:pt>
                      <c:pt idx="3603">
                        <c:v>178.91329999999999</c:v>
                      </c:pt>
                      <c:pt idx="3604">
                        <c:v>178.9546</c:v>
                      </c:pt>
                      <c:pt idx="3605">
                        <c:v>178.99600000000001</c:v>
                      </c:pt>
                      <c:pt idx="3606">
                        <c:v>179.03739999999999</c:v>
                      </c:pt>
                      <c:pt idx="3607">
                        <c:v>179.0789</c:v>
                      </c:pt>
                      <c:pt idx="3608">
                        <c:v>179.12039999999999</c:v>
                      </c:pt>
                      <c:pt idx="3609">
                        <c:v>179.16200000000001</c:v>
                      </c:pt>
                      <c:pt idx="3610">
                        <c:v>179.20359999999999</c:v>
                      </c:pt>
                      <c:pt idx="3611">
                        <c:v>179.24529999999999</c:v>
                      </c:pt>
                      <c:pt idx="3612">
                        <c:v>179.28700000000001</c:v>
                      </c:pt>
                      <c:pt idx="3613">
                        <c:v>179.3287</c:v>
                      </c:pt>
                      <c:pt idx="3614">
                        <c:v>179.37049999999999</c:v>
                      </c:pt>
                      <c:pt idx="3615">
                        <c:v>179.41229999999999</c:v>
                      </c:pt>
                      <c:pt idx="3616">
                        <c:v>179.45419999999999</c:v>
                      </c:pt>
                      <c:pt idx="3617">
                        <c:v>179.49600000000001</c:v>
                      </c:pt>
                      <c:pt idx="3618">
                        <c:v>179.53800000000001</c:v>
                      </c:pt>
                      <c:pt idx="3619">
                        <c:v>179.58</c:v>
                      </c:pt>
                      <c:pt idx="3620">
                        <c:v>179.62200000000001</c:v>
                      </c:pt>
                      <c:pt idx="3621">
                        <c:v>179.66399999999999</c:v>
                      </c:pt>
                      <c:pt idx="3622">
                        <c:v>179.70609999999999</c:v>
                      </c:pt>
                      <c:pt idx="3623">
                        <c:v>179.7482</c:v>
                      </c:pt>
                      <c:pt idx="3624">
                        <c:v>179.79040000000001</c:v>
                      </c:pt>
                      <c:pt idx="3625">
                        <c:v>179.83250000000001</c:v>
                      </c:pt>
                      <c:pt idx="3626">
                        <c:v>179.87469999999999</c:v>
                      </c:pt>
                      <c:pt idx="3627">
                        <c:v>179.917</c:v>
                      </c:pt>
                      <c:pt idx="3628">
                        <c:v>179.95930000000001</c:v>
                      </c:pt>
                      <c:pt idx="3629">
                        <c:v>180.0016</c:v>
                      </c:pt>
                      <c:pt idx="3630">
                        <c:v>180.04390000000001</c:v>
                      </c:pt>
                      <c:pt idx="3631">
                        <c:v>180.08629999999999</c:v>
                      </c:pt>
                      <c:pt idx="3632">
                        <c:v>180.12870000000001</c:v>
                      </c:pt>
                      <c:pt idx="3633">
                        <c:v>180.1711</c:v>
                      </c:pt>
                      <c:pt idx="3634">
                        <c:v>180.21360000000001</c:v>
                      </c:pt>
                      <c:pt idx="3635">
                        <c:v>180.2561</c:v>
                      </c:pt>
                      <c:pt idx="3636">
                        <c:v>180.29859999999999</c:v>
                      </c:pt>
                      <c:pt idx="3637">
                        <c:v>180.34110000000001</c:v>
                      </c:pt>
                      <c:pt idx="3638">
                        <c:v>180.3837</c:v>
                      </c:pt>
                      <c:pt idx="3639">
                        <c:v>180.4263</c:v>
                      </c:pt>
                      <c:pt idx="3640">
                        <c:v>180.46889999999999</c:v>
                      </c:pt>
                      <c:pt idx="3641">
                        <c:v>180.51150000000001</c:v>
                      </c:pt>
                      <c:pt idx="3642">
                        <c:v>180.55420000000001</c:v>
                      </c:pt>
                      <c:pt idx="3643">
                        <c:v>180.59690000000001</c:v>
                      </c:pt>
                      <c:pt idx="3644">
                        <c:v>180.6396</c:v>
                      </c:pt>
                      <c:pt idx="3645">
                        <c:v>180.6824</c:v>
                      </c:pt>
                      <c:pt idx="3646">
                        <c:v>180.7251</c:v>
                      </c:pt>
                      <c:pt idx="3647">
                        <c:v>180.7679</c:v>
                      </c:pt>
                      <c:pt idx="3648">
                        <c:v>180.8107</c:v>
                      </c:pt>
                      <c:pt idx="3649">
                        <c:v>180.8535</c:v>
                      </c:pt>
                      <c:pt idx="3650">
                        <c:v>180.8964</c:v>
                      </c:pt>
                      <c:pt idx="3651">
                        <c:v>180.9392</c:v>
                      </c:pt>
                      <c:pt idx="3652">
                        <c:v>180.9821</c:v>
                      </c:pt>
                      <c:pt idx="3653">
                        <c:v>181.02510000000001</c:v>
                      </c:pt>
                      <c:pt idx="3654">
                        <c:v>181.06800000000001</c:v>
                      </c:pt>
                      <c:pt idx="3655">
                        <c:v>181.11099999999999</c:v>
                      </c:pt>
                      <c:pt idx="3656">
                        <c:v>181.15389999999999</c:v>
                      </c:pt>
                      <c:pt idx="3657">
                        <c:v>181.1969</c:v>
                      </c:pt>
                      <c:pt idx="3658">
                        <c:v>181.23990000000001</c:v>
                      </c:pt>
                      <c:pt idx="3659">
                        <c:v>181.28290000000001</c:v>
                      </c:pt>
                      <c:pt idx="3660">
                        <c:v>181.32599999999999</c:v>
                      </c:pt>
                      <c:pt idx="3661">
                        <c:v>181.3691</c:v>
                      </c:pt>
                      <c:pt idx="3662">
                        <c:v>181.41210000000001</c:v>
                      </c:pt>
                      <c:pt idx="3663">
                        <c:v>181.45519999999999</c:v>
                      </c:pt>
                      <c:pt idx="3664">
                        <c:v>181.4983</c:v>
                      </c:pt>
                      <c:pt idx="3665">
                        <c:v>181.54150000000001</c:v>
                      </c:pt>
                      <c:pt idx="3666">
                        <c:v>181.58459999999999</c:v>
                      </c:pt>
                      <c:pt idx="3667">
                        <c:v>181.62780000000001</c:v>
                      </c:pt>
                      <c:pt idx="3668">
                        <c:v>181.67099999999999</c:v>
                      </c:pt>
                      <c:pt idx="3669">
                        <c:v>181.71420000000001</c:v>
                      </c:pt>
                      <c:pt idx="3670">
                        <c:v>181.75739999999999</c:v>
                      </c:pt>
                      <c:pt idx="3671">
                        <c:v>181.8006</c:v>
                      </c:pt>
                      <c:pt idx="3672">
                        <c:v>181.84379999999999</c:v>
                      </c:pt>
                      <c:pt idx="3673">
                        <c:v>181.8871</c:v>
                      </c:pt>
                      <c:pt idx="3674">
                        <c:v>181.93029999999999</c:v>
                      </c:pt>
                      <c:pt idx="3675">
                        <c:v>181.9736</c:v>
                      </c:pt>
                      <c:pt idx="3676">
                        <c:v>182.01689999999999</c:v>
                      </c:pt>
                      <c:pt idx="3677">
                        <c:v>182.06020000000001</c:v>
                      </c:pt>
                      <c:pt idx="3678">
                        <c:v>182.1035</c:v>
                      </c:pt>
                      <c:pt idx="3679">
                        <c:v>182.14689999999999</c:v>
                      </c:pt>
                      <c:pt idx="3680">
                        <c:v>182.1902</c:v>
                      </c:pt>
                      <c:pt idx="3681">
                        <c:v>182.2336</c:v>
                      </c:pt>
                      <c:pt idx="3682">
                        <c:v>182.27690000000001</c:v>
                      </c:pt>
                      <c:pt idx="3683">
                        <c:v>182.3203</c:v>
                      </c:pt>
                      <c:pt idx="3684">
                        <c:v>182.36369999999999</c:v>
                      </c:pt>
                      <c:pt idx="3685">
                        <c:v>182.40710000000001</c:v>
                      </c:pt>
                      <c:pt idx="3686">
                        <c:v>182.45050000000001</c:v>
                      </c:pt>
                      <c:pt idx="3687">
                        <c:v>182.494</c:v>
                      </c:pt>
                      <c:pt idx="3688">
                        <c:v>182.53739999999999</c:v>
                      </c:pt>
                      <c:pt idx="3689">
                        <c:v>182.58080000000001</c:v>
                      </c:pt>
                      <c:pt idx="3690">
                        <c:v>182.62430000000001</c:v>
                      </c:pt>
                      <c:pt idx="3691">
                        <c:v>182.6677</c:v>
                      </c:pt>
                      <c:pt idx="3692">
                        <c:v>182.71119999999999</c:v>
                      </c:pt>
                      <c:pt idx="3693">
                        <c:v>182.75470000000001</c:v>
                      </c:pt>
                      <c:pt idx="3694">
                        <c:v>182.79820000000001</c:v>
                      </c:pt>
                      <c:pt idx="3695">
                        <c:v>182.8417</c:v>
                      </c:pt>
                      <c:pt idx="3696">
                        <c:v>182.8852</c:v>
                      </c:pt>
                      <c:pt idx="3697">
                        <c:v>182.92869999999999</c:v>
                      </c:pt>
                      <c:pt idx="3698">
                        <c:v>182.97229999999999</c:v>
                      </c:pt>
                      <c:pt idx="3699">
                        <c:v>183.01580000000001</c:v>
                      </c:pt>
                      <c:pt idx="3700">
                        <c:v>183.05940000000001</c:v>
                      </c:pt>
                      <c:pt idx="3701">
                        <c:v>183.10290000000001</c:v>
                      </c:pt>
                      <c:pt idx="3702">
                        <c:v>183.1465</c:v>
                      </c:pt>
                      <c:pt idx="3703">
                        <c:v>183.1901</c:v>
                      </c:pt>
                      <c:pt idx="3704">
                        <c:v>183.2336</c:v>
                      </c:pt>
                      <c:pt idx="3705">
                        <c:v>183.27719999999999</c:v>
                      </c:pt>
                      <c:pt idx="3706">
                        <c:v>183.32079999999999</c:v>
                      </c:pt>
                      <c:pt idx="3707">
                        <c:v>183.36439999999999</c:v>
                      </c:pt>
                      <c:pt idx="3708">
                        <c:v>183.40809999999999</c:v>
                      </c:pt>
                      <c:pt idx="3709">
                        <c:v>183.45169999999999</c:v>
                      </c:pt>
                      <c:pt idx="3710">
                        <c:v>183.49529999999999</c:v>
                      </c:pt>
                      <c:pt idx="3711">
                        <c:v>183.53899999999999</c:v>
                      </c:pt>
                      <c:pt idx="3712">
                        <c:v>183.58260000000001</c:v>
                      </c:pt>
                      <c:pt idx="3713">
                        <c:v>183.62620000000001</c:v>
                      </c:pt>
                      <c:pt idx="3714">
                        <c:v>183.66990000000001</c:v>
                      </c:pt>
                      <c:pt idx="3715">
                        <c:v>183.71360000000001</c:v>
                      </c:pt>
                      <c:pt idx="3716">
                        <c:v>183.75720000000001</c:v>
                      </c:pt>
                      <c:pt idx="3717">
                        <c:v>183.80090000000001</c:v>
                      </c:pt>
                      <c:pt idx="3718">
                        <c:v>183.84460000000001</c:v>
                      </c:pt>
                      <c:pt idx="3719">
                        <c:v>183.88829999999999</c:v>
                      </c:pt>
                      <c:pt idx="3720">
                        <c:v>183.93199999999999</c:v>
                      </c:pt>
                      <c:pt idx="3721">
                        <c:v>183.97569999999999</c:v>
                      </c:pt>
                      <c:pt idx="3722">
                        <c:v>184.01939999999999</c:v>
                      </c:pt>
                      <c:pt idx="3723">
                        <c:v>184.06309999999999</c:v>
                      </c:pt>
                      <c:pt idx="3724">
                        <c:v>184.10679999999999</c:v>
                      </c:pt>
                      <c:pt idx="3725">
                        <c:v>184.15049999999999</c:v>
                      </c:pt>
                      <c:pt idx="3726">
                        <c:v>184.1942</c:v>
                      </c:pt>
                      <c:pt idx="3727">
                        <c:v>184.238</c:v>
                      </c:pt>
                      <c:pt idx="3728">
                        <c:v>184.2817</c:v>
                      </c:pt>
                      <c:pt idx="3729">
                        <c:v>184.3254</c:v>
                      </c:pt>
                      <c:pt idx="3730">
                        <c:v>184.36920000000001</c:v>
                      </c:pt>
                      <c:pt idx="3731">
                        <c:v>184.41290000000001</c:v>
                      </c:pt>
                      <c:pt idx="3732">
                        <c:v>184.45670000000001</c:v>
                      </c:pt>
                      <c:pt idx="3733">
                        <c:v>184.50049999999999</c:v>
                      </c:pt>
                      <c:pt idx="3734">
                        <c:v>184.54419999999999</c:v>
                      </c:pt>
                      <c:pt idx="3735">
                        <c:v>184.58799999999999</c:v>
                      </c:pt>
                      <c:pt idx="3736">
                        <c:v>184.6318</c:v>
                      </c:pt>
                      <c:pt idx="3737">
                        <c:v>184.6755</c:v>
                      </c:pt>
                      <c:pt idx="3738">
                        <c:v>184.7193</c:v>
                      </c:pt>
                      <c:pt idx="3739">
                        <c:v>184.76310000000001</c:v>
                      </c:pt>
                      <c:pt idx="3740">
                        <c:v>184.80690000000001</c:v>
                      </c:pt>
                      <c:pt idx="3741">
                        <c:v>184.85069999999999</c:v>
                      </c:pt>
                      <c:pt idx="3742">
                        <c:v>184.89449999999999</c:v>
                      </c:pt>
                      <c:pt idx="3743">
                        <c:v>184.9383</c:v>
                      </c:pt>
                      <c:pt idx="3744">
                        <c:v>184.9821</c:v>
                      </c:pt>
                      <c:pt idx="3745">
                        <c:v>185.02590000000001</c:v>
                      </c:pt>
                      <c:pt idx="3746">
                        <c:v>185.06970000000001</c:v>
                      </c:pt>
                      <c:pt idx="3747">
                        <c:v>185.11349999999999</c:v>
                      </c:pt>
                      <c:pt idx="3748">
                        <c:v>185.1574</c:v>
                      </c:pt>
                      <c:pt idx="3749">
                        <c:v>185.2012</c:v>
                      </c:pt>
                      <c:pt idx="3750">
                        <c:v>185.245</c:v>
                      </c:pt>
                      <c:pt idx="3751">
                        <c:v>185.28890000000001</c:v>
                      </c:pt>
                      <c:pt idx="3752">
                        <c:v>185.33269999999999</c:v>
                      </c:pt>
                      <c:pt idx="3753">
                        <c:v>185.37649999999999</c:v>
                      </c:pt>
                      <c:pt idx="3754">
                        <c:v>185.4204</c:v>
                      </c:pt>
                      <c:pt idx="3755">
                        <c:v>185.46420000000001</c:v>
                      </c:pt>
                      <c:pt idx="3756">
                        <c:v>185.50810000000001</c:v>
                      </c:pt>
                      <c:pt idx="3757">
                        <c:v>185.55189999999999</c:v>
                      </c:pt>
                      <c:pt idx="3758">
                        <c:v>185.5958</c:v>
                      </c:pt>
                      <c:pt idx="3759">
                        <c:v>185.6396</c:v>
                      </c:pt>
                      <c:pt idx="3760">
                        <c:v>185.68350000000001</c:v>
                      </c:pt>
                      <c:pt idx="3761">
                        <c:v>185.72730000000001</c:v>
                      </c:pt>
                      <c:pt idx="3762">
                        <c:v>185.77119999999999</c:v>
                      </c:pt>
                      <c:pt idx="3763">
                        <c:v>185.8151</c:v>
                      </c:pt>
                      <c:pt idx="3764">
                        <c:v>185.85890000000001</c:v>
                      </c:pt>
                      <c:pt idx="3765">
                        <c:v>185.90280000000001</c:v>
                      </c:pt>
                      <c:pt idx="3766">
                        <c:v>185.94669999999999</c:v>
                      </c:pt>
                      <c:pt idx="3767">
                        <c:v>185.9906</c:v>
                      </c:pt>
                      <c:pt idx="3768">
                        <c:v>186.03440000000001</c:v>
                      </c:pt>
                      <c:pt idx="3769">
                        <c:v>186.07830000000001</c:v>
                      </c:pt>
                      <c:pt idx="3770">
                        <c:v>186.12219999999999</c:v>
                      </c:pt>
                      <c:pt idx="3771">
                        <c:v>186.1661</c:v>
                      </c:pt>
                      <c:pt idx="3772">
                        <c:v>186.21</c:v>
                      </c:pt>
                      <c:pt idx="3773">
                        <c:v>186.25389999999999</c:v>
                      </c:pt>
                      <c:pt idx="3774">
                        <c:v>186.29769999999999</c:v>
                      </c:pt>
                      <c:pt idx="3775">
                        <c:v>186.3416</c:v>
                      </c:pt>
                      <c:pt idx="3776">
                        <c:v>186.38550000000001</c:v>
                      </c:pt>
                      <c:pt idx="3777">
                        <c:v>186.42939999999999</c:v>
                      </c:pt>
                      <c:pt idx="3778">
                        <c:v>186.47329999999999</c:v>
                      </c:pt>
                      <c:pt idx="3779">
                        <c:v>186.5172</c:v>
                      </c:pt>
                      <c:pt idx="3780">
                        <c:v>186.56120000000001</c:v>
                      </c:pt>
                      <c:pt idx="3781">
                        <c:v>186.60509999999999</c:v>
                      </c:pt>
                      <c:pt idx="3782">
                        <c:v>186.649</c:v>
                      </c:pt>
                      <c:pt idx="3783">
                        <c:v>186.69290000000001</c:v>
                      </c:pt>
                      <c:pt idx="3784">
                        <c:v>186.73679999999999</c:v>
                      </c:pt>
                      <c:pt idx="3785">
                        <c:v>186.7807</c:v>
                      </c:pt>
                      <c:pt idx="3786">
                        <c:v>186.8246</c:v>
                      </c:pt>
                      <c:pt idx="3787">
                        <c:v>186.86850000000001</c:v>
                      </c:pt>
                      <c:pt idx="3788">
                        <c:v>186.91239999999999</c:v>
                      </c:pt>
                      <c:pt idx="3789">
                        <c:v>186.9563</c:v>
                      </c:pt>
                      <c:pt idx="3790">
                        <c:v>187.00030000000001</c:v>
                      </c:pt>
                      <c:pt idx="3791">
                        <c:v>187.04419999999999</c:v>
                      </c:pt>
                      <c:pt idx="3792">
                        <c:v>187.0881</c:v>
                      </c:pt>
                      <c:pt idx="3793">
                        <c:v>187.13210000000001</c:v>
                      </c:pt>
                      <c:pt idx="3794">
                        <c:v>187.17599999999999</c:v>
                      </c:pt>
                      <c:pt idx="3795">
                        <c:v>187.2199</c:v>
                      </c:pt>
                      <c:pt idx="3796">
                        <c:v>187.2638</c:v>
                      </c:pt>
                      <c:pt idx="3797">
                        <c:v>187.30779999999999</c:v>
                      </c:pt>
                      <c:pt idx="3798">
                        <c:v>187.35169999999999</c:v>
                      </c:pt>
                      <c:pt idx="3799">
                        <c:v>187.3956</c:v>
                      </c:pt>
                      <c:pt idx="3800">
                        <c:v>187.43960000000001</c:v>
                      </c:pt>
                      <c:pt idx="3801">
                        <c:v>187.48349999999999</c:v>
                      </c:pt>
                      <c:pt idx="3802">
                        <c:v>187.5274</c:v>
                      </c:pt>
                      <c:pt idx="3803">
                        <c:v>187.57140000000001</c:v>
                      </c:pt>
                      <c:pt idx="3804">
                        <c:v>187.61529999999999</c:v>
                      </c:pt>
                      <c:pt idx="3805">
                        <c:v>187.6593</c:v>
                      </c:pt>
                      <c:pt idx="3806">
                        <c:v>187.70320000000001</c:v>
                      </c:pt>
                      <c:pt idx="3807">
                        <c:v>187.74719999999999</c:v>
                      </c:pt>
                      <c:pt idx="3808">
                        <c:v>187.7911</c:v>
                      </c:pt>
                      <c:pt idx="3809">
                        <c:v>187.83510000000001</c:v>
                      </c:pt>
                      <c:pt idx="3810">
                        <c:v>187.87899999999999</c:v>
                      </c:pt>
                      <c:pt idx="3811">
                        <c:v>187.9229</c:v>
                      </c:pt>
                      <c:pt idx="3812">
                        <c:v>187.96690000000001</c:v>
                      </c:pt>
                      <c:pt idx="3813">
                        <c:v>188.01079999999999</c:v>
                      </c:pt>
                      <c:pt idx="3814">
                        <c:v>188.0548</c:v>
                      </c:pt>
                      <c:pt idx="3815">
                        <c:v>188.09870000000001</c:v>
                      </c:pt>
                      <c:pt idx="3816">
                        <c:v>188.14269999999999</c:v>
                      </c:pt>
                      <c:pt idx="3817">
                        <c:v>188.1867</c:v>
                      </c:pt>
                      <c:pt idx="3818">
                        <c:v>188.23060000000001</c:v>
                      </c:pt>
                      <c:pt idx="3819">
                        <c:v>188.27459999999999</c:v>
                      </c:pt>
                      <c:pt idx="3820">
                        <c:v>188.3185</c:v>
                      </c:pt>
                      <c:pt idx="3821">
                        <c:v>188.36250000000001</c:v>
                      </c:pt>
                      <c:pt idx="3822">
                        <c:v>188.40639999999999</c:v>
                      </c:pt>
                      <c:pt idx="3823">
                        <c:v>188.4504</c:v>
                      </c:pt>
                      <c:pt idx="3824">
                        <c:v>188.49430000000001</c:v>
                      </c:pt>
                      <c:pt idx="3825">
                        <c:v>188.53829999999999</c:v>
                      </c:pt>
                      <c:pt idx="3826">
                        <c:v>188.5823</c:v>
                      </c:pt>
                      <c:pt idx="3827">
                        <c:v>188.62620000000001</c:v>
                      </c:pt>
                      <c:pt idx="3828">
                        <c:v>188.67019999999999</c:v>
                      </c:pt>
                      <c:pt idx="3829">
                        <c:v>188.71420000000001</c:v>
                      </c:pt>
                      <c:pt idx="3830">
                        <c:v>188.75810000000001</c:v>
                      </c:pt>
                      <c:pt idx="3831">
                        <c:v>188.8021</c:v>
                      </c:pt>
                      <c:pt idx="3832">
                        <c:v>188.84610000000001</c:v>
                      </c:pt>
                      <c:pt idx="3833">
                        <c:v>188.89</c:v>
                      </c:pt>
                      <c:pt idx="3834">
                        <c:v>188.934</c:v>
                      </c:pt>
                      <c:pt idx="3835">
                        <c:v>188.97800000000001</c:v>
                      </c:pt>
                      <c:pt idx="3836">
                        <c:v>189.02189999999999</c:v>
                      </c:pt>
                      <c:pt idx="3837">
                        <c:v>189.0659</c:v>
                      </c:pt>
                      <c:pt idx="3838">
                        <c:v>189.10990000000001</c:v>
                      </c:pt>
                      <c:pt idx="3839">
                        <c:v>189.15379999999999</c:v>
                      </c:pt>
                      <c:pt idx="3840">
                        <c:v>189.1978</c:v>
                      </c:pt>
                      <c:pt idx="3841">
                        <c:v>189.24180000000001</c:v>
                      </c:pt>
                      <c:pt idx="3842">
                        <c:v>189.28579999999999</c:v>
                      </c:pt>
                      <c:pt idx="3843">
                        <c:v>189.3297</c:v>
                      </c:pt>
                      <c:pt idx="3844">
                        <c:v>189.37370000000001</c:v>
                      </c:pt>
                      <c:pt idx="3845">
                        <c:v>189.4177</c:v>
                      </c:pt>
                      <c:pt idx="3846">
                        <c:v>189.4616</c:v>
                      </c:pt>
                      <c:pt idx="3847">
                        <c:v>189.50559999999999</c:v>
                      </c:pt>
                      <c:pt idx="3848">
                        <c:v>189.5496</c:v>
                      </c:pt>
                      <c:pt idx="3849">
                        <c:v>189.59360000000001</c:v>
                      </c:pt>
                      <c:pt idx="3850">
                        <c:v>189.63749999999999</c:v>
                      </c:pt>
                      <c:pt idx="3851">
                        <c:v>189.6815</c:v>
                      </c:pt>
                      <c:pt idx="3852">
                        <c:v>189.72550000000001</c:v>
                      </c:pt>
                      <c:pt idx="3853">
                        <c:v>189.76949999999999</c:v>
                      </c:pt>
                      <c:pt idx="3854">
                        <c:v>189.8135</c:v>
                      </c:pt>
                      <c:pt idx="3855">
                        <c:v>189.85740000000001</c:v>
                      </c:pt>
                      <c:pt idx="3856">
                        <c:v>189.9014</c:v>
                      </c:pt>
                      <c:pt idx="3857">
                        <c:v>189.94540000000001</c:v>
                      </c:pt>
                      <c:pt idx="3858">
                        <c:v>189.98939999999999</c:v>
                      </c:pt>
                      <c:pt idx="3859">
                        <c:v>190.0334</c:v>
                      </c:pt>
                      <c:pt idx="3860">
                        <c:v>190.07730000000001</c:v>
                      </c:pt>
                      <c:pt idx="3861">
                        <c:v>190.12129999999999</c:v>
                      </c:pt>
                      <c:pt idx="3862">
                        <c:v>190.1653</c:v>
                      </c:pt>
                      <c:pt idx="3863">
                        <c:v>190.20930000000001</c:v>
                      </c:pt>
                      <c:pt idx="3864">
                        <c:v>190.25319999999999</c:v>
                      </c:pt>
                      <c:pt idx="3865">
                        <c:v>190.2972</c:v>
                      </c:pt>
                      <c:pt idx="3866">
                        <c:v>190.34119999999999</c:v>
                      </c:pt>
                      <c:pt idx="3867">
                        <c:v>190.3852</c:v>
                      </c:pt>
                      <c:pt idx="3868">
                        <c:v>190.42920000000001</c:v>
                      </c:pt>
                      <c:pt idx="3869">
                        <c:v>190.47319999999999</c:v>
                      </c:pt>
                      <c:pt idx="3870">
                        <c:v>190.5171</c:v>
                      </c:pt>
                      <c:pt idx="3871">
                        <c:v>190.56110000000001</c:v>
                      </c:pt>
                      <c:pt idx="3872">
                        <c:v>190.60509999999999</c:v>
                      </c:pt>
                      <c:pt idx="3873">
                        <c:v>190.6491</c:v>
                      </c:pt>
                      <c:pt idx="3874">
                        <c:v>190.69309999999999</c:v>
                      </c:pt>
                      <c:pt idx="3875">
                        <c:v>190.7371</c:v>
                      </c:pt>
                      <c:pt idx="3876">
                        <c:v>190.78110000000001</c:v>
                      </c:pt>
                      <c:pt idx="3877">
                        <c:v>190.82499999999999</c:v>
                      </c:pt>
                      <c:pt idx="3878">
                        <c:v>190.869</c:v>
                      </c:pt>
                      <c:pt idx="3879">
                        <c:v>190.91300000000001</c:v>
                      </c:pt>
                      <c:pt idx="3880">
                        <c:v>190.95699999999999</c:v>
                      </c:pt>
                      <c:pt idx="3881">
                        <c:v>191.001</c:v>
                      </c:pt>
                      <c:pt idx="3882">
                        <c:v>191.04499999999999</c:v>
                      </c:pt>
                      <c:pt idx="3883">
                        <c:v>191.089</c:v>
                      </c:pt>
                      <c:pt idx="3884">
                        <c:v>191.13290000000001</c:v>
                      </c:pt>
                      <c:pt idx="3885">
                        <c:v>191.17689999999999</c:v>
                      </c:pt>
                      <c:pt idx="3886">
                        <c:v>191.2209</c:v>
                      </c:pt>
                      <c:pt idx="3887">
                        <c:v>191.26490000000001</c:v>
                      </c:pt>
                      <c:pt idx="3888">
                        <c:v>191.30889999999999</c:v>
                      </c:pt>
                      <c:pt idx="3889">
                        <c:v>191.35290000000001</c:v>
                      </c:pt>
                      <c:pt idx="3890">
                        <c:v>191.39689999999999</c:v>
                      </c:pt>
                      <c:pt idx="3891">
                        <c:v>191.4409</c:v>
                      </c:pt>
                      <c:pt idx="3892">
                        <c:v>191.48490000000001</c:v>
                      </c:pt>
                      <c:pt idx="3893">
                        <c:v>191.52879999999999</c:v>
                      </c:pt>
                      <c:pt idx="3894">
                        <c:v>191.5728</c:v>
                      </c:pt>
                      <c:pt idx="3895">
                        <c:v>191.61680000000001</c:v>
                      </c:pt>
                      <c:pt idx="3896">
                        <c:v>191.66079999999999</c:v>
                      </c:pt>
                      <c:pt idx="3897">
                        <c:v>191.70480000000001</c:v>
                      </c:pt>
                      <c:pt idx="3898">
                        <c:v>191.74879999999999</c:v>
                      </c:pt>
                      <c:pt idx="3899">
                        <c:v>191.7928</c:v>
                      </c:pt>
                      <c:pt idx="3900">
                        <c:v>191.83680000000001</c:v>
                      </c:pt>
                      <c:pt idx="3901">
                        <c:v>191.88079999999999</c:v>
                      </c:pt>
                      <c:pt idx="3902">
                        <c:v>191.9248</c:v>
                      </c:pt>
                      <c:pt idx="3903">
                        <c:v>191.96870000000001</c:v>
                      </c:pt>
                      <c:pt idx="3904">
                        <c:v>192.0128</c:v>
                      </c:pt>
                      <c:pt idx="3905">
                        <c:v>192.05670000000001</c:v>
                      </c:pt>
                      <c:pt idx="3906">
                        <c:v>192.10069999999999</c:v>
                      </c:pt>
                      <c:pt idx="3907">
                        <c:v>192.1447</c:v>
                      </c:pt>
                      <c:pt idx="3908">
                        <c:v>192.18870000000001</c:v>
                      </c:pt>
                      <c:pt idx="3909">
                        <c:v>192.23269999999999</c:v>
                      </c:pt>
                      <c:pt idx="3910">
                        <c:v>192.27670000000001</c:v>
                      </c:pt>
                      <c:pt idx="3911">
                        <c:v>192.32069999999999</c:v>
                      </c:pt>
                      <c:pt idx="3912">
                        <c:v>192.3647</c:v>
                      </c:pt>
                      <c:pt idx="3913">
                        <c:v>192.40870000000001</c:v>
                      </c:pt>
                      <c:pt idx="3914">
                        <c:v>192.45269999999999</c:v>
                      </c:pt>
                      <c:pt idx="3915">
                        <c:v>192.4967</c:v>
                      </c:pt>
                      <c:pt idx="3916">
                        <c:v>192.54060000000001</c:v>
                      </c:pt>
                      <c:pt idx="3917">
                        <c:v>192.58459999999999</c:v>
                      </c:pt>
                      <c:pt idx="3918">
                        <c:v>192.62860000000001</c:v>
                      </c:pt>
                      <c:pt idx="3919">
                        <c:v>192.67259999999999</c:v>
                      </c:pt>
                      <c:pt idx="3920">
                        <c:v>192.7166</c:v>
                      </c:pt>
                      <c:pt idx="3921">
                        <c:v>192.76060000000001</c:v>
                      </c:pt>
                      <c:pt idx="3922">
                        <c:v>192.80459999999999</c:v>
                      </c:pt>
                      <c:pt idx="3923">
                        <c:v>192.8486</c:v>
                      </c:pt>
                      <c:pt idx="3924">
                        <c:v>192.89259999999999</c:v>
                      </c:pt>
                      <c:pt idx="3925">
                        <c:v>192.9366</c:v>
                      </c:pt>
                      <c:pt idx="3926">
                        <c:v>192.98060000000001</c:v>
                      </c:pt>
                      <c:pt idx="3927">
                        <c:v>193.02459999999999</c:v>
                      </c:pt>
                      <c:pt idx="3928">
                        <c:v>193.0686</c:v>
                      </c:pt>
                      <c:pt idx="3929">
                        <c:v>193.11259999999999</c:v>
                      </c:pt>
                      <c:pt idx="3930">
                        <c:v>193.1566</c:v>
                      </c:pt>
                      <c:pt idx="3931">
                        <c:v>193.20060000000001</c:v>
                      </c:pt>
                      <c:pt idx="3932">
                        <c:v>193.24449999999999</c:v>
                      </c:pt>
                      <c:pt idx="3933">
                        <c:v>193.2886</c:v>
                      </c:pt>
                      <c:pt idx="3934">
                        <c:v>193.33260000000001</c:v>
                      </c:pt>
                      <c:pt idx="3935">
                        <c:v>193.3766</c:v>
                      </c:pt>
                      <c:pt idx="3936">
                        <c:v>193.42060000000001</c:v>
                      </c:pt>
                      <c:pt idx="3937">
                        <c:v>193.46449999999999</c:v>
                      </c:pt>
                      <c:pt idx="3938">
                        <c:v>193.5085</c:v>
                      </c:pt>
                      <c:pt idx="3939">
                        <c:v>193.55250000000001</c:v>
                      </c:pt>
                      <c:pt idx="3940">
                        <c:v>193.59649999999999</c:v>
                      </c:pt>
                      <c:pt idx="3941">
                        <c:v>193.6405</c:v>
                      </c:pt>
                      <c:pt idx="3942">
                        <c:v>193.68450000000001</c:v>
                      </c:pt>
                      <c:pt idx="3943">
                        <c:v>193.7285</c:v>
                      </c:pt>
                      <c:pt idx="3944">
                        <c:v>193.77250000000001</c:v>
                      </c:pt>
                      <c:pt idx="3945">
                        <c:v>193.81649999999999</c:v>
                      </c:pt>
                      <c:pt idx="3946">
                        <c:v>193.8605</c:v>
                      </c:pt>
                      <c:pt idx="3947">
                        <c:v>193.90450000000001</c:v>
                      </c:pt>
                      <c:pt idx="3948">
                        <c:v>193.9485</c:v>
                      </c:pt>
                      <c:pt idx="3949">
                        <c:v>193.99250000000001</c:v>
                      </c:pt>
                      <c:pt idx="3950">
                        <c:v>194.03649999999999</c:v>
                      </c:pt>
                      <c:pt idx="3951">
                        <c:v>194.0805</c:v>
                      </c:pt>
                      <c:pt idx="3952">
                        <c:v>194.12450000000001</c:v>
                      </c:pt>
                      <c:pt idx="3953">
                        <c:v>194.16849999999999</c:v>
                      </c:pt>
                      <c:pt idx="3954">
                        <c:v>194.21250000000001</c:v>
                      </c:pt>
                      <c:pt idx="3955">
                        <c:v>194.25649999999999</c:v>
                      </c:pt>
                      <c:pt idx="3956">
                        <c:v>194.3005</c:v>
                      </c:pt>
                      <c:pt idx="3957">
                        <c:v>194.34450000000001</c:v>
                      </c:pt>
                      <c:pt idx="3958">
                        <c:v>194.38849999999999</c:v>
                      </c:pt>
                      <c:pt idx="3959">
                        <c:v>194.4324</c:v>
                      </c:pt>
                      <c:pt idx="3960">
                        <c:v>194.47640000000001</c:v>
                      </c:pt>
                      <c:pt idx="3961">
                        <c:v>194.5204</c:v>
                      </c:pt>
                      <c:pt idx="3962">
                        <c:v>194.56440000000001</c:v>
                      </c:pt>
                      <c:pt idx="3963">
                        <c:v>194.60839999999999</c:v>
                      </c:pt>
                      <c:pt idx="3964">
                        <c:v>194.6524</c:v>
                      </c:pt>
                      <c:pt idx="3965">
                        <c:v>194.69640000000001</c:v>
                      </c:pt>
                      <c:pt idx="3966">
                        <c:v>194.74039999999999</c:v>
                      </c:pt>
                      <c:pt idx="3967">
                        <c:v>194.78440000000001</c:v>
                      </c:pt>
                      <c:pt idx="3968">
                        <c:v>194.82839999999999</c:v>
                      </c:pt>
                      <c:pt idx="3969">
                        <c:v>194.8724</c:v>
                      </c:pt>
                      <c:pt idx="3970">
                        <c:v>194.91640000000001</c:v>
                      </c:pt>
                      <c:pt idx="3971">
                        <c:v>194.96039999999999</c:v>
                      </c:pt>
                      <c:pt idx="3972">
                        <c:v>195.0044</c:v>
                      </c:pt>
                      <c:pt idx="3973">
                        <c:v>195.04839999999999</c:v>
                      </c:pt>
                      <c:pt idx="3974">
                        <c:v>195.0924</c:v>
                      </c:pt>
                      <c:pt idx="3975">
                        <c:v>195.13640000000001</c:v>
                      </c:pt>
                      <c:pt idx="3976">
                        <c:v>195.18039999999999</c:v>
                      </c:pt>
                      <c:pt idx="3977">
                        <c:v>195.2244</c:v>
                      </c:pt>
                      <c:pt idx="3978">
                        <c:v>195.26840000000001</c:v>
                      </c:pt>
                      <c:pt idx="3979">
                        <c:v>195.3124</c:v>
                      </c:pt>
                      <c:pt idx="3980">
                        <c:v>195.35640000000001</c:v>
                      </c:pt>
                      <c:pt idx="3981">
                        <c:v>195.40039999999999</c:v>
                      </c:pt>
                      <c:pt idx="3982">
                        <c:v>195.4444</c:v>
                      </c:pt>
                      <c:pt idx="3983">
                        <c:v>195.48840000000001</c:v>
                      </c:pt>
                      <c:pt idx="3984">
                        <c:v>195.5324</c:v>
                      </c:pt>
                      <c:pt idx="3985">
                        <c:v>195.57640000000001</c:v>
                      </c:pt>
                      <c:pt idx="3986">
                        <c:v>195.62039999999999</c:v>
                      </c:pt>
                      <c:pt idx="3987">
                        <c:v>195.6644</c:v>
                      </c:pt>
                      <c:pt idx="3988">
                        <c:v>195.70840000000001</c:v>
                      </c:pt>
                      <c:pt idx="3989">
                        <c:v>195.75239999999999</c:v>
                      </c:pt>
                      <c:pt idx="3990">
                        <c:v>195.79640000000001</c:v>
                      </c:pt>
                      <c:pt idx="3991">
                        <c:v>195.84039999999999</c:v>
                      </c:pt>
                      <c:pt idx="3992">
                        <c:v>195.8844</c:v>
                      </c:pt>
                      <c:pt idx="3993">
                        <c:v>195.92840000000001</c:v>
                      </c:pt>
                      <c:pt idx="3994">
                        <c:v>195.97239999999999</c:v>
                      </c:pt>
                      <c:pt idx="3995">
                        <c:v>196.0164</c:v>
                      </c:pt>
                      <c:pt idx="3996">
                        <c:v>196.06039999999999</c:v>
                      </c:pt>
                      <c:pt idx="3997">
                        <c:v>196.1044</c:v>
                      </c:pt>
                      <c:pt idx="3998">
                        <c:v>196.14840000000001</c:v>
                      </c:pt>
                      <c:pt idx="3999">
                        <c:v>196.19239999999999</c:v>
                      </c:pt>
                      <c:pt idx="4000">
                        <c:v>196.2364</c:v>
                      </c:pt>
                      <c:pt idx="4001">
                        <c:v>196.28030000000001</c:v>
                      </c:pt>
                      <c:pt idx="4002">
                        <c:v>196.3244</c:v>
                      </c:pt>
                      <c:pt idx="4003">
                        <c:v>196.36840000000001</c:v>
                      </c:pt>
                      <c:pt idx="4004">
                        <c:v>196.41239999999999</c:v>
                      </c:pt>
                      <c:pt idx="4005">
                        <c:v>196.4564</c:v>
                      </c:pt>
                      <c:pt idx="4006">
                        <c:v>196.50040000000001</c:v>
                      </c:pt>
                      <c:pt idx="4007">
                        <c:v>196.54429999999999</c:v>
                      </c:pt>
                      <c:pt idx="4008">
                        <c:v>196.5883</c:v>
                      </c:pt>
                      <c:pt idx="4009">
                        <c:v>196.63229999999999</c:v>
                      </c:pt>
                      <c:pt idx="4010">
                        <c:v>196.6763</c:v>
                      </c:pt>
                      <c:pt idx="4011">
                        <c:v>196.72030000000001</c:v>
                      </c:pt>
                      <c:pt idx="4012">
                        <c:v>196.76429999999999</c:v>
                      </c:pt>
                      <c:pt idx="4013">
                        <c:v>196.8083</c:v>
                      </c:pt>
                      <c:pt idx="4014">
                        <c:v>196.85230000000001</c:v>
                      </c:pt>
                      <c:pt idx="4015">
                        <c:v>196.8963</c:v>
                      </c:pt>
                      <c:pt idx="4016">
                        <c:v>196.94030000000001</c:v>
                      </c:pt>
                      <c:pt idx="4017">
                        <c:v>196.98429999999999</c:v>
                      </c:pt>
                      <c:pt idx="4018">
                        <c:v>197.0283</c:v>
                      </c:pt>
                      <c:pt idx="4019">
                        <c:v>197.07230000000001</c:v>
                      </c:pt>
                      <c:pt idx="4020">
                        <c:v>197.1163</c:v>
                      </c:pt>
                      <c:pt idx="4021">
                        <c:v>197.16030000000001</c:v>
                      </c:pt>
                      <c:pt idx="4022">
                        <c:v>197.20429999999999</c:v>
                      </c:pt>
                      <c:pt idx="4023">
                        <c:v>197.2483</c:v>
                      </c:pt>
                      <c:pt idx="4024">
                        <c:v>197.29230000000001</c:v>
                      </c:pt>
                      <c:pt idx="4025">
                        <c:v>197.33629999999999</c:v>
                      </c:pt>
                      <c:pt idx="4026">
                        <c:v>197.38030000000001</c:v>
                      </c:pt>
                      <c:pt idx="4027">
                        <c:v>197.42429999999999</c:v>
                      </c:pt>
                      <c:pt idx="4028">
                        <c:v>197.4683</c:v>
                      </c:pt>
                      <c:pt idx="4029">
                        <c:v>197.51230000000001</c:v>
                      </c:pt>
                      <c:pt idx="4030">
                        <c:v>197.55629999999999</c:v>
                      </c:pt>
                      <c:pt idx="4031">
                        <c:v>197.6003</c:v>
                      </c:pt>
                      <c:pt idx="4032">
                        <c:v>197.64429999999999</c:v>
                      </c:pt>
                      <c:pt idx="4033">
                        <c:v>197.6883</c:v>
                      </c:pt>
                      <c:pt idx="4034">
                        <c:v>197.73230000000001</c:v>
                      </c:pt>
                      <c:pt idx="4035">
                        <c:v>197.77629999999999</c:v>
                      </c:pt>
                      <c:pt idx="4036">
                        <c:v>197.8203</c:v>
                      </c:pt>
                      <c:pt idx="4037">
                        <c:v>197.86429999999999</c:v>
                      </c:pt>
                      <c:pt idx="4038">
                        <c:v>197.9083</c:v>
                      </c:pt>
                      <c:pt idx="4039">
                        <c:v>197.95230000000001</c:v>
                      </c:pt>
                      <c:pt idx="4040">
                        <c:v>197.99629999999999</c:v>
                      </c:pt>
                      <c:pt idx="4041">
                        <c:v>198.0403</c:v>
                      </c:pt>
                      <c:pt idx="4042">
                        <c:v>198.08430000000001</c:v>
                      </c:pt>
                      <c:pt idx="4043">
                        <c:v>198.1283</c:v>
                      </c:pt>
                      <c:pt idx="4044">
                        <c:v>198.17230000000001</c:v>
                      </c:pt>
                      <c:pt idx="4045">
                        <c:v>198.21629999999999</c:v>
                      </c:pt>
                      <c:pt idx="4046">
                        <c:v>198.2603</c:v>
                      </c:pt>
                      <c:pt idx="4047">
                        <c:v>198.30430000000001</c:v>
                      </c:pt>
                      <c:pt idx="4048">
                        <c:v>198.34829999999999</c:v>
                      </c:pt>
                      <c:pt idx="4049">
                        <c:v>198.39230000000001</c:v>
                      </c:pt>
                      <c:pt idx="4050">
                        <c:v>198.43629999999999</c:v>
                      </c:pt>
                      <c:pt idx="4051">
                        <c:v>198.4803</c:v>
                      </c:pt>
                      <c:pt idx="4052">
                        <c:v>198.52430000000001</c:v>
                      </c:pt>
                      <c:pt idx="4053">
                        <c:v>198.56829999999999</c:v>
                      </c:pt>
                      <c:pt idx="4054">
                        <c:v>198.6123</c:v>
                      </c:pt>
                      <c:pt idx="4055">
                        <c:v>198.65629999999999</c:v>
                      </c:pt>
                      <c:pt idx="4056">
                        <c:v>198.7003</c:v>
                      </c:pt>
                      <c:pt idx="4057">
                        <c:v>198.74430000000001</c:v>
                      </c:pt>
                      <c:pt idx="4058">
                        <c:v>198.78829999999999</c:v>
                      </c:pt>
                      <c:pt idx="4059">
                        <c:v>198.8323</c:v>
                      </c:pt>
                      <c:pt idx="4060">
                        <c:v>198.87629999999999</c:v>
                      </c:pt>
                      <c:pt idx="4061">
                        <c:v>198.9203</c:v>
                      </c:pt>
                      <c:pt idx="4062">
                        <c:v>198.96430000000001</c:v>
                      </c:pt>
                      <c:pt idx="4063">
                        <c:v>199.00829999999999</c:v>
                      </c:pt>
                      <c:pt idx="4064">
                        <c:v>199.0523</c:v>
                      </c:pt>
                      <c:pt idx="4065">
                        <c:v>199.09630000000001</c:v>
                      </c:pt>
                      <c:pt idx="4066">
                        <c:v>199.1403</c:v>
                      </c:pt>
                      <c:pt idx="4067">
                        <c:v>199.18430000000001</c:v>
                      </c:pt>
                      <c:pt idx="4068">
                        <c:v>199.22829999999999</c:v>
                      </c:pt>
                      <c:pt idx="4069">
                        <c:v>199.2723</c:v>
                      </c:pt>
                      <c:pt idx="4070">
                        <c:v>199.31630000000001</c:v>
                      </c:pt>
                      <c:pt idx="4071">
                        <c:v>199.3603</c:v>
                      </c:pt>
                      <c:pt idx="4072">
                        <c:v>199.40430000000001</c:v>
                      </c:pt>
                      <c:pt idx="4073">
                        <c:v>199.44829999999999</c:v>
                      </c:pt>
                      <c:pt idx="4074">
                        <c:v>199.4923</c:v>
                      </c:pt>
                      <c:pt idx="4075">
                        <c:v>199.53630000000001</c:v>
                      </c:pt>
                      <c:pt idx="4076">
                        <c:v>199.58029999999999</c:v>
                      </c:pt>
                      <c:pt idx="4077">
                        <c:v>199.62430000000001</c:v>
                      </c:pt>
                      <c:pt idx="4078">
                        <c:v>199.66820000000001</c:v>
                      </c:pt>
                      <c:pt idx="4079">
                        <c:v>199.7123</c:v>
                      </c:pt>
                      <c:pt idx="4080">
                        <c:v>199.75630000000001</c:v>
                      </c:pt>
                      <c:pt idx="4081">
                        <c:v>199.80019999999999</c:v>
                      </c:pt>
                      <c:pt idx="4082">
                        <c:v>199.8443</c:v>
                      </c:pt>
                      <c:pt idx="4083">
                        <c:v>199.88829999999999</c:v>
                      </c:pt>
                      <c:pt idx="4084">
                        <c:v>199.93219999999999</c:v>
                      </c:pt>
                      <c:pt idx="4085">
                        <c:v>199.97620000000001</c:v>
                      </c:pt>
                      <c:pt idx="4086">
                        <c:v>200.02029999999999</c:v>
                      </c:pt>
                      <c:pt idx="4087">
                        <c:v>200.0642</c:v>
                      </c:pt>
                      <c:pt idx="4088">
                        <c:v>200.10820000000001</c:v>
                      </c:pt>
                      <c:pt idx="4089">
                        <c:v>200.15219999999999</c:v>
                      </c:pt>
                      <c:pt idx="4090">
                        <c:v>200.1962</c:v>
                      </c:pt>
                      <c:pt idx="4091">
                        <c:v>200.24019999999999</c:v>
                      </c:pt>
                      <c:pt idx="4092">
                        <c:v>200.2843</c:v>
                      </c:pt>
                      <c:pt idx="4093">
                        <c:v>200.32830000000001</c:v>
                      </c:pt>
                      <c:pt idx="4094">
                        <c:v>200.37219999999999</c:v>
                      </c:pt>
                      <c:pt idx="4095">
                        <c:v>200.4162</c:v>
                      </c:pt>
                      <c:pt idx="4096">
                        <c:v>200.46019999999999</c:v>
                      </c:pt>
                      <c:pt idx="4097">
                        <c:v>200.5042</c:v>
                      </c:pt>
                      <c:pt idx="4098">
                        <c:v>200.54820000000001</c:v>
                      </c:pt>
                      <c:pt idx="4099">
                        <c:v>200.59219999999999</c:v>
                      </c:pt>
                      <c:pt idx="4100">
                        <c:v>200.6362</c:v>
                      </c:pt>
                      <c:pt idx="4101">
                        <c:v>200.68020000000001</c:v>
                      </c:pt>
                      <c:pt idx="4102">
                        <c:v>200.7242</c:v>
                      </c:pt>
                      <c:pt idx="4103">
                        <c:v>200.76820000000001</c:v>
                      </c:pt>
                      <c:pt idx="4104">
                        <c:v>200.81219999999999</c:v>
                      </c:pt>
                      <c:pt idx="4105">
                        <c:v>200.8562</c:v>
                      </c:pt>
                      <c:pt idx="4106">
                        <c:v>200.90020000000001</c:v>
                      </c:pt>
                      <c:pt idx="4107">
                        <c:v>200.9442</c:v>
                      </c:pt>
                      <c:pt idx="4108">
                        <c:v>200.98820000000001</c:v>
                      </c:pt>
                      <c:pt idx="4109">
                        <c:v>201.03219999999999</c:v>
                      </c:pt>
                      <c:pt idx="4110">
                        <c:v>201.0762</c:v>
                      </c:pt>
                      <c:pt idx="4111">
                        <c:v>201.12020000000001</c:v>
                      </c:pt>
                      <c:pt idx="4112">
                        <c:v>201.16419999999999</c:v>
                      </c:pt>
                      <c:pt idx="4113">
                        <c:v>201.20820000000001</c:v>
                      </c:pt>
                      <c:pt idx="4114">
                        <c:v>201.25219999999999</c:v>
                      </c:pt>
                      <c:pt idx="4115">
                        <c:v>201.2962</c:v>
                      </c:pt>
                      <c:pt idx="4116">
                        <c:v>201.34020000000001</c:v>
                      </c:pt>
                      <c:pt idx="4117">
                        <c:v>201.38419999999999</c:v>
                      </c:pt>
                      <c:pt idx="4118">
                        <c:v>201.4282</c:v>
                      </c:pt>
                      <c:pt idx="4119">
                        <c:v>201.47219999999999</c:v>
                      </c:pt>
                      <c:pt idx="4120">
                        <c:v>201.5162</c:v>
                      </c:pt>
                      <c:pt idx="4121">
                        <c:v>201.56020000000001</c:v>
                      </c:pt>
                      <c:pt idx="4122">
                        <c:v>201.60419999999999</c:v>
                      </c:pt>
                      <c:pt idx="4123">
                        <c:v>201.6482</c:v>
                      </c:pt>
                      <c:pt idx="4124">
                        <c:v>201.69220000000001</c:v>
                      </c:pt>
                      <c:pt idx="4125">
                        <c:v>201.7362</c:v>
                      </c:pt>
                      <c:pt idx="4126">
                        <c:v>201.78020000000001</c:v>
                      </c:pt>
                      <c:pt idx="4127">
                        <c:v>201.82419999999999</c:v>
                      </c:pt>
                      <c:pt idx="4128">
                        <c:v>201.8682</c:v>
                      </c:pt>
                      <c:pt idx="4129">
                        <c:v>201.91220000000001</c:v>
                      </c:pt>
                      <c:pt idx="4130">
                        <c:v>201.9562</c:v>
                      </c:pt>
                      <c:pt idx="4131">
                        <c:v>202.00020000000001</c:v>
                      </c:pt>
                      <c:pt idx="4132">
                        <c:v>202.04419999999999</c:v>
                      </c:pt>
                      <c:pt idx="4133">
                        <c:v>202.0882</c:v>
                      </c:pt>
                      <c:pt idx="4134">
                        <c:v>202.13220000000001</c:v>
                      </c:pt>
                      <c:pt idx="4135">
                        <c:v>202.17619999999999</c:v>
                      </c:pt>
                      <c:pt idx="4136">
                        <c:v>202.22020000000001</c:v>
                      </c:pt>
                      <c:pt idx="4137">
                        <c:v>202.26419999999999</c:v>
                      </c:pt>
                      <c:pt idx="4138">
                        <c:v>202.3082</c:v>
                      </c:pt>
                      <c:pt idx="4139">
                        <c:v>202.35220000000001</c:v>
                      </c:pt>
                      <c:pt idx="4140">
                        <c:v>202.39619999999999</c:v>
                      </c:pt>
                      <c:pt idx="4141">
                        <c:v>202.4402</c:v>
                      </c:pt>
                      <c:pt idx="4142">
                        <c:v>202.48419999999999</c:v>
                      </c:pt>
                      <c:pt idx="4143">
                        <c:v>202.5282</c:v>
                      </c:pt>
                      <c:pt idx="4144">
                        <c:v>202.57220000000001</c:v>
                      </c:pt>
                      <c:pt idx="4145">
                        <c:v>202.61619999999999</c:v>
                      </c:pt>
                      <c:pt idx="4146">
                        <c:v>202.6602</c:v>
                      </c:pt>
                      <c:pt idx="4147">
                        <c:v>202.70419999999999</c:v>
                      </c:pt>
                      <c:pt idx="4148">
                        <c:v>202.7482</c:v>
                      </c:pt>
                      <c:pt idx="4149">
                        <c:v>202.79220000000001</c:v>
                      </c:pt>
                      <c:pt idx="4150">
                        <c:v>202.83619999999999</c:v>
                      </c:pt>
                      <c:pt idx="4151">
                        <c:v>202.8802</c:v>
                      </c:pt>
                      <c:pt idx="4152">
                        <c:v>202.92420000000001</c:v>
                      </c:pt>
                      <c:pt idx="4153">
                        <c:v>202.9682</c:v>
                      </c:pt>
                      <c:pt idx="4154">
                        <c:v>203.01220000000001</c:v>
                      </c:pt>
                      <c:pt idx="4155">
                        <c:v>203.05619999999999</c:v>
                      </c:pt>
                      <c:pt idx="4156">
                        <c:v>203.1002</c:v>
                      </c:pt>
                      <c:pt idx="4157">
                        <c:v>203.14420000000001</c:v>
                      </c:pt>
                      <c:pt idx="4158">
                        <c:v>203.18819999999999</c:v>
                      </c:pt>
                      <c:pt idx="4159">
                        <c:v>203.23220000000001</c:v>
                      </c:pt>
                      <c:pt idx="4160">
                        <c:v>203.27619999999999</c:v>
                      </c:pt>
                      <c:pt idx="4161">
                        <c:v>203.3202</c:v>
                      </c:pt>
                      <c:pt idx="4162">
                        <c:v>203.36420000000001</c:v>
                      </c:pt>
                      <c:pt idx="4163">
                        <c:v>203.40819999999999</c:v>
                      </c:pt>
                      <c:pt idx="4164">
                        <c:v>203.4522</c:v>
                      </c:pt>
                      <c:pt idx="4165">
                        <c:v>203.49619999999999</c:v>
                      </c:pt>
                      <c:pt idx="4166">
                        <c:v>203.5402</c:v>
                      </c:pt>
                      <c:pt idx="4167">
                        <c:v>203.58420000000001</c:v>
                      </c:pt>
                      <c:pt idx="4168">
                        <c:v>203.62819999999999</c:v>
                      </c:pt>
                      <c:pt idx="4169">
                        <c:v>203.6722</c:v>
                      </c:pt>
                      <c:pt idx="4170">
                        <c:v>203.71619999999999</c:v>
                      </c:pt>
                      <c:pt idx="4171">
                        <c:v>203.7602</c:v>
                      </c:pt>
                      <c:pt idx="4172">
                        <c:v>203.80420000000001</c:v>
                      </c:pt>
                      <c:pt idx="4173">
                        <c:v>203.84819999999999</c:v>
                      </c:pt>
                      <c:pt idx="4174">
                        <c:v>203.8922</c:v>
                      </c:pt>
                      <c:pt idx="4175">
                        <c:v>203.93620000000001</c:v>
                      </c:pt>
                      <c:pt idx="4176">
                        <c:v>203.98009999999999</c:v>
                      </c:pt>
                      <c:pt idx="4177">
                        <c:v>204.02420000000001</c:v>
                      </c:pt>
                      <c:pt idx="4178">
                        <c:v>204.06819999999999</c:v>
                      </c:pt>
                      <c:pt idx="4179">
                        <c:v>204.1122</c:v>
                      </c:pt>
                      <c:pt idx="4180">
                        <c:v>204.15620000000001</c:v>
                      </c:pt>
                      <c:pt idx="4181">
                        <c:v>204.2002</c:v>
                      </c:pt>
                      <c:pt idx="4182">
                        <c:v>204.24420000000001</c:v>
                      </c:pt>
                      <c:pt idx="4183">
                        <c:v>204.28819999999999</c:v>
                      </c:pt>
                      <c:pt idx="4184">
                        <c:v>204.3322</c:v>
                      </c:pt>
                      <c:pt idx="4185">
                        <c:v>204.37620000000001</c:v>
                      </c:pt>
                      <c:pt idx="4186">
                        <c:v>204.42009999999999</c:v>
                      </c:pt>
                      <c:pt idx="4187">
                        <c:v>204.46420000000001</c:v>
                      </c:pt>
                      <c:pt idx="4188">
                        <c:v>204.50819999999999</c:v>
                      </c:pt>
                      <c:pt idx="4189">
                        <c:v>204.5522</c:v>
                      </c:pt>
                      <c:pt idx="4190">
                        <c:v>204.59620000000001</c:v>
                      </c:pt>
                      <c:pt idx="4191">
                        <c:v>204.64009999999999</c:v>
                      </c:pt>
                      <c:pt idx="4192">
                        <c:v>204.6841</c:v>
                      </c:pt>
                      <c:pt idx="4193">
                        <c:v>204.72819999999999</c:v>
                      </c:pt>
                      <c:pt idx="4194">
                        <c:v>204.7722</c:v>
                      </c:pt>
                      <c:pt idx="4195">
                        <c:v>204.81620000000001</c:v>
                      </c:pt>
                      <c:pt idx="4196">
                        <c:v>204.86019999999999</c:v>
                      </c:pt>
                      <c:pt idx="4197">
                        <c:v>204.9041</c:v>
                      </c:pt>
                      <c:pt idx="4198">
                        <c:v>204.94820000000001</c:v>
                      </c:pt>
                      <c:pt idx="4199">
                        <c:v>204.99209999999999</c:v>
                      </c:pt>
                      <c:pt idx="4200">
                        <c:v>205.0361</c:v>
                      </c:pt>
                      <c:pt idx="4201">
                        <c:v>205.08009999999999</c:v>
                      </c:pt>
                      <c:pt idx="4202">
                        <c:v>205.1241</c:v>
                      </c:pt>
                      <c:pt idx="4203">
                        <c:v>205.16810000000001</c:v>
                      </c:pt>
                      <c:pt idx="4204">
                        <c:v>205.2122</c:v>
                      </c:pt>
                      <c:pt idx="4205">
                        <c:v>205.25620000000001</c:v>
                      </c:pt>
                      <c:pt idx="4206">
                        <c:v>205.30009999999999</c:v>
                      </c:pt>
                      <c:pt idx="4207">
                        <c:v>205.3441</c:v>
                      </c:pt>
                      <c:pt idx="4208">
                        <c:v>205.38810000000001</c:v>
                      </c:pt>
                      <c:pt idx="4209">
                        <c:v>205.43209999999999</c:v>
                      </c:pt>
                      <c:pt idx="4210">
                        <c:v>205.4761</c:v>
                      </c:pt>
                      <c:pt idx="4211">
                        <c:v>205.52010000000001</c:v>
                      </c:pt>
                      <c:pt idx="4212">
                        <c:v>205.5641</c:v>
                      </c:pt>
                      <c:pt idx="4213">
                        <c:v>205.60810000000001</c:v>
                      </c:pt>
                      <c:pt idx="4214">
                        <c:v>205.65209999999999</c:v>
                      </c:pt>
                      <c:pt idx="4215">
                        <c:v>205.6961</c:v>
                      </c:pt>
                      <c:pt idx="4216">
                        <c:v>205.74010000000001</c:v>
                      </c:pt>
                      <c:pt idx="4217">
                        <c:v>205.7841</c:v>
                      </c:pt>
                      <c:pt idx="4218">
                        <c:v>205.82810000000001</c:v>
                      </c:pt>
                      <c:pt idx="4219">
                        <c:v>205.87209999999999</c:v>
                      </c:pt>
                      <c:pt idx="4220">
                        <c:v>205.9161</c:v>
                      </c:pt>
                      <c:pt idx="4221">
                        <c:v>205.96010000000001</c:v>
                      </c:pt>
                      <c:pt idx="4222">
                        <c:v>206.00409999999999</c:v>
                      </c:pt>
                      <c:pt idx="4223">
                        <c:v>206.04810000000001</c:v>
                      </c:pt>
                      <c:pt idx="4224">
                        <c:v>206.09209999999999</c:v>
                      </c:pt>
                      <c:pt idx="4225">
                        <c:v>206.1361</c:v>
                      </c:pt>
                      <c:pt idx="4226">
                        <c:v>206.18010000000001</c:v>
                      </c:pt>
                      <c:pt idx="4227">
                        <c:v>206.22409999999999</c:v>
                      </c:pt>
                      <c:pt idx="4228">
                        <c:v>206.2681</c:v>
                      </c:pt>
                      <c:pt idx="4229">
                        <c:v>206.31209999999999</c:v>
                      </c:pt>
                      <c:pt idx="4230">
                        <c:v>206.3561</c:v>
                      </c:pt>
                      <c:pt idx="4231">
                        <c:v>206.40010000000001</c:v>
                      </c:pt>
                      <c:pt idx="4232">
                        <c:v>206.44409999999999</c:v>
                      </c:pt>
                      <c:pt idx="4233">
                        <c:v>206.4881</c:v>
                      </c:pt>
                      <c:pt idx="4234">
                        <c:v>206.53210000000001</c:v>
                      </c:pt>
                      <c:pt idx="4235">
                        <c:v>206.5761</c:v>
                      </c:pt>
                      <c:pt idx="4236">
                        <c:v>206.62010000000001</c:v>
                      </c:pt>
                      <c:pt idx="4237">
                        <c:v>206.66409999999999</c:v>
                      </c:pt>
                      <c:pt idx="4238">
                        <c:v>206.7081</c:v>
                      </c:pt>
                      <c:pt idx="4239">
                        <c:v>206.75210000000001</c:v>
                      </c:pt>
                      <c:pt idx="4240">
                        <c:v>206.7961</c:v>
                      </c:pt>
                      <c:pt idx="4241">
                        <c:v>206.84010000000001</c:v>
                      </c:pt>
                      <c:pt idx="4242">
                        <c:v>206.88409999999999</c:v>
                      </c:pt>
                      <c:pt idx="4243">
                        <c:v>206.9281</c:v>
                      </c:pt>
                      <c:pt idx="4244">
                        <c:v>206.97210000000001</c:v>
                      </c:pt>
                      <c:pt idx="4245">
                        <c:v>207.01609999999999</c:v>
                      </c:pt>
                      <c:pt idx="4246">
                        <c:v>207.06010000000001</c:v>
                      </c:pt>
                      <c:pt idx="4247">
                        <c:v>207.10409999999999</c:v>
                      </c:pt>
                      <c:pt idx="4248">
                        <c:v>207.1481</c:v>
                      </c:pt>
                      <c:pt idx="4249">
                        <c:v>207.19210000000001</c:v>
                      </c:pt>
                      <c:pt idx="4250">
                        <c:v>207.23609999999999</c:v>
                      </c:pt>
                      <c:pt idx="4251">
                        <c:v>207.2801</c:v>
                      </c:pt>
                      <c:pt idx="4252">
                        <c:v>207.32409999999999</c:v>
                      </c:pt>
                      <c:pt idx="4253">
                        <c:v>207.3681</c:v>
                      </c:pt>
                      <c:pt idx="4254">
                        <c:v>207.41210000000001</c:v>
                      </c:pt>
                      <c:pt idx="4255">
                        <c:v>207.45609999999999</c:v>
                      </c:pt>
                      <c:pt idx="4256">
                        <c:v>207.5001</c:v>
                      </c:pt>
                      <c:pt idx="4257">
                        <c:v>207.54409999999999</c:v>
                      </c:pt>
                      <c:pt idx="4258">
                        <c:v>207.5881</c:v>
                      </c:pt>
                      <c:pt idx="4259">
                        <c:v>207.63210000000001</c:v>
                      </c:pt>
                      <c:pt idx="4260">
                        <c:v>207.67609999999999</c:v>
                      </c:pt>
                      <c:pt idx="4261">
                        <c:v>207.7201</c:v>
                      </c:pt>
                      <c:pt idx="4262">
                        <c:v>207.76410000000001</c:v>
                      </c:pt>
                      <c:pt idx="4263">
                        <c:v>207.8081</c:v>
                      </c:pt>
                      <c:pt idx="4264">
                        <c:v>207.85210000000001</c:v>
                      </c:pt>
                      <c:pt idx="4265">
                        <c:v>207.89609999999999</c:v>
                      </c:pt>
                      <c:pt idx="4266">
                        <c:v>207.9401</c:v>
                      </c:pt>
                      <c:pt idx="4267">
                        <c:v>207.98410000000001</c:v>
                      </c:pt>
                      <c:pt idx="4268">
                        <c:v>208.02809999999999</c:v>
                      </c:pt>
                      <c:pt idx="4269">
                        <c:v>208.07210000000001</c:v>
                      </c:pt>
                      <c:pt idx="4270">
                        <c:v>208.11609999999999</c:v>
                      </c:pt>
                      <c:pt idx="4271">
                        <c:v>208.1601</c:v>
                      </c:pt>
                      <c:pt idx="4272">
                        <c:v>208.20410000000001</c:v>
                      </c:pt>
                      <c:pt idx="4273">
                        <c:v>208.24809999999999</c:v>
                      </c:pt>
                      <c:pt idx="4274">
                        <c:v>208.2921</c:v>
                      </c:pt>
                      <c:pt idx="4275">
                        <c:v>208.33609999999999</c:v>
                      </c:pt>
                      <c:pt idx="4276">
                        <c:v>208.3801</c:v>
                      </c:pt>
                      <c:pt idx="4277">
                        <c:v>208.42410000000001</c:v>
                      </c:pt>
                      <c:pt idx="4278">
                        <c:v>208.46809999999999</c:v>
                      </c:pt>
                      <c:pt idx="4279">
                        <c:v>208.5121</c:v>
                      </c:pt>
                      <c:pt idx="4280">
                        <c:v>208.55609999999999</c:v>
                      </c:pt>
                      <c:pt idx="4281">
                        <c:v>208.6001</c:v>
                      </c:pt>
                      <c:pt idx="4282">
                        <c:v>208.64410000000001</c:v>
                      </c:pt>
                      <c:pt idx="4283">
                        <c:v>208.68809999999999</c:v>
                      </c:pt>
                      <c:pt idx="4284">
                        <c:v>208.7321</c:v>
                      </c:pt>
                      <c:pt idx="4285">
                        <c:v>208.77610000000001</c:v>
                      </c:pt>
                      <c:pt idx="4286">
                        <c:v>208.8201</c:v>
                      </c:pt>
                      <c:pt idx="4287">
                        <c:v>208.86410000000001</c:v>
                      </c:pt>
                      <c:pt idx="4288">
                        <c:v>208.90809999999999</c:v>
                      </c:pt>
                      <c:pt idx="4289">
                        <c:v>208.9521</c:v>
                      </c:pt>
                      <c:pt idx="4290">
                        <c:v>208.99610000000001</c:v>
                      </c:pt>
                      <c:pt idx="4291">
                        <c:v>209.0401</c:v>
                      </c:pt>
                      <c:pt idx="4292">
                        <c:v>209.08410000000001</c:v>
                      </c:pt>
                      <c:pt idx="4293">
                        <c:v>209.12809999999999</c:v>
                      </c:pt>
                      <c:pt idx="4294">
                        <c:v>209.1721</c:v>
                      </c:pt>
                      <c:pt idx="4295">
                        <c:v>209.21610000000001</c:v>
                      </c:pt>
                      <c:pt idx="4296">
                        <c:v>209.26009999999999</c:v>
                      </c:pt>
                      <c:pt idx="4297">
                        <c:v>209.30410000000001</c:v>
                      </c:pt>
                      <c:pt idx="4298">
                        <c:v>209.34809999999999</c:v>
                      </c:pt>
                      <c:pt idx="4299">
                        <c:v>209.3921</c:v>
                      </c:pt>
                      <c:pt idx="4300">
                        <c:v>209.43610000000001</c:v>
                      </c:pt>
                      <c:pt idx="4301">
                        <c:v>209.48009999999999</c:v>
                      </c:pt>
                      <c:pt idx="4302">
                        <c:v>209.5241</c:v>
                      </c:pt>
                      <c:pt idx="4303">
                        <c:v>209.56809999999999</c:v>
                      </c:pt>
                      <c:pt idx="4304">
                        <c:v>209.6121</c:v>
                      </c:pt>
                      <c:pt idx="4305">
                        <c:v>209.65610000000001</c:v>
                      </c:pt>
                      <c:pt idx="4306">
                        <c:v>209.70009999999999</c:v>
                      </c:pt>
                      <c:pt idx="4307">
                        <c:v>209.7441</c:v>
                      </c:pt>
                      <c:pt idx="4308">
                        <c:v>209.78809999999999</c:v>
                      </c:pt>
                      <c:pt idx="4309">
                        <c:v>209.8321</c:v>
                      </c:pt>
                      <c:pt idx="4310">
                        <c:v>209.87610000000001</c:v>
                      </c:pt>
                      <c:pt idx="4311">
                        <c:v>209.92</c:v>
                      </c:pt>
                      <c:pt idx="4312">
                        <c:v>209.9641</c:v>
                      </c:pt>
                      <c:pt idx="4313">
                        <c:v>210.00810000000001</c:v>
                      </c:pt>
                      <c:pt idx="4314">
                        <c:v>210.05199999999999</c:v>
                      </c:pt>
                      <c:pt idx="4315">
                        <c:v>210.09610000000001</c:v>
                      </c:pt>
                      <c:pt idx="4316">
                        <c:v>210.14009999999999</c:v>
                      </c:pt>
                      <c:pt idx="4317">
                        <c:v>210.1841</c:v>
                      </c:pt>
                      <c:pt idx="4318">
                        <c:v>210.22810000000001</c:v>
                      </c:pt>
                      <c:pt idx="4319">
                        <c:v>210.27199999999999</c:v>
                      </c:pt>
                      <c:pt idx="4320">
                        <c:v>210.31610000000001</c:v>
                      </c:pt>
                      <c:pt idx="4321">
                        <c:v>210.36</c:v>
                      </c:pt>
                      <c:pt idx="4322">
                        <c:v>210.404</c:v>
                      </c:pt>
                      <c:pt idx="4323">
                        <c:v>210.44810000000001</c:v>
                      </c:pt>
                      <c:pt idx="4324">
                        <c:v>210.49199999999999</c:v>
                      </c:pt>
                      <c:pt idx="4325">
                        <c:v>210.536</c:v>
                      </c:pt>
                      <c:pt idx="4326">
                        <c:v>210.58</c:v>
                      </c:pt>
                      <c:pt idx="4327">
                        <c:v>210.624</c:v>
                      </c:pt>
                      <c:pt idx="4328">
                        <c:v>210.66800000000001</c:v>
                      </c:pt>
                      <c:pt idx="4329">
                        <c:v>210.71199999999999</c:v>
                      </c:pt>
                      <c:pt idx="4330">
                        <c:v>210.756</c:v>
                      </c:pt>
                      <c:pt idx="4331">
                        <c:v>210.8</c:v>
                      </c:pt>
                      <c:pt idx="4332">
                        <c:v>210.84399999999999</c:v>
                      </c:pt>
                      <c:pt idx="4333">
                        <c:v>210.88800000000001</c:v>
                      </c:pt>
                      <c:pt idx="4334">
                        <c:v>210.93199999999999</c:v>
                      </c:pt>
                      <c:pt idx="4335">
                        <c:v>210.976</c:v>
                      </c:pt>
                      <c:pt idx="4336">
                        <c:v>211.02</c:v>
                      </c:pt>
                      <c:pt idx="4337">
                        <c:v>211.06399999999999</c:v>
                      </c:pt>
                      <c:pt idx="4338">
                        <c:v>211.108</c:v>
                      </c:pt>
                      <c:pt idx="4339">
                        <c:v>211.15199999999999</c:v>
                      </c:pt>
                      <c:pt idx="4340">
                        <c:v>211.196</c:v>
                      </c:pt>
                      <c:pt idx="4341">
                        <c:v>211.24</c:v>
                      </c:pt>
                      <c:pt idx="4342">
                        <c:v>211.28399999999999</c:v>
                      </c:pt>
                      <c:pt idx="4343">
                        <c:v>211.328</c:v>
                      </c:pt>
                      <c:pt idx="4344">
                        <c:v>211.37200000000001</c:v>
                      </c:pt>
                      <c:pt idx="4345">
                        <c:v>211.416</c:v>
                      </c:pt>
                      <c:pt idx="4346">
                        <c:v>211.46</c:v>
                      </c:pt>
                      <c:pt idx="4347">
                        <c:v>211.50399999999999</c:v>
                      </c:pt>
                      <c:pt idx="4348">
                        <c:v>211.548</c:v>
                      </c:pt>
                      <c:pt idx="4349">
                        <c:v>211.59200000000001</c:v>
                      </c:pt>
                      <c:pt idx="4350">
                        <c:v>211.636</c:v>
                      </c:pt>
                      <c:pt idx="4351">
                        <c:v>211.68</c:v>
                      </c:pt>
                      <c:pt idx="4352">
                        <c:v>211.72399999999999</c:v>
                      </c:pt>
                      <c:pt idx="4353">
                        <c:v>211.768</c:v>
                      </c:pt>
                      <c:pt idx="4354">
                        <c:v>211.81200000000001</c:v>
                      </c:pt>
                      <c:pt idx="4355">
                        <c:v>211.85599999999999</c:v>
                      </c:pt>
                      <c:pt idx="4356">
                        <c:v>211.9</c:v>
                      </c:pt>
                      <c:pt idx="4357">
                        <c:v>211.94399999999999</c:v>
                      </c:pt>
                      <c:pt idx="4358">
                        <c:v>211.988</c:v>
                      </c:pt>
                      <c:pt idx="4359">
                        <c:v>212.03200000000001</c:v>
                      </c:pt>
                      <c:pt idx="4360">
                        <c:v>212.07599999999999</c:v>
                      </c:pt>
                      <c:pt idx="4361">
                        <c:v>212.12</c:v>
                      </c:pt>
                      <c:pt idx="4362">
                        <c:v>212.16399999999999</c:v>
                      </c:pt>
                      <c:pt idx="4363">
                        <c:v>212.208</c:v>
                      </c:pt>
                      <c:pt idx="4364">
                        <c:v>212.25200000000001</c:v>
                      </c:pt>
                      <c:pt idx="4365">
                        <c:v>212.29599999999999</c:v>
                      </c:pt>
                      <c:pt idx="4366">
                        <c:v>212.34</c:v>
                      </c:pt>
                      <c:pt idx="4367">
                        <c:v>212.38399999999999</c:v>
                      </c:pt>
                      <c:pt idx="4368">
                        <c:v>212.428</c:v>
                      </c:pt>
                      <c:pt idx="4369">
                        <c:v>212.47200000000001</c:v>
                      </c:pt>
                      <c:pt idx="4370">
                        <c:v>212.51599999999999</c:v>
                      </c:pt>
                      <c:pt idx="4371">
                        <c:v>212.56</c:v>
                      </c:pt>
                      <c:pt idx="4372">
                        <c:v>212.60400000000001</c:v>
                      </c:pt>
                      <c:pt idx="4373">
                        <c:v>212.648</c:v>
                      </c:pt>
                      <c:pt idx="4374">
                        <c:v>212.69200000000001</c:v>
                      </c:pt>
                      <c:pt idx="4375">
                        <c:v>212.73599999999999</c:v>
                      </c:pt>
                      <c:pt idx="4376">
                        <c:v>212.78</c:v>
                      </c:pt>
                      <c:pt idx="4377">
                        <c:v>212.82400000000001</c:v>
                      </c:pt>
                      <c:pt idx="4378">
                        <c:v>212.86799999999999</c:v>
                      </c:pt>
                      <c:pt idx="4379">
                        <c:v>212.91200000000001</c:v>
                      </c:pt>
                      <c:pt idx="4380">
                        <c:v>212.95599999999999</c:v>
                      </c:pt>
                      <c:pt idx="4381">
                        <c:v>213</c:v>
                      </c:pt>
                      <c:pt idx="4382">
                        <c:v>213.04400000000001</c:v>
                      </c:pt>
                      <c:pt idx="4383">
                        <c:v>213.08799999999999</c:v>
                      </c:pt>
                      <c:pt idx="4384">
                        <c:v>213.13200000000001</c:v>
                      </c:pt>
                      <c:pt idx="4385">
                        <c:v>213.17599999999999</c:v>
                      </c:pt>
                      <c:pt idx="4386">
                        <c:v>213.22</c:v>
                      </c:pt>
                      <c:pt idx="4387">
                        <c:v>213.26400000000001</c:v>
                      </c:pt>
                      <c:pt idx="4388">
                        <c:v>213.30799999999999</c:v>
                      </c:pt>
                      <c:pt idx="4389">
                        <c:v>213.352</c:v>
                      </c:pt>
                      <c:pt idx="4390">
                        <c:v>213.39599999999999</c:v>
                      </c:pt>
                      <c:pt idx="4391">
                        <c:v>213.44</c:v>
                      </c:pt>
                      <c:pt idx="4392">
                        <c:v>213.48400000000001</c:v>
                      </c:pt>
                      <c:pt idx="4393">
                        <c:v>213.52799999999999</c:v>
                      </c:pt>
                      <c:pt idx="4394">
                        <c:v>213.572</c:v>
                      </c:pt>
                      <c:pt idx="4395">
                        <c:v>213.61600000000001</c:v>
                      </c:pt>
                      <c:pt idx="4396">
                        <c:v>213.66</c:v>
                      </c:pt>
                      <c:pt idx="4397">
                        <c:v>213.70400000000001</c:v>
                      </c:pt>
                      <c:pt idx="4398">
                        <c:v>213.74799999999999</c:v>
                      </c:pt>
                      <c:pt idx="4399">
                        <c:v>213.792</c:v>
                      </c:pt>
                      <c:pt idx="4400">
                        <c:v>213.83600000000001</c:v>
                      </c:pt>
                      <c:pt idx="4401">
                        <c:v>213.88</c:v>
                      </c:pt>
                      <c:pt idx="4402">
                        <c:v>213.92400000000001</c:v>
                      </c:pt>
                      <c:pt idx="4403">
                        <c:v>213.96799999999999</c:v>
                      </c:pt>
                      <c:pt idx="4404">
                        <c:v>214.012</c:v>
                      </c:pt>
                      <c:pt idx="4405">
                        <c:v>214.05600000000001</c:v>
                      </c:pt>
                      <c:pt idx="4406">
                        <c:v>214.1</c:v>
                      </c:pt>
                      <c:pt idx="4407">
                        <c:v>214.14400000000001</c:v>
                      </c:pt>
                      <c:pt idx="4408">
                        <c:v>214.18799999999999</c:v>
                      </c:pt>
                      <c:pt idx="4409">
                        <c:v>214.232</c:v>
                      </c:pt>
                      <c:pt idx="4410">
                        <c:v>214.27600000000001</c:v>
                      </c:pt>
                      <c:pt idx="4411">
                        <c:v>214.32</c:v>
                      </c:pt>
                      <c:pt idx="4412">
                        <c:v>214.364</c:v>
                      </c:pt>
                      <c:pt idx="4413">
                        <c:v>214.40799999999999</c:v>
                      </c:pt>
                      <c:pt idx="4414">
                        <c:v>214.452</c:v>
                      </c:pt>
                      <c:pt idx="4415">
                        <c:v>214.49600000000001</c:v>
                      </c:pt>
                      <c:pt idx="4416">
                        <c:v>214.54</c:v>
                      </c:pt>
                      <c:pt idx="4417">
                        <c:v>214.584</c:v>
                      </c:pt>
                      <c:pt idx="4418">
                        <c:v>214.62799999999999</c:v>
                      </c:pt>
                      <c:pt idx="4419">
                        <c:v>214.672</c:v>
                      </c:pt>
                      <c:pt idx="4420">
                        <c:v>214.71600000000001</c:v>
                      </c:pt>
                      <c:pt idx="4421">
                        <c:v>214.76</c:v>
                      </c:pt>
                      <c:pt idx="4422">
                        <c:v>214.804</c:v>
                      </c:pt>
                      <c:pt idx="4423">
                        <c:v>214.84800000000001</c:v>
                      </c:pt>
                      <c:pt idx="4424">
                        <c:v>214.892</c:v>
                      </c:pt>
                      <c:pt idx="4425">
                        <c:v>214.93600000000001</c:v>
                      </c:pt>
                      <c:pt idx="4426">
                        <c:v>214.98</c:v>
                      </c:pt>
                      <c:pt idx="4427">
                        <c:v>215.024</c:v>
                      </c:pt>
                      <c:pt idx="4428">
                        <c:v>215.06800000000001</c:v>
                      </c:pt>
                      <c:pt idx="4429">
                        <c:v>215.11199999999999</c:v>
                      </c:pt>
                      <c:pt idx="4430">
                        <c:v>215.1559</c:v>
                      </c:pt>
                      <c:pt idx="4431">
                        <c:v>215.2</c:v>
                      </c:pt>
                      <c:pt idx="4432">
                        <c:v>215.244</c:v>
                      </c:pt>
                      <c:pt idx="4433">
                        <c:v>215.28790000000001</c:v>
                      </c:pt>
                      <c:pt idx="4434">
                        <c:v>215.33199999999999</c:v>
                      </c:pt>
                      <c:pt idx="4435">
                        <c:v>215.376</c:v>
                      </c:pt>
                      <c:pt idx="4436">
                        <c:v>215.41990000000001</c:v>
                      </c:pt>
                      <c:pt idx="4437">
                        <c:v>215.4639</c:v>
                      </c:pt>
                      <c:pt idx="4438">
                        <c:v>215.50790000000001</c:v>
                      </c:pt>
                      <c:pt idx="4439">
                        <c:v>215.55189999999999</c:v>
                      </c:pt>
                      <c:pt idx="4440">
                        <c:v>215.5959</c:v>
                      </c:pt>
                      <c:pt idx="4441">
                        <c:v>215.64</c:v>
                      </c:pt>
                      <c:pt idx="4442">
                        <c:v>215.684</c:v>
                      </c:pt>
                      <c:pt idx="4443">
                        <c:v>215.72790000000001</c:v>
                      </c:pt>
                      <c:pt idx="4444">
                        <c:v>215.77189999999999</c:v>
                      </c:pt>
                      <c:pt idx="4445">
                        <c:v>215.8159</c:v>
                      </c:pt>
                      <c:pt idx="4446">
                        <c:v>215.85990000000001</c:v>
                      </c:pt>
                      <c:pt idx="4447">
                        <c:v>215.904</c:v>
                      </c:pt>
                      <c:pt idx="4448">
                        <c:v>215.9479</c:v>
                      </c:pt>
                      <c:pt idx="4449">
                        <c:v>215.99189999999999</c:v>
                      </c:pt>
                      <c:pt idx="4450">
                        <c:v>216.0359</c:v>
                      </c:pt>
                      <c:pt idx="4451">
                        <c:v>216.07990000000001</c:v>
                      </c:pt>
                      <c:pt idx="4452">
                        <c:v>216.12389999999999</c:v>
                      </c:pt>
                      <c:pt idx="4453">
                        <c:v>216.1679</c:v>
                      </c:pt>
                      <c:pt idx="4454">
                        <c:v>216.21190000000001</c:v>
                      </c:pt>
                      <c:pt idx="4455">
                        <c:v>216.2559</c:v>
                      </c:pt>
                      <c:pt idx="4456">
                        <c:v>216.29990000000001</c:v>
                      </c:pt>
                      <c:pt idx="4457">
                        <c:v>216.34389999999999</c:v>
                      </c:pt>
                      <c:pt idx="4458">
                        <c:v>216.3879</c:v>
                      </c:pt>
                      <c:pt idx="4459">
                        <c:v>216.43190000000001</c:v>
                      </c:pt>
                      <c:pt idx="4460">
                        <c:v>216.4759</c:v>
                      </c:pt>
                      <c:pt idx="4461">
                        <c:v>216.51990000000001</c:v>
                      </c:pt>
                      <c:pt idx="4462">
                        <c:v>216.56389999999999</c:v>
                      </c:pt>
                      <c:pt idx="4463">
                        <c:v>216.6079</c:v>
                      </c:pt>
                      <c:pt idx="4464">
                        <c:v>216.65190000000001</c:v>
                      </c:pt>
                      <c:pt idx="4465">
                        <c:v>216.69589999999999</c:v>
                      </c:pt>
                      <c:pt idx="4466">
                        <c:v>216.73990000000001</c:v>
                      </c:pt>
                      <c:pt idx="4467">
                        <c:v>216.78389999999999</c:v>
                      </c:pt>
                      <c:pt idx="4468">
                        <c:v>216.8279</c:v>
                      </c:pt>
                      <c:pt idx="4469">
                        <c:v>216.87190000000001</c:v>
                      </c:pt>
                      <c:pt idx="4470">
                        <c:v>216.91589999999999</c:v>
                      </c:pt>
                      <c:pt idx="4471">
                        <c:v>216.9599</c:v>
                      </c:pt>
                      <c:pt idx="4472">
                        <c:v>217.00389999999999</c:v>
                      </c:pt>
                      <c:pt idx="4473">
                        <c:v>217.0479</c:v>
                      </c:pt>
                      <c:pt idx="4474">
                        <c:v>217.09190000000001</c:v>
                      </c:pt>
                      <c:pt idx="4475">
                        <c:v>217.13589999999999</c:v>
                      </c:pt>
                      <c:pt idx="4476">
                        <c:v>217.1799</c:v>
                      </c:pt>
                      <c:pt idx="4477">
                        <c:v>217.22389999999999</c:v>
                      </c:pt>
                      <c:pt idx="4478">
                        <c:v>217.2679</c:v>
                      </c:pt>
                      <c:pt idx="4479">
                        <c:v>217.31190000000001</c:v>
                      </c:pt>
                      <c:pt idx="4480">
                        <c:v>217.35589999999999</c:v>
                      </c:pt>
                      <c:pt idx="4481">
                        <c:v>217.3999</c:v>
                      </c:pt>
                      <c:pt idx="4482">
                        <c:v>217.44390000000001</c:v>
                      </c:pt>
                      <c:pt idx="4483">
                        <c:v>217.4879</c:v>
                      </c:pt>
                      <c:pt idx="4484">
                        <c:v>217.53190000000001</c:v>
                      </c:pt>
                      <c:pt idx="4485">
                        <c:v>217.57589999999999</c:v>
                      </c:pt>
                      <c:pt idx="4486">
                        <c:v>217.6199</c:v>
                      </c:pt>
                      <c:pt idx="4487">
                        <c:v>217.66390000000001</c:v>
                      </c:pt>
                      <c:pt idx="4488">
                        <c:v>217.7079</c:v>
                      </c:pt>
                      <c:pt idx="4489">
                        <c:v>217.75190000000001</c:v>
                      </c:pt>
                      <c:pt idx="4490">
                        <c:v>217.79589999999999</c:v>
                      </c:pt>
                      <c:pt idx="4491">
                        <c:v>217.8399</c:v>
                      </c:pt>
                      <c:pt idx="4492">
                        <c:v>217.88390000000001</c:v>
                      </c:pt>
                      <c:pt idx="4493">
                        <c:v>217.92789999999999</c:v>
                      </c:pt>
                      <c:pt idx="4494">
                        <c:v>217.97190000000001</c:v>
                      </c:pt>
                      <c:pt idx="4495">
                        <c:v>218.01589999999999</c:v>
                      </c:pt>
                      <c:pt idx="4496">
                        <c:v>218.0599</c:v>
                      </c:pt>
                      <c:pt idx="4497">
                        <c:v>218.10390000000001</c:v>
                      </c:pt>
                      <c:pt idx="4498">
                        <c:v>218.14789999999999</c:v>
                      </c:pt>
                      <c:pt idx="4499">
                        <c:v>218.1919</c:v>
                      </c:pt>
                      <c:pt idx="4500">
                        <c:v>218.23589999999999</c:v>
                      </c:pt>
                      <c:pt idx="4501">
                        <c:v>218.2799</c:v>
                      </c:pt>
                      <c:pt idx="4502">
                        <c:v>218.32390000000001</c:v>
                      </c:pt>
                      <c:pt idx="4503">
                        <c:v>218.36789999999999</c:v>
                      </c:pt>
                      <c:pt idx="4504">
                        <c:v>218.4119</c:v>
                      </c:pt>
                      <c:pt idx="4505">
                        <c:v>218.45590000000001</c:v>
                      </c:pt>
                      <c:pt idx="4506">
                        <c:v>218.4999</c:v>
                      </c:pt>
                      <c:pt idx="4507">
                        <c:v>218.54390000000001</c:v>
                      </c:pt>
                      <c:pt idx="4508">
                        <c:v>218.58789999999999</c:v>
                      </c:pt>
                      <c:pt idx="4509">
                        <c:v>218.6319</c:v>
                      </c:pt>
                      <c:pt idx="4510">
                        <c:v>218.67590000000001</c:v>
                      </c:pt>
                      <c:pt idx="4511">
                        <c:v>218.7199</c:v>
                      </c:pt>
                      <c:pt idx="4512">
                        <c:v>218.76390000000001</c:v>
                      </c:pt>
                      <c:pt idx="4513">
                        <c:v>218.80789999999999</c:v>
                      </c:pt>
                      <c:pt idx="4514">
                        <c:v>218.8519</c:v>
                      </c:pt>
                      <c:pt idx="4515">
                        <c:v>218.89590000000001</c:v>
                      </c:pt>
                      <c:pt idx="4516">
                        <c:v>218.93989999999999</c:v>
                      </c:pt>
                      <c:pt idx="4517">
                        <c:v>218.98390000000001</c:v>
                      </c:pt>
                      <c:pt idx="4518">
                        <c:v>219.02789999999999</c:v>
                      </c:pt>
                      <c:pt idx="4519">
                        <c:v>219.0719</c:v>
                      </c:pt>
                      <c:pt idx="4520">
                        <c:v>219.11590000000001</c:v>
                      </c:pt>
                      <c:pt idx="4521">
                        <c:v>219.15989999999999</c:v>
                      </c:pt>
                      <c:pt idx="4522">
                        <c:v>219.2039</c:v>
                      </c:pt>
                      <c:pt idx="4523">
                        <c:v>219.24789999999999</c:v>
                      </c:pt>
                      <c:pt idx="4524">
                        <c:v>219.2919</c:v>
                      </c:pt>
                      <c:pt idx="4525">
                        <c:v>219.33590000000001</c:v>
                      </c:pt>
                      <c:pt idx="4526">
                        <c:v>219.37989999999999</c:v>
                      </c:pt>
                      <c:pt idx="4527">
                        <c:v>219.4239</c:v>
                      </c:pt>
                      <c:pt idx="4528">
                        <c:v>219.46789999999999</c:v>
                      </c:pt>
                      <c:pt idx="4529">
                        <c:v>219.5119</c:v>
                      </c:pt>
                      <c:pt idx="4530">
                        <c:v>219.55590000000001</c:v>
                      </c:pt>
                      <c:pt idx="4531">
                        <c:v>219.59989999999999</c:v>
                      </c:pt>
                      <c:pt idx="4532">
                        <c:v>219.6439</c:v>
                      </c:pt>
                      <c:pt idx="4533">
                        <c:v>219.68790000000001</c:v>
                      </c:pt>
                      <c:pt idx="4534">
                        <c:v>219.7319</c:v>
                      </c:pt>
                      <c:pt idx="4535">
                        <c:v>219.77590000000001</c:v>
                      </c:pt>
                      <c:pt idx="4536">
                        <c:v>219.81989999999999</c:v>
                      </c:pt>
                      <c:pt idx="4537">
                        <c:v>219.8639</c:v>
                      </c:pt>
                      <c:pt idx="4538">
                        <c:v>219.90790000000001</c:v>
                      </c:pt>
                      <c:pt idx="4539">
                        <c:v>219.95189999999999</c:v>
                      </c:pt>
                      <c:pt idx="4540">
                        <c:v>219.99590000000001</c:v>
                      </c:pt>
                      <c:pt idx="4541">
                        <c:v>220.03989999999999</c:v>
                      </c:pt>
                      <c:pt idx="4542">
                        <c:v>220.0839</c:v>
                      </c:pt>
                      <c:pt idx="4543">
                        <c:v>220.12790000000001</c:v>
                      </c:pt>
                      <c:pt idx="4544">
                        <c:v>220.17189999999999</c:v>
                      </c:pt>
                      <c:pt idx="4545">
                        <c:v>220.2159</c:v>
                      </c:pt>
                      <c:pt idx="4546">
                        <c:v>220.25989999999999</c:v>
                      </c:pt>
                      <c:pt idx="4547">
                        <c:v>220.3039</c:v>
                      </c:pt>
                      <c:pt idx="4548">
                        <c:v>220.34790000000001</c:v>
                      </c:pt>
                      <c:pt idx="4549">
                        <c:v>220.39179999999999</c:v>
                      </c:pt>
                      <c:pt idx="4550">
                        <c:v>220.4359</c:v>
                      </c:pt>
                      <c:pt idx="4551">
                        <c:v>220.47989999999999</c:v>
                      </c:pt>
                      <c:pt idx="4552">
                        <c:v>220.52379999999999</c:v>
                      </c:pt>
                      <c:pt idx="4553">
                        <c:v>220.56790000000001</c:v>
                      </c:pt>
                      <c:pt idx="4554">
                        <c:v>220.61189999999999</c:v>
                      </c:pt>
                      <c:pt idx="4555">
                        <c:v>220.6558</c:v>
                      </c:pt>
                      <c:pt idx="4556">
                        <c:v>220.69990000000001</c:v>
                      </c:pt>
                      <c:pt idx="4557">
                        <c:v>220.7439</c:v>
                      </c:pt>
                      <c:pt idx="4558">
                        <c:v>220.7878</c:v>
                      </c:pt>
                      <c:pt idx="4559">
                        <c:v>220.83179999999999</c:v>
                      </c:pt>
                      <c:pt idx="4560">
                        <c:v>220.8759</c:v>
                      </c:pt>
                      <c:pt idx="4561">
                        <c:v>220.91980000000001</c:v>
                      </c:pt>
                      <c:pt idx="4562">
                        <c:v>220.96379999999999</c:v>
                      </c:pt>
                      <c:pt idx="4563">
                        <c:v>221.0078</c:v>
                      </c:pt>
                      <c:pt idx="4564">
                        <c:v>221.05179999999999</c:v>
                      </c:pt>
                      <c:pt idx="4565">
                        <c:v>221.0958</c:v>
                      </c:pt>
                      <c:pt idx="4566">
                        <c:v>221.13990000000001</c:v>
                      </c:pt>
                      <c:pt idx="4567">
                        <c:v>221.18379999999999</c:v>
                      </c:pt>
                      <c:pt idx="4568">
                        <c:v>221.2278</c:v>
                      </c:pt>
                      <c:pt idx="4569">
                        <c:v>221.27189999999999</c:v>
                      </c:pt>
                      <c:pt idx="4570">
                        <c:v>221.3158</c:v>
                      </c:pt>
                      <c:pt idx="4571">
                        <c:v>221.35980000000001</c:v>
                      </c:pt>
                      <c:pt idx="4572">
                        <c:v>221.40379999999999</c:v>
                      </c:pt>
                      <c:pt idx="4573">
                        <c:v>221.4478</c:v>
                      </c:pt>
                      <c:pt idx="4574">
                        <c:v>221.49180000000001</c:v>
                      </c:pt>
                      <c:pt idx="4575">
                        <c:v>221.53579999999999</c:v>
                      </c:pt>
                      <c:pt idx="4576">
                        <c:v>221.57980000000001</c:v>
                      </c:pt>
                      <c:pt idx="4577">
                        <c:v>221.62379999999999</c:v>
                      </c:pt>
                      <c:pt idx="4578">
                        <c:v>221.6678</c:v>
                      </c:pt>
                      <c:pt idx="4579">
                        <c:v>221.71180000000001</c:v>
                      </c:pt>
                      <c:pt idx="4580">
                        <c:v>221.75579999999999</c:v>
                      </c:pt>
                      <c:pt idx="4581">
                        <c:v>221.7998</c:v>
                      </c:pt>
                      <c:pt idx="4582">
                        <c:v>221.84379999999999</c:v>
                      </c:pt>
                      <c:pt idx="4583">
                        <c:v>221.8878</c:v>
                      </c:pt>
                      <c:pt idx="4584">
                        <c:v>221.93180000000001</c:v>
                      </c:pt>
                      <c:pt idx="4585">
                        <c:v>221.97579999999999</c:v>
                      </c:pt>
                      <c:pt idx="4586">
                        <c:v>222.0198</c:v>
                      </c:pt>
                      <c:pt idx="4587">
                        <c:v>222.06379999999999</c:v>
                      </c:pt>
                      <c:pt idx="4588">
                        <c:v>222.1078</c:v>
                      </c:pt>
                      <c:pt idx="4589">
                        <c:v>222.15180000000001</c:v>
                      </c:pt>
                      <c:pt idx="4590">
                        <c:v>222.19579999999999</c:v>
                      </c:pt>
                      <c:pt idx="4591">
                        <c:v>222.2398</c:v>
                      </c:pt>
                      <c:pt idx="4592">
                        <c:v>222.28380000000001</c:v>
                      </c:pt>
                      <c:pt idx="4593">
                        <c:v>222.3278</c:v>
                      </c:pt>
                      <c:pt idx="4594">
                        <c:v>222.37180000000001</c:v>
                      </c:pt>
                      <c:pt idx="4595">
                        <c:v>222.41579999999999</c:v>
                      </c:pt>
                      <c:pt idx="4596">
                        <c:v>222.4598</c:v>
                      </c:pt>
                      <c:pt idx="4597">
                        <c:v>222.50380000000001</c:v>
                      </c:pt>
                      <c:pt idx="4598">
                        <c:v>222.5478</c:v>
                      </c:pt>
                      <c:pt idx="4599">
                        <c:v>222.59180000000001</c:v>
                      </c:pt>
                      <c:pt idx="4600">
                        <c:v>222.63579999999999</c:v>
                      </c:pt>
                      <c:pt idx="4601">
                        <c:v>222.6798</c:v>
                      </c:pt>
                      <c:pt idx="4602">
                        <c:v>222.72380000000001</c:v>
                      </c:pt>
                      <c:pt idx="4603">
                        <c:v>222.76779999999999</c:v>
                      </c:pt>
                      <c:pt idx="4604">
                        <c:v>222.81180000000001</c:v>
                      </c:pt>
                      <c:pt idx="4605">
                        <c:v>222.85579999999999</c:v>
                      </c:pt>
                      <c:pt idx="4606">
                        <c:v>222.8998</c:v>
                      </c:pt>
                      <c:pt idx="4607">
                        <c:v>222.94380000000001</c:v>
                      </c:pt>
                      <c:pt idx="4608">
                        <c:v>222.98779999999999</c:v>
                      </c:pt>
                      <c:pt idx="4609">
                        <c:v>223.0318</c:v>
                      </c:pt>
                      <c:pt idx="4610">
                        <c:v>223.07579999999999</c:v>
                      </c:pt>
                      <c:pt idx="4611">
                        <c:v>223.1198</c:v>
                      </c:pt>
                      <c:pt idx="4612">
                        <c:v>223.16380000000001</c:v>
                      </c:pt>
                      <c:pt idx="4613">
                        <c:v>223.20779999999999</c:v>
                      </c:pt>
                      <c:pt idx="4614">
                        <c:v>223.2518</c:v>
                      </c:pt>
                      <c:pt idx="4615">
                        <c:v>223.29580000000001</c:v>
                      </c:pt>
                      <c:pt idx="4616">
                        <c:v>223.3398</c:v>
                      </c:pt>
                      <c:pt idx="4617">
                        <c:v>223.38380000000001</c:v>
                      </c:pt>
                      <c:pt idx="4618">
                        <c:v>223.42779999999999</c:v>
                      </c:pt>
                      <c:pt idx="4619">
                        <c:v>223.4718</c:v>
                      </c:pt>
                      <c:pt idx="4620">
                        <c:v>223.51580000000001</c:v>
                      </c:pt>
                      <c:pt idx="4621">
                        <c:v>223.5598</c:v>
                      </c:pt>
                      <c:pt idx="4622">
                        <c:v>223.60380000000001</c:v>
                      </c:pt>
                      <c:pt idx="4623">
                        <c:v>223.64779999999999</c:v>
                      </c:pt>
                      <c:pt idx="4624">
                        <c:v>223.6918</c:v>
                      </c:pt>
                      <c:pt idx="4625">
                        <c:v>223.73580000000001</c:v>
                      </c:pt>
                      <c:pt idx="4626">
                        <c:v>223.77979999999999</c:v>
                      </c:pt>
                      <c:pt idx="4627">
                        <c:v>223.82380000000001</c:v>
                      </c:pt>
                      <c:pt idx="4628">
                        <c:v>223.86779999999999</c:v>
                      </c:pt>
                      <c:pt idx="4629">
                        <c:v>223.9118</c:v>
                      </c:pt>
                      <c:pt idx="4630">
                        <c:v>223.95580000000001</c:v>
                      </c:pt>
                      <c:pt idx="4631">
                        <c:v>223.99979999999999</c:v>
                      </c:pt>
                      <c:pt idx="4632">
                        <c:v>224.0438</c:v>
                      </c:pt>
                      <c:pt idx="4633">
                        <c:v>224.08779999999999</c:v>
                      </c:pt>
                      <c:pt idx="4634">
                        <c:v>224.1318</c:v>
                      </c:pt>
                      <c:pt idx="4635">
                        <c:v>224.17580000000001</c:v>
                      </c:pt>
                      <c:pt idx="4636">
                        <c:v>224.21979999999999</c:v>
                      </c:pt>
                      <c:pt idx="4637">
                        <c:v>224.2638</c:v>
                      </c:pt>
                      <c:pt idx="4638">
                        <c:v>224.30779999999999</c:v>
                      </c:pt>
                      <c:pt idx="4639">
                        <c:v>224.3518</c:v>
                      </c:pt>
                      <c:pt idx="4640">
                        <c:v>224.39580000000001</c:v>
                      </c:pt>
                      <c:pt idx="4641">
                        <c:v>224.43979999999999</c:v>
                      </c:pt>
                      <c:pt idx="4642">
                        <c:v>224.4838</c:v>
                      </c:pt>
                      <c:pt idx="4643">
                        <c:v>224.52780000000001</c:v>
                      </c:pt>
                      <c:pt idx="4644">
                        <c:v>224.5718</c:v>
                      </c:pt>
                      <c:pt idx="4645">
                        <c:v>224.61580000000001</c:v>
                      </c:pt>
                      <c:pt idx="4646">
                        <c:v>224.65979999999999</c:v>
                      </c:pt>
                      <c:pt idx="4647">
                        <c:v>224.7038</c:v>
                      </c:pt>
                      <c:pt idx="4648">
                        <c:v>224.74780000000001</c:v>
                      </c:pt>
                      <c:pt idx="4649">
                        <c:v>224.79179999999999</c:v>
                      </c:pt>
                      <c:pt idx="4650">
                        <c:v>224.83580000000001</c:v>
                      </c:pt>
                      <c:pt idx="4651">
                        <c:v>224.87979999999999</c:v>
                      </c:pt>
                      <c:pt idx="4652">
                        <c:v>224.9238</c:v>
                      </c:pt>
                      <c:pt idx="4653">
                        <c:v>224.96770000000001</c:v>
                      </c:pt>
                      <c:pt idx="4654">
                        <c:v>225.01179999999999</c:v>
                      </c:pt>
                      <c:pt idx="4655">
                        <c:v>225.0558</c:v>
                      </c:pt>
                      <c:pt idx="4656">
                        <c:v>225.09979999999999</c:v>
                      </c:pt>
                      <c:pt idx="4657">
                        <c:v>225.1438</c:v>
                      </c:pt>
                      <c:pt idx="4658">
                        <c:v>225.18780000000001</c:v>
                      </c:pt>
                      <c:pt idx="4659">
                        <c:v>225.23179999999999</c:v>
                      </c:pt>
                      <c:pt idx="4660">
                        <c:v>225.2758</c:v>
                      </c:pt>
                      <c:pt idx="4661">
                        <c:v>225.31979999999999</c:v>
                      </c:pt>
                      <c:pt idx="4662">
                        <c:v>225.3638</c:v>
                      </c:pt>
                      <c:pt idx="4663">
                        <c:v>225.40780000000001</c:v>
                      </c:pt>
                      <c:pt idx="4664">
                        <c:v>225.45179999999999</c:v>
                      </c:pt>
                      <c:pt idx="4665">
                        <c:v>225.4958</c:v>
                      </c:pt>
                      <c:pt idx="4666">
                        <c:v>225.53980000000001</c:v>
                      </c:pt>
                      <c:pt idx="4667">
                        <c:v>225.5838</c:v>
                      </c:pt>
                      <c:pt idx="4668">
                        <c:v>225.62780000000001</c:v>
                      </c:pt>
                      <c:pt idx="4669">
                        <c:v>225.67179999999999</c:v>
                      </c:pt>
                      <c:pt idx="4670">
                        <c:v>225.7158</c:v>
                      </c:pt>
                      <c:pt idx="4671">
                        <c:v>225.75980000000001</c:v>
                      </c:pt>
                      <c:pt idx="4672">
                        <c:v>225.8038</c:v>
                      </c:pt>
                      <c:pt idx="4673">
                        <c:v>225.84780000000001</c:v>
                      </c:pt>
                      <c:pt idx="4674">
                        <c:v>225.89169999999999</c:v>
                      </c:pt>
                      <c:pt idx="4675">
                        <c:v>225.9358</c:v>
                      </c:pt>
                      <c:pt idx="4676">
                        <c:v>225.97970000000001</c:v>
                      </c:pt>
                      <c:pt idx="4677">
                        <c:v>226.02369999999999</c:v>
                      </c:pt>
                      <c:pt idx="4678">
                        <c:v>226.06780000000001</c:v>
                      </c:pt>
                      <c:pt idx="4679">
                        <c:v>226.11179999999999</c:v>
                      </c:pt>
                      <c:pt idx="4680">
                        <c:v>226.1558</c:v>
                      </c:pt>
                      <c:pt idx="4681">
                        <c:v>226.19970000000001</c:v>
                      </c:pt>
                      <c:pt idx="4682">
                        <c:v>226.24369999999999</c:v>
                      </c:pt>
                      <c:pt idx="4683">
                        <c:v>226.2877</c:v>
                      </c:pt>
                      <c:pt idx="4684">
                        <c:v>226.33170000000001</c:v>
                      </c:pt>
                      <c:pt idx="4685">
                        <c:v>226.37569999999999</c:v>
                      </c:pt>
                      <c:pt idx="4686">
                        <c:v>226.41970000000001</c:v>
                      </c:pt>
                      <c:pt idx="4687">
                        <c:v>226.46369999999999</c:v>
                      </c:pt>
                      <c:pt idx="4688">
                        <c:v>226.5078</c:v>
                      </c:pt>
                      <c:pt idx="4689">
                        <c:v>226.55170000000001</c:v>
                      </c:pt>
                      <c:pt idx="4690">
                        <c:v>226.59569999999999</c:v>
                      </c:pt>
                      <c:pt idx="4691">
                        <c:v>226.63980000000001</c:v>
                      </c:pt>
                      <c:pt idx="4692">
                        <c:v>226.68369999999999</c:v>
                      </c:pt>
                      <c:pt idx="4693">
                        <c:v>226.7277</c:v>
                      </c:pt>
                      <c:pt idx="4694">
                        <c:v>226.77180000000001</c:v>
                      </c:pt>
                      <c:pt idx="4695">
                        <c:v>226.81569999999999</c:v>
                      </c:pt>
                      <c:pt idx="4696">
                        <c:v>226.8597</c:v>
                      </c:pt>
                      <c:pt idx="4697">
                        <c:v>226.90369999999999</c:v>
                      </c:pt>
                      <c:pt idx="4698">
                        <c:v>226.9477</c:v>
                      </c:pt>
                      <c:pt idx="4699">
                        <c:v>226.99170000000001</c:v>
                      </c:pt>
                      <c:pt idx="4700">
                        <c:v>227.03569999999999</c:v>
                      </c:pt>
                      <c:pt idx="4701">
                        <c:v>227.0797</c:v>
                      </c:pt>
                      <c:pt idx="4702">
                        <c:v>227.12370000000001</c:v>
                      </c:pt>
                      <c:pt idx="4703">
                        <c:v>227.1677</c:v>
                      </c:pt>
                      <c:pt idx="4704">
                        <c:v>227.21170000000001</c:v>
                      </c:pt>
                      <c:pt idx="4705">
                        <c:v>227.25569999999999</c:v>
                      </c:pt>
                      <c:pt idx="4706">
                        <c:v>227.2997</c:v>
                      </c:pt>
                      <c:pt idx="4707">
                        <c:v>227.34370000000001</c:v>
                      </c:pt>
                      <c:pt idx="4708">
                        <c:v>227.3877</c:v>
                      </c:pt>
                      <c:pt idx="4709">
                        <c:v>227.43170000000001</c:v>
                      </c:pt>
                      <c:pt idx="4710">
                        <c:v>227.47569999999999</c:v>
                      </c:pt>
                      <c:pt idx="4711">
                        <c:v>227.5197</c:v>
                      </c:pt>
                      <c:pt idx="4712">
                        <c:v>227.56370000000001</c:v>
                      </c:pt>
                      <c:pt idx="4713">
                        <c:v>227.60769999999999</c:v>
                      </c:pt>
                      <c:pt idx="4714">
                        <c:v>227.65170000000001</c:v>
                      </c:pt>
                      <c:pt idx="4715">
                        <c:v>227.69569999999999</c:v>
                      </c:pt>
                      <c:pt idx="4716">
                        <c:v>227.7397</c:v>
                      </c:pt>
                      <c:pt idx="4717">
                        <c:v>227.78370000000001</c:v>
                      </c:pt>
                      <c:pt idx="4718">
                        <c:v>227.82769999999999</c:v>
                      </c:pt>
                      <c:pt idx="4719">
                        <c:v>227.8717</c:v>
                      </c:pt>
                      <c:pt idx="4720">
                        <c:v>227.91569999999999</c:v>
                      </c:pt>
                      <c:pt idx="4721">
                        <c:v>227.9597</c:v>
                      </c:pt>
                      <c:pt idx="4722">
                        <c:v>228.00370000000001</c:v>
                      </c:pt>
                      <c:pt idx="4723">
                        <c:v>228.04769999999999</c:v>
                      </c:pt>
                      <c:pt idx="4724">
                        <c:v>228.0917</c:v>
                      </c:pt>
                      <c:pt idx="4725">
                        <c:v>228.13570000000001</c:v>
                      </c:pt>
                      <c:pt idx="4726">
                        <c:v>228.1797</c:v>
                      </c:pt>
                      <c:pt idx="4727">
                        <c:v>228.22370000000001</c:v>
                      </c:pt>
                      <c:pt idx="4728">
                        <c:v>228.26769999999999</c:v>
                      </c:pt>
                      <c:pt idx="4729">
                        <c:v>228.3117</c:v>
                      </c:pt>
                      <c:pt idx="4730">
                        <c:v>228.35570000000001</c:v>
                      </c:pt>
                      <c:pt idx="4731">
                        <c:v>228.3997</c:v>
                      </c:pt>
                      <c:pt idx="4732">
                        <c:v>228.44370000000001</c:v>
                      </c:pt>
                      <c:pt idx="4733">
                        <c:v>228.48769999999999</c:v>
                      </c:pt>
                      <c:pt idx="4734">
                        <c:v>228.5317</c:v>
                      </c:pt>
                      <c:pt idx="4735">
                        <c:v>228.57570000000001</c:v>
                      </c:pt>
                      <c:pt idx="4736">
                        <c:v>228.61969999999999</c:v>
                      </c:pt>
                      <c:pt idx="4737">
                        <c:v>228.66370000000001</c:v>
                      </c:pt>
                      <c:pt idx="4738">
                        <c:v>228.70769999999999</c:v>
                      </c:pt>
                      <c:pt idx="4739">
                        <c:v>228.7517</c:v>
                      </c:pt>
                      <c:pt idx="4740">
                        <c:v>228.79570000000001</c:v>
                      </c:pt>
                      <c:pt idx="4741">
                        <c:v>228.83969999999999</c:v>
                      </c:pt>
                      <c:pt idx="4742">
                        <c:v>228.8837</c:v>
                      </c:pt>
                      <c:pt idx="4743">
                        <c:v>228.92769999999999</c:v>
                      </c:pt>
                      <c:pt idx="4744">
                        <c:v>228.9717</c:v>
                      </c:pt>
                      <c:pt idx="4745">
                        <c:v>229.01570000000001</c:v>
                      </c:pt>
                      <c:pt idx="4746">
                        <c:v>229.05969999999999</c:v>
                      </c:pt>
                      <c:pt idx="4747">
                        <c:v>229.1037</c:v>
                      </c:pt>
                      <c:pt idx="4748">
                        <c:v>229.14769999999999</c:v>
                      </c:pt>
                      <c:pt idx="4749">
                        <c:v>229.1917</c:v>
                      </c:pt>
                      <c:pt idx="4750">
                        <c:v>229.23570000000001</c:v>
                      </c:pt>
                      <c:pt idx="4751">
                        <c:v>229.27969999999999</c:v>
                      </c:pt>
                      <c:pt idx="4752">
                        <c:v>229.3237</c:v>
                      </c:pt>
                      <c:pt idx="4753">
                        <c:v>229.36770000000001</c:v>
                      </c:pt>
                      <c:pt idx="4754">
                        <c:v>229.4117</c:v>
                      </c:pt>
                      <c:pt idx="4755">
                        <c:v>229.45570000000001</c:v>
                      </c:pt>
                      <c:pt idx="4756">
                        <c:v>229.49969999999999</c:v>
                      </c:pt>
                      <c:pt idx="4757">
                        <c:v>229.5437</c:v>
                      </c:pt>
                      <c:pt idx="4758">
                        <c:v>229.58770000000001</c:v>
                      </c:pt>
                      <c:pt idx="4759">
                        <c:v>229.6317</c:v>
                      </c:pt>
                      <c:pt idx="4760">
                        <c:v>229.67570000000001</c:v>
                      </c:pt>
                      <c:pt idx="4761">
                        <c:v>229.71969999999999</c:v>
                      </c:pt>
                      <c:pt idx="4762">
                        <c:v>229.7637</c:v>
                      </c:pt>
                      <c:pt idx="4763">
                        <c:v>229.80770000000001</c:v>
                      </c:pt>
                      <c:pt idx="4764">
                        <c:v>229.85169999999999</c:v>
                      </c:pt>
                      <c:pt idx="4765">
                        <c:v>229.89570000000001</c:v>
                      </c:pt>
                      <c:pt idx="4766">
                        <c:v>229.93969999999999</c:v>
                      </c:pt>
                      <c:pt idx="4767">
                        <c:v>229.9837</c:v>
                      </c:pt>
                      <c:pt idx="4768">
                        <c:v>230.02770000000001</c:v>
                      </c:pt>
                      <c:pt idx="4769">
                        <c:v>230.07169999999999</c:v>
                      </c:pt>
                      <c:pt idx="4770">
                        <c:v>230.1157</c:v>
                      </c:pt>
                      <c:pt idx="4771">
                        <c:v>230.15969999999999</c:v>
                      </c:pt>
                      <c:pt idx="4772">
                        <c:v>230.2037</c:v>
                      </c:pt>
                      <c:pt idx="4773">
                        <c:v>230.24770000000001</c:v>
                      </c:pt>
                      <c:pt idx="4774">
                        <c:v>230.29169999999999</c:v>
                      </c:pt>
                      <c:pt idx="4775">
                        <c:v>230.3357</c:v>
                      </c:pt>
                      <c:pt idx="4776">
                        <c:v>230.37970000000001</c:v>
                      </c:pt>
                      <c:pt idx="4777">
                        <c:v>230.4237</c:v>
                      </c:pt>
                      <c:pt idx="4778">
                        <c:v>230.46770000000001</c:v>
                      </c:pt>
                      <c:pt idx="4779">
                        <c:v>230.51169999999999</c:v>
                      </c:pt>
                      <c:pt idx="4780">
                        <c:v>230.5557</c:v>
                      </c:pt>
                      <c:pt idx="4781">
                        <c:v>230.59970000000001</c:v>
                      </c:pt>
                      <c:pt idx="4782">
                        <c:v>230.6437</c:v>
                      </c:pt>
                      <c:pt idx="4783">
                        <c:v>230.68770000000001</c:v>
                      </c:pt>
                      <c:pt idx="4784">
                        <c:v>230.73169999999999</c:v>
                      </c:pt>
                      <c:pt idx="4785">
                        <c:v>230.7756</c:v>
                      </c:pt>
                      <c:pt idx="4786">
                        <c:v>230.81970000000001</c:v>
                      </c:pt>
                      <c:pt idx="4787">
                        <c:v>230.86369999999999</c:v>
                      </c:pt>
                      <c:pt idx="4788">
                        <c:v>230.90770000000001</c:v>
                      </c:pt>
                      <c:pt idx="4789">
                        <c:v>230.95169999999999</c:v>
                      </c:pt>
                      <c:pt idx="4790">
                        <c:v>230.9957</c:v>
                      </c:pt>
                      <c:pt idx="4791">
                        <c:v>231.03970000000001</c:v>
                      </c:pt>
                      <c:pt idx="4792">
                        <c:v>231.08369999999999</c:v>
                      </c:pt>
                      <c:pt idx="4793">
                        <c:v>231.1277</c:v>
                      </c:pt>
                      <c:pt idx="4794">
                        <c:v>231.17169999999999</c:v>
                      </c:pt>
                      <c:pt idx="4795">
                        <c:v>231.2157</c:v>
                      </c:pt>
                      <c:pt idx="4796">
                        <c:v>231.25960000000001</c:v>
                      </c:pt>
                      <c:pt idx="4797">
                        <c:v>231.30369999999999</c:v>
                      </c:pt>
                      <c:pt idx="4798">
                        <c:v>231.3477</c:v>
                      </c:pt>
                      <c:pt idx="4799">
                        <c:v>231.39160000000001</c:v>
                      </c:pt>
                      <c:pt idx="4800">
                        <c:v>231.43559999999999</c:v>
                      </c:pt>
                      <c:pt idx="4801">
                        <c:v>231.4796</c:v>
                      </c:pt>
                      <c:pt idx="4802">
                        <c:v>231.52359999999999</c:v>
                      </c:pt>
                      <c:pt idx="4803">
                        <c:v>231.5676</c:v>
                      </c:pt>
                      <c:pt idx="4804">
                        <c:v>231.61160000000001</c:v>
                      </c:pt>
                      <c:pt idx="4805">
                        <c:v>231.65559999999999</c:v>
                      </c:pt>
                      <c:pt idx="4806">
                        <c:v>231.6996</c:v>
                      </c:pt>
                      <c:pt idx="4807">
                        <c:v>231.74369999999999</c:v>
                      </c:pt>
                      <c:pt idx="4808">
                        <c:v>231.7876</c:v>
                      </c:pt>
                      <c:pt idx="4809">
                        <c:v>231.83160000000001</c:v>
                      </c:pt>
                      <c:pt idx="4810">
                        <c:v>231.87559999999999</c:v>
                      </c:pt>
                      <c:pt idx="4811">
                        <c:v>231.9196</c:v>
                      </c:pt>
                      <c:pt idx="4812">
                        <c:v>231.96360000000001</c:v>
                      </c:pt>
                      <c:pt idx="4813">
                        <c:v>232.0076</c:v>
                      </c:pt>
                      <c:pt idx="4814">
                        <c:v>232.05160000000001</c:v>
                      </c:pt>
                      <c:pt idx="4815">
                        <c:v>232.09559999999999</c:v>
                      </c:pt>
                      <c:pt idx="4816">
                        <c:v>232.1396</c:v>
                      </c:pt>
                      <c:pt idx="4817">
                        <c:v>232.18360000000001</c:v>
                      </c:pt>
                      <c:pt idx="4818">
                        <c:v>232.2276</c:v>
                      </c:pt>
                      <c:pt idx="4819">
                        <c:v>232.27160000000001</c:v>
                      </c:pt>
                      <c:pt idx="4820">
                        <c:v>232.31559999999999</c:v>
                      </c:pt>
                      <c:pt idx="4821">
                        <c:v>232.3596</c:v>
                      </c:pt>
                      <c:pt idx="4822">
                        <c:v>232.40360000000001</c:v>
                      </c:pt>
                      <c:pt idx="4823">
                        <c:v>232.44759999999999</c:v>
                      </c:pt>
                      <c:pt idx="4824">
                        <c:v>232.49160000000001</c:v>
                      </c:pt>
                      <c:pt idx="4825">
                        <c:v>232.53559999999999</c:v>
                      </c:pt>
                      <c:pt idx="4826">
                        <c:v>232.5796</c:v>
                      </c:pt>
                      <c:pt idx="4827">
                        <c:v>232.62360000000001</c:v>
                      </c:pt>
                      <c:pt idx="4828">
                        <c:v>232.66759999999999</c:v>
                      </c:pt>
                      <c:pt idx="4829">
                        <c:v>232.7116</c:v>
                      </c:pt>
                      <c:pt idx="4830">
                        <c:v>232.75559999999999</c:v>
                      </c:pt>
                      <c:pt idx="4831">
                        <c:v>232.7996</c:v>
                      </c:pt>
                      <c:pt idx="4832">
                        <c:v>232.84360000000001</c:v>
                      </c:pt>
                      <c:pt idx="4833">
                        <c:v>232.88759999999999</c:v>
                      </c:pt>
                      <c:pt idx="4834">
                        <c:v>232.9316</c:v>
                      </c:pt>
                      <c:pt idx="4835">
                        <c:v>232.97559999999999</c:v>
                      </c:pt>
                      <c:pt idx="4836">
                        <c:v>233.0196</c:v>
                      </c:pt>
                      <c:pt idx="4837">
                        <c:v>233.06360000000001</c:v>
                      </c:pt>
                      <c:pt idx="4838">
                        <c:v>233.10759999999999</c:v>
                      </c:pt>
                      <c:pt idx="4839">
                        <c:v>233.1516</c:v>
                      </c:pt>
                      <c:pt idx="4840">
                        <c:v>233.19560000000001</c:v>
                      </c:pt>
                      <c:pt idx="4841">
                        <c:v>233.2396</c:v>
                      </c:pt>
                      <c:pt idx="4842">
                        <c:v>233.28360000000001</c:v>
                      </c:pt>
                      <c:pt idx="4843">
                        <c:v>233.32759999999999</c:v>
                      </c:pt>
                      <c:pt idx="4844">
                        <c:v>233.3716</c:v>
                      </c:pt>
                      <c:pt idx="4845">
                        <c:v>233.41560000000001</c:v>
                      </c:pt>
                      <c:pt idx="4846">
                        <c:v>233.45959999999999</c:v>
                      </c:pt>
                      <c:pt idx="4847">
                        <c:v>233.50360000000001</c:v>
                      </c:pt>
                      <c:pt idx="4848">
                        <c:v>233.54759999999999</c:v>
                      </c:pt>
                      <c:pt idx="4849">
                        <c:v>233.5916</c:v>
                      </c:pt>
                      <c:pt idx="4850">
                        <c:v>233.63560000000001</c:v>
                      </c:pt>
                      <c:pt idx="4851">
                        <c:v>233.67959999999999</c:v>
                      </c:pt>
                      <c:pt idx="4852">
                        <c:v>233.7236</c:v>
                      </c:pt>
                      <c:pt idx="4853">
                        <c:v>233.76759999999999</c:v>
                      </c:pt>
                      <c:pt idx="4854">
                        <c:v>233.8116</c:v>
                      </c:pt>
                      <c:pt idx="4855">
                        <c:v>233.85560000000001</c:v>
                      </c:pt>
                      <c:pt idx="4856">
                        <c:v>233.89959999999999</c:v>
                      </c:pt>
                      <c:pt idx="4857">
                        <c:v>233.9436</c:v>
                      </c:pt>
                      <c:pt idx="4858">
                        <c:v>233.98759999999999</c:v>
                      </c:pt>
                      <c:pt idx="4859">
                        <c:v>234.0316</c:v>
                      </c:pt>
                      <c:pt idx="4860">
                        <c:v>234.07560000000001</c:v>
                      </c:pt>
                      <c:pt idx="4861">
                        <c:v>234.11959999999999</c:v>
                      </c:pt>
                      <c:pt idx="4862">
                        <c:v>234.1636</c:v>
                      </c:pt>
                      <c:pt idx="4863">
                        <c:v>234.20760000000001</c:v>
                      </c:pt>
                      <c:pt idx="4864">
                        <c:v>234.2516</c:v>
                      </c:pt>
                      <c:pt idx="4865">
                        <c:v>234.29560000000001</c:v>
                      </c:pt>
                      <c:pt idx="4866">
                        <c:v>234.33959999999999</c:v>
                      </c:pt>
                      <c:pt idx="4867">
                        <c:v>234.3836</c:v>
                      </c:pt>
                      <c:pt idx="4868">
                        <c:v>234.42760000000001</c:v>
                      </c:pt>
                      <c:pt idx="4869">
                        <c:v>234.4716</c:v>
                      </c:pt>
                      <c:pt idx="4870">
                        <c:v>234.51560000000001</c:v>
                      </c:pt>
                      <c:pt idx="4871">
                        <c:v>234.55959999999999</c:v>
                      </c:pt>
                      <c:pt idx="4872">
                        <c:v>234.6036</c:v>
                      </c:pt>
                      <c:pt idx="4873">
                        <c:v>234.64760000000001</c:v>
                      </c:pt>
                      <c:pt idx="4874">
                        <c:v>234.69159999999999</c:v>
                      </c:pt>
                      <c:pt idx="4875">
                        <c:v>234.73560000000001</c:v>
                      </c:pt>
                      <c:pt idx="4876">
                        <c:v>234.77959999999999</c:v>
                      </c:pt>
                      <c:pt idx="4877">
                        <c:v>234.8236</c:v>
                      </c:pt>
                      <c:pt idx="4878">
                        <c:v>234.86760000000001</c:v>
                      </c:pt>
                      <c:pt idx="4879">
                        <c:v>234.91159999999999</c:v>
                      </c:pt>
                      <c:pt idx="4880">
                        <c:v>234.9556</c:v>
                      </c:pt>
                      <c:pt idx="4881">
                        <c:v>234.99959999999999</c:v>
                      </c:pt>
                      <c:pt idx="4882">
                        <c:v>235.0436</c:v>
                      </c:pt>
                      <c:pt idx="4883">
                        <c:v>235.08760000000001</c:v>
                      </c:pt>
                      <c:pt idx="4884">
                        <c:v>235.13159999999999</c:v>
                      </c:pt>
                      <c:pt idx="4885">
                        <c:v>235.1756</c:v>
                      </c:pt>
                      <c:pt idx="4886">
                        <c:v>235.21960000000001</c:v>
                      </c:pt>
                      <c:pt idx="4887">
                        <c:v>235.2636</c:v>
                      </c:pt>
                      <c:pt idx="4888">
                        <c:v>235.30760000000001</c:v>
                      </c:pt>
                      <c:pt idx="4889">
                        <c:v>235.35159999999999</c:v>
                      </c:pt>
                      <c:pt idx="4890">
                        <c:v>235.3956</c:v>
                      </c:pt>
                      <c:pt idx="4891">
                        <c:v>235.43960000000001</c:v>
                      </c:pt>
                      <c:pt idx="4892">
                        <c:v>235.4836</c:v>
                      </c:pt>
                      <c:pt idx="4893">
                        <c:v>235.52760000000001</c:v>
                      </c:pt>
                      <c:pt idx="4894">
                        <c:v>235.57159999999999</c:v>
                      </c:pt>
                      <c:pt idx="4895">
                        <c:v>235.6156</c:v>
                      </c:pt>
                      <c:pt idx="4896">
                        <c:v>235.65960000000001</c:v>
                      </c:pt>
                      <c:pt idx="4897">
                        <c:v>235.70359999999999</c:v>
                      </c:pt>
                      <c:pt idx="4898">
                        <c:v>235.74760000000001</c:v>
                      </c:pt>
                      <c:pt idx="4899">
                        <c:v>235.79159999999999</c:v>
                      </c:pt>
                      <c:pt idx="4900">
                        <c:v>235.8356</c:v>
                      </c:pt>
                      <c:pt idx="4901">
                        <c:v>235.87960000000001</c:v>
                      </c:pt>
                      <c:pt idx="4902">
                        <c:v>235.92359999999999</c:v>
                      </c:pt>
                      <c:pt idx="4903">
                        <c:v>235.9676</c:v>
                      </c:pt>
                      <c:pt idx="4904">
                        <c:v>236.01159999999999</c:v>
                      </c:pt>
                      <c:pt idx="4905">
                        <c:v>236.0556</c:v>
                      </c:pt>
                      <c:pt idx="4906">
                        <c:v>236.09960000000001</c:v>
                      </c:pt>
                      <c:pt idx="4907">
                        <c:v>236.14359999999999</c:v>
                      </c:pt>
                      <c:pt idx="4908">
                        <c:v>236.1876</c:v>
                      </c:pt>
                      <c:pt idx="4909">
                        <c:v>236.23159999999999</c:v>
                      </c:pt>
                      <c:pt idx="4910">
                        <c:v>236.27549999999999</c:v>
                      </c:pt>
                      <c:pt idx="4911">
                        <c:v>236.31960000000001</c:v>
                      </c:pt>
                      <c:pt idx="4912">
                        <c:v>236.36359999999999</c:v>
                      </c:pt>
                      <c:pt idx="4913">
                        <c:v>236.4075</c:v>
                      </c:pt>
                      <c:pt idx="4914">
                        <c:v>236.45160000000001</c:v>
                      </c:pt>
                      <c:pt idx="4915">
                        <c:v>236.4956</c:v>
                      </c:pt>
                      <c:pt idx="4916">
                        <c:v>236.53960000000001</c:v>
                      </c:pt>
                      <c:pt idx="4917">
                        <c:v>236.58359999999999</c:v>
                      </c:pt>
                      <c:pt idx="4918">
                        <c:v>236.6276</c:v>
                      </c:pt>
                      <c:pt idx="4919">
                        <c:v>236.67160000000001</c:v>
                      </c:pt>
                      <c:pt idx="4920">
                        <c:v>236.71549999999999</c:v>
                      </c:pt>
                      <c:pt idx="4921">
                        <c:v>236.75960000000001</c:v>
                      </c:pt>
                      <c:pt idx="4922">
                        <c:v>236.80359999999999</c:v>
                      </c:pt>
                      <c:pt idx="4923">
                        <c:v>236.8475</c:v>
                      </c:pt>
                      <c:pt idx="4924">
                        <c:v>236.89160000000001</c:v>
                      </c:pt>
                      <c:pt idx="4925">
                        <c:v>236.93549999999999</c:v>
                      </c:pt>
                      <c:pt idx="4926">
                        <c:v>236.9795</c:v>
                      </c:pt>
                      <c:pt idx="4927">
                        <c:v>237.02350000000001</c:v>
                      </c:pt>
                      <c:pt idx="4928">
                        <c:v>237.0675</c:v>
                      </c:pt>
                      <c:pt idx="4929">
                        <c:v>237.11160000000001</c:v>
                      </c:pt>
                      <c:pt idx="4930">
                        <c:v>237.15549999999999</c:v>
                      </c:pt>
                      <c:pt idx="4931">
                        <c:v>237.1995</c:v>
                      </c:pt>
                      <c:pt idx="4932">
                        <c:v>237.24359999999999</c:v>
                      </c:pt>
                      <c:pt idx="4933">
                        <c:v>237.28749999999999</c:v>
                      </c:pt>
                      <c:pt idx="4934">
                        <c:v>237.33150000000001</c:v>
                      </c:pt>
                      <c:pt idx="4935">
                        <c:v>237.37549999999999</c:v>
                      </c:pt>
                      <c:pt idx="4936">
                        <c:v>237.4195</c:v>
                      </c:pt>
                      <c:pt idx="4937">
                        <c:v>237.46350000000001</c:v>
                      </c:pt>
                      <c:pt idx="4938">
                        <c:v>237.50749999999999</c:v>
                      </c:pt>
                      <c:pt idx="4939">
                        <c:v>237.5515</c:v>
                      </c:pt>
                      <c:pt idx="4940">
                        <c:v>237.59549999999999</c:v>
                      </c:pt>
                      <c:pt idx="4941">
                        <c:v>237.6395</c:v>
                      </c:pt>
                      <c:pt idx="4942">
                        <c:v>237.68350000000001</c:v>
                      </c:pt>
                      <c:pt idx="4943">
                        <c:v>237.72749999999999</c:v>
                      </c:pt>
                      <c:pt idx="4944">
                        <c:v>237.7715</c:v>
                      </c:pt>
                      <c:pt idx="4945">
                        <c:v>237.81549999999999</c:v>
                      </c:pt>
                      <c:pt idx="4946">
                        <c:v>237.8595</c:v>
                      </c:pt>
                      <c:pt idx="4947">
                        <c:v>237.90350000000001</c:v>
                      </c:pt>
                      <c:pt idx="4948">
                        <c:v>237.94749999999999</c:v>
                      </c:pt>
                      <c:pt idx="4949">
                        <c:v>237.9915</c:v>
                      </c:pt>
                      <c:pt idx="4950">
                        <c:v>238.03550000000001</c:v>
                      </c:pt>
                      <c:pt idx="4951">
                        <c:v>238.0795</c:v>
                      </c:pt>
                      <c:pt idx="4952">
                        <c:v>238.12350000000001</c:v>
                      </c:pt>
                      <c:pt idx="4953">
                        <c:v>238.16749999999999</c:v>
                      </c:pt>
                      <c:pt idx="4954">
                        <c:v>238.2115</c:v>
                      </c:pt>
                      <c:pt idx="4955">
                        <c:v>238.25550000000001</c:v>
                      </c:pt>
                      <c:pt idx="4956">
                        <c:v>238.29949999999999</c:v>
                      </c:pt>
                      <c:pt idx="4957">
                        <c:v>238.34350000000001</c:v>
                      </c:pt>
                      <c:pt idx="4958">
                        <c:v>238.38749999999999</c:v>
                      </c:pt>
                      <c:pt idx="4959">
                        <c:v>238.4315</c:v>
                      </c:pt>
                      <c:pt idx="4960">
                        <c:v>238.47550000000001</c:v>
                      </c:pt>
                      <c:pt idx="4961">
                        <c:v>238.51949999999999</c:v>
                      </c:pt>
                      <c:pt idx="4962">
                        <c:v>238.5635</c:v>
                      </c:pt>
                      <c:pt idx="4963">
                        <c:v>238.60749999999999</c:v>
                      </c:pt>
                      <c:pt idx="4964">
                        <c:v>238.6515</c:v>
                      </c:pt>
                      <c:pt idx="4965">
                        <c:v>238.69550000000001</c:v>
                      </c:pt>
                      <c:pt idx="4966">
                        <c:v>238.73949999999999</c:v>
                      </c:pt>
                      <c:pt idx="4967">
                        <c:v>238.7835</c:v>
                      </c:pt>
                      <c:pt idx="4968">
                        <c:v>238.82749999999999</c:v>
                      </c:pt>
                      <c:pt idx="4969">
                        <c:v>238.8715</c:v>
                      </c:pt>
                      <c:pt idx="4970">
                        <c:v>238.91550000000001</c:v>
                      </c:pt>
                      <c:pt idx="4971">
                        <c:v>238.95949999999999</c:v>
                      </c:pt>
                      <c:pt idx="4972">
                        <c:v>239.0035</c:v>
                      </c:pt>
                      <c:pt idx="4973">
                        <c:v>239.04750000000001</c:v>
                      </c:pt>
                      <c:pt idx="4974">
                        <c:v>239.0915</c:v>
                      </c:pt>
                      <c:pt idx="4975">
                        <c:v>239.13550000000001</c:v>
                      </c:pt>
                      <c:pt idx="4976">
                        <c:v>239.17949999999999</c:v>
                      </c:pt>
                      <c:pt idx="4977">
                        <c:v>239.2235</c:v>
                      </c:pt>
                      <c:pt idx="4978">
                        <c:v>239.26750000000001</c:v>
                      </c:pt>
                      <c:pt idx="4979">
                        <c:v>239.3115</c:v>
                      </c:pt>
                      <c:pt idx="4980">
                        <c:v>239.35550000000001</c:v>
                      </c:pt>
                      <c:pt idx="4981">
                        <c:v>239.39949999999999</c:v>
                      </c:pt>
                      <c:pt idx="4982">
                        <c:v>239.4435</c:v>
                      </c:pt>
                      <c:pt idx="4983">
                        <c:v>239.48750000000001</c:v>
                      </c:pt>
                      <c:pt idx="4984">
                        <c:v>239.53149999999999</c:v>
                      </c:pt>
                      <c:pt idx="4985">
                        <c:v>239.57550000000001</c:v>
                      </c:pt>
                      <c:pt idx="4986">
                        <c:v>239.61949999999999</c:v>
                      </c:pt>
                      <c:pt idx="4987">
                        <c:v>239.6635</c:v>
                      </c:pt>
                      <c:pt idx="4988">
                        <c:v>239.70750000000001</c:v>
                      </c:pt>
                      <c:pt idx="4989">
                        <c:v>239.75149999999999</c:v>
                      </c:pt>
                      <c:pt idx="4990">
                        <c:v>239.7955</c:v>
                      </c:pt>
                      <c:pt idx="4991">
                        <c:v>239.83949999999999</c:v>
                      </c:pt>
                      <c:pt idx="4992">
                        <c:v>239.8835</c:v>
                      </c:pt>
                      <c:pt idx="4993">
                        <c:v>239.92750000000001</c:v>
                      </c:pt>
                      <c:pt idx="4994">
                        <c:v>239.97149999999999</c:v>
                      </c:pt>
                      <c:pt idx="4995">
                        <c:v>240.0155</c:v>
                      </c:pt>
                      <c:pt idx="4996">
                        <c:v>240.05950000000001</c:v>
                      </c:pt>
                      <c:pt idx="4997">
                        <c:v>240.1035</c:v>
                      </c:pt>
                      <c:pt idx="4998">
                        <c:v>240.14750000000001</c:v>
                      </c:pt>
                      <c:pt idx="4999">
                        <c:v>240.19149999999999</c:v>
                      </c:pt>
                      <c:pt idx="5000">
                        <c:v>240.2355</c:v>
                      </c:pt>
                      <c:pt idx="5001">
                        <c:v>240.27950000000001</c:v>
                      </c:pt>
                      <c:pt idx="5002">
                        <c:v>240.3235</c:v>
                      </c:pt>
                      <c:pt idx="5003">
                        <c:v>240.36750000000001</c:v>
                      </c:pt>
                      <c:pt idx="5004">
                        <c:v>240.41149999999999</c:v>
                      </c:pt>
                      <c:pt idx="5005">
                        <c:v>240.4555</c:v>
                      </c:pt>
                      <c:pt idx="5006">
                        <c:v>240.49950000000001</c:v>
                      </c:pt>
                      <c:pt idx="5007">
                        <c:v>240.54349999999999</c:v>
                      </c:pt>
                      <c:pt idx="5008">
                        <c:v>240.58750000000001</c:v>
                      </c:pt>
                      <c:pt idx="5009">
                        <c:v>240.63149999999999</c:v>
                      </c:pt>
                      <c:pt idx="5010">
                        <c:v>240.6755</c:v>
                      </c:pt>
                      <c:pt idx="5011">
                        <c:v>240.71950000000001</c:v>
                      </c:pt>
                      <c:pt idx="5012">
                        <c:v>240.76349999999999</c:v>
                      </c:pt>
                      <c:pt idx="5013">
                        <c:v>240.8075</c:v>
                      </c:pt>
                      <c:pt idx="5014">
                        <c:v>240.85149999999999</c:v>
                      </c:pt>
                      <c:pt idx="5015">
                        <c:v>240.8955</c:v>
                      </c:pt>
                      <c:pt idx="5016">
                        <c:v>240.93950000000001</c:v>
                      </c:pt>
                      <c:pt idx="5017">
                        <c:v>240.98349999999999</c:v>
                      </c:pt>
                      <c:pt idx="5018">
                        <c:v>241.0275</c:v>
                      </c:pt>
                      <c:pt idx="5019">
                        <c:v>241.07149999999999</c:v>
                      </c:pt>
                      <c:pt idx="5020">
                        <c:v>241.1155</c:v>
                      </c:pt>
                      <c:pt idx="5021">
                        <c:v>241.15950000000001</c:v>
                      </c:pt>
                      <c:pt idx="5022">
                        <c:v>241.20349999999999</c:v>
                      </c:pt>
                      <c:pt idx="5023">
                        <c:v>241.2475</c:v>
                      </c:pt>
                      <c:pt idx="5024">
                        <c:v>241.29150000000001</c:v>
                      </c:pt>
                      <c:pt idx="5025">
                        <c:v>241.3355</c:v>
                      </c:pt>
                      <c:pt idx="5026">
                        <c:v>241.37950000000001</c:v>
                      </c:pt>
                      <c:pt idx="5027">
                        <c:v>241.42349999999999</c:v>
                      </c:pt>
                      <c:pt idx="5028">
                        <c:v>241.4675</c:v>
                      </c:pt>
                      <c:pt idx="5029">
                        <c:v>241.51150000000001</c:v>
                      </c:pt>
                      <c:pt idx="5030">
                        <c:v>241.55549999999999</c:v>
                      </c:pt>
                      <c:pt idx="5031">
                        <c:v>241.59950000000001</c:v>
                      </c:pt>
                      <c:pt idx="5032">
                        <c:v>241.64340000000001</c:v>
                      </c:pt>
                      <c:pt idx="5033">
                        <c:v>241.6875</c:v>
                      </c:pt>
                      <c:pt idx="5034">
                        <c:v>241.73150000000001</c:v>
                      </c:pt>
                      <c:pt idx="5035">
                        <c:v>241.77549999999999</c:v>
                      </c:pt>
                      <c:pt idx="5036">
                        <c:v>241.81950000000001</c:v>
                      </c:pt>
                      <c:pt idx="5037">
                        <c:v>241.86349999999999</c:v>
                      </c:pt>
                      <c:pt idx="5038">
                        <c:v>241.9074</c:v>
                      </c:pt>
                      <c:pt idx="5039">
                        <c:v>241.95140000000001</c:v>
                      </c:pt>
                      <c:pt idx="5040">
                        <c:v>241.99549999999999</c:v>
                      </c:pt>
                      <c:pt idx="5041">
                        <c:v>242.0395</c:v>
                      </c:pt>
                      <c:pt idx="5042">
                        <c:v>242.08349999999999</c:v>
                      </c:pt>
                      <c:pt idx="5043">
                        <c:v>242.1275</c:v>
                      </c:pt>
                      <c:pt idx="5044">
                        <c:v>242.17150000000001</c:v>
                      </c:pt>
                      <c:pt idx="5045">
                        <c:v>242.21549999999999</c:v>
                      </c:pt>
                      <c:pt idx="5046">
                        <c:v>242.2595</c:v>
                      </c:pt>
                      <c:pt idx="5047">
                        <c:v>242.30340000000001</c:v>
                      </c:pt>
                      <c:pt idx="5048">
                        <c:v>242.34739999999999</c:v>
                      </c:pt>
                      <c:pt idx="5049">
                        <c:v>242.3914</c:v>
                      </c:pt>
                      <c:pt idx="5050">
                        <c:v>242.43539999999999</c:v>
                      </c:pt>
                      <c:pt idx="5051">
                        <c:v>242.4794</c:v>
                      </c:pt>
                      <c:pt idx="5052">
                        <c:v>242.52340000000001</c:v>
                      </c:pt>
                      <c:pt idx="5053">
                        <c:v>242.56739999999999</c:v>
                      </c:pt>
                      <c:pt idx="5054">
                        <c:v>242.6114</c:v>
                      </c:pt>
                      <c:pt idx="5055">
                        <c:v>242.65539999999999</c:v>
                      </c:pt>
                      <c:pt idx="5056">
                        <c:v>242.6994</c:v>
                      </c:pt>
                      <c:pt idx="5057">
                        <c:v>242.74340000000001</c:v>
                      </c:pt>
                      <c:pt idx="5058">
                        <c:v>242.78739999999999</c:v>
                      </c:pt>
                      <c:pt idx="5059">
                        <c:v>242.8314</c:v>
                      </c:pt>
                      <c:pt idx="5060">
                        <c:v>242.87540000000001</c:v>
                      </c:pt>
                      <c:pt idx="5061">
                        <c:v>242.9194</c:v>
                      </c:pt>
                      <c:pt idx="5062">
                        <c:v>242.96340000000001</c:v>
                      </c:pt>
                      <c:pt idx="5063">
                        <c:v>243.00739999999999</c:v>
                      </c:pt>
                      <c:pt idx="5064">
                        <c:v>243.0514</c:v>
                      </c:pt>
                      <c:pt idx="5065">
                        <c:v>243.09540000000001</c:v>
                      </c:pt>
                      <c:pt idx="5066">
                        <c:v>243.13939999999999</c:v>
                      </c:pt>
                      <c:pt idx="5067">
                        <c:v>243.18340000000001</c:v>
                      </c:pt>
                      <c:pt idx="5068">
                        <c:v>243.22739999999999</c:v>
                      </c:pt>
                      <c:pt idx="5069">
                        <c:v>243.2714</c:v>
                      </c:pt>
                      <c:pt idx="5070">
                        <c:v>243.31540000000001</c:v>
                      </c:pt>
                      <c:pt idx="5071">
                        <c:v>243.35939999999999</c:v>
                      </c:pt>
                      <c:pt idx="5072">
                        <c:v>243.4034</c:v>
                      </c:pt>
                      <c:pt idx="5073">
                        <c:v>243.44739999999999</c:v>
                      </c:pt>
                      <c:pt idx="5074">
                        <c:v>243.4914</c:v>
                      </c:pt>
                      <c:pt idx="5075">
                        <c:v>243.53540000000001</c:v>
                      </c:pt>
                      <c:pt idx="5076">
                        <c:v>243.57939999999999</c:v>
                      </c:pt>
                      <c:pt idx="5077">
                        <c:v>243.6234</c:v>
                      </c:pt>
                      <c:pt idx="5078">
                        <c:v>243.66739999999999</c:v>
                      </c:pt>
                      <c:pt idx="5079">
                        <c:v>243.7114</c:v>
                      </c:pt>
                      <c:pt idx="5080">
                        <c:v>243.75540000000001</c:v>
                      </c:pt>
                      <c:pt idx="5081">
                        <c:v>243.79939999999999</c:v>
                      </c:pt>
                      <c:pt idx="5082">
                        <c:v>243.8434</c:v>
                      </c:pt>
                      <c:pt idx="5083">
                        <c:v>243.88740000000001</c:v>
                      </c:pt>
                      <c:pt idx="5084">
                        <c:v>243.9314</c:v>
                      </c:pt>
                      <c:pt idx="5085">
                        <c:v>243.97540000000001</c:v>
                      </c:pt>
                      <c:pt idx="5086">
                        <c:v>244.01939999999999</c:v>
                      </c:pt>
                      <c:pt idx="5087">
                        <c:v>244.0634</c:v>
                      </c:pt>
                      <c:pt idx="5088">
                        <c:v>244.10740000000001</c:v>
                      </c:pt>
                      <c:pt idx="5089">
                        <c:v>244.1514</c:v>
                      </c:pt>
                      <c:pt idx="5090">
                        <c:v>244.19540000000001</c:v>
                      </c:pt>
                      <c:pt idx="5091">
                        <c:v>244.23939999999999</c:v>
                      </c:pt>
                      <c:pt idx="5092">
                        <c:v>244.2834</c:v>
                      </c:pt>
                      <c:pt idx="5093">
                        <c:v>244.32740000000001</c:v>
                      </c:pt>
                      <c:pt idx="5094">
                        <c:v>244.37139999999999</c:v>
                      </c:pt>
                      <c:pt idx="5095">
                        <c:v>244.41540000000001</c:v>
                      </c:pt>
                      <c:pt idx="5096">
                        <c:v>244.45939999999999</c:v>
                      </c:pt>
                      <c:pt idx="5097">
                        <c:v>244.5034</c:v>
                      </c:pt>
                      <c:pt idx="5098">
                        <c:v>244.54740000000001</c:v>
                      </c:pt>
                      <c:pt idx="5099">
                        <c:v>244.59139999999999</c:v>
                      </c:pt>
                      <c:pt idx="5100">
                        <c:v>244.6354</c:v>
                      </c:pt>
                      <c:pt idx="5101">
                        <c:v>244.67939999999999</c:v>
                      </c:pt>
                      <c:pt idx="5102">
                        <c:v>244.7234</c:v>
                      </c:pt>
                      <c:pt idx="5103">
                        <c:v>244.76740000000001</c:v>
                      </c:pt>
                      <c:pt idx="5104">
                        <c:v>244.81139999999999</c:v>
                      </c:pt>
                      <c:pt idx="5105">
                        <c:v>244.8554</c:v>
                      </c:pt>
                      <c:pt idx="5106">
                        <c:v>244.89940000000001</c:v>
                      </c:pt>
                      <c:pt idx="5107">
                        <c:v>244.9434</c:v>
                      </c:pt>
                      <c:pt idx="5108">
                        <c:v>244.98740000000001</c:v>
                      </c:pt>
                      <c:pt idx="5109">
                        <c:v>245.03139999999999</c:v>
                      </c:pt>
                      <c:pt idx="5110">
                        <c:v>245.0754</c:v>
                      </c:pt>
                      <c:pt idx="5111">
                        <c:v>245.11940000000001</c:v>
                      </c:pt>
                      <c:pt idx="5112">
                        <c:v>245.1634</c:v>
                      </c:pt>
                      <c:pt idx="5113">
                        <c:v>245.20740000000001</c:v>
                      </c:pt>
                      <c:pt idx="5114">
                        <c:v>245.25139999999999</c:v>
                      </c:pt>
                      <c:pt idx="5115">
                        <c:v>245.2954</c:v>
                      </c:pt>
                      <c:pt idx="5116">
                        <c:v>245.33940000000001</c:v>
                      </c:pt>
                      <c:pt idx="5117">
                        <c:v>245.38339999999999</c:v>
                      </c:pt>
                      <c:pt idx="5118">
                        <c:v>245.42740000000001</c:v>
                      </c:pt>
                      <c:pt idx="5119">
                        <c:v>245.47139999999999</c:v>
                      </c:pt>
                      <c:pt idx="5120">
                        <c:v>245.5154</c:v>
                      </c:pt>
                      <c:pt idx="5121">
                        <c:v>245.55940000000001</c:v>
                      </c:pt>
                      <c:pt idx="5122">
                        <c:v>245.60339999999999</c:v>
                      </c:pt>
                      <c:pt idx="5123">
                        <c:v>245.6474</c:v>
                      </c:pt>
                      <c:pt idx="5124">
                        <c:v>245.69139999999999</c:v>
                      </c:pt>
                      <c:pt idx="5125">
                        <c:v>245.7354</c:v>
                      </c:pt>
                      <c:pt idx="5126">
                        <c:v>245.77940000000001</c:v>
                      </c:pt>
                      <c:pt idx="5127">
                        <c:v>245.82339999999999</c:v>
                      </c:pt>
                      <c:pt idx="5128">
                        <c:v>245.8674</c:v>
                      </c:pt>
                      <c:pt idx="5129">
                        <c:v>245.91139999999999</c:v>
                      </c:pt>
                      <c:pt idx="5130">
                        <c:v>245.9554</c:v>
                      </c:pt>
                      <c:pt idx="5131">
                        <c:v>245.99940000000001</c:v>
                      </c:pt>
                      <c:pt idx="5132">
                        <c:v>246.04339999999999</c:v>
                      </c:pt>
                      <c:pt idx="5133">
                        <c:v>246.0874</c:v>
                      </c:pt>
                      <c:pt idx="5134">
                        <c:v>246.13140000000001</c:v>
                      </c:pt>
                      <c:pt idx="5135">
                        <c:v>246.1754</c:v>
                      </c:pt>
                      <c:pt idx="5136">
                        <c:v>246.21940000000001</c:v>
                      </c:pt>
                      <c:pt idx="5137">
                        <c:v>246.26339999999999</c:v>
                      </c:pt>
                      <c:pt idx="5138">
                        <c:v>246.3074</c:v>
                      </c:pt>
                      <c:pt idx="5139">
                        <c:v>246.35140000000001</c:v>
                      </c:pt>
                      <c:pt idx="5140">
                        <c:v>246.3954</c:v>
                      </c:pt>
                      <c:pt idx="5141">
                        <c:v>246.43940000000001</c:v>
                      </c:pt>
                      <c:pt idx="5142">
                        <c:v>246.48339999999999</c:v>
                      </c:pt>
                      <c:pt idx="5143">
                        <c:v>246.5274</c:v>
                      </c:pt>
                      <c:pt idx="5144">
                        <c:v>246.57140000000001</c:v>
                      </c:pt>
                      <c:pt idx="5145">
                        <c:v>246.61539999999999</c:v>
                      </c:pt>
                      <c:pt idx="5146">
                        <c:v>246.65940000000001</c:v>
                      </c:pt>
                      <c:pt idx="5147">
                        <c:v>246.70339999999999</c:v>
                      </c:pt>
                      <c:pt idx="5148">
                        <c:v>246.7474</c:v>
                      </c:pt>
                      <c:pt idx="5149">
                        <c:v>246.79140000000001</c:v>
                      </c:pt>
                      <c:pt idx="5150">
                        <c:v>246.83539999999999</c:v>
                      </c:pt>
                      <c:pt idx="5151">
                        <c:v>246.8793</c:v>
                      </c:pt>
                      <c:pt idx="5152">
                        <c:v>246.92339999999999</c:v>
                      </c:pt>
                      <c:pt idx="5153">
                        <c:v>246.9674</c:v>
                      </c:pt>
                      <c:pt idx="5154">
                        <c:v>247.01140000000001</c:v>
                      </c:pt>
                      <c:pt idx="5155">
                        <c:v>247.05539999999999</c:v>
                      </c:pt>
                      <c:pt idx="5156">
                        <c:v>247.0994</c:v>
                      </c:pt>
                      <c:pt idx="5157">
                        <c:v>247.14330000000001</c:v>
                      </c:pt>
                      <c:pt idx="5158">
                        <c:v>247.18729999999999</c:v>
                      </c:pt>
                      <c:pt idx="5159">
                        <c:v>247.23140000000001</c:v>
                      </c:pt>
                      <c:pt idx="5160">
                        <c:v>247.27529999999999</c:v>
                      </c:pt>
                      <c:pt idx="5161">
                        <c:v>247.3193</c:v>
                      </c:pt>
                      <c:pt idx="5162">
                        <c:v>247.36330000000001</c:v>
                      </c:pt>
                      <c:pt idx="5163">
                        <c:v>247.40729999999999</c:v>
                      </c:pt>
                      <c:pt idx="5164">
                        <c:v>247.45140000000001</c:v>
                      </c:pt>
                      <c:pt idx="5165">
                        <c:v>247.49539999999999</c:v>
                      </c:pt>
                      <c:pt idx="5166">
                        <c:v>247.5393</c:v>
                      </c:pt>
                      <c:pt idx="5167">
                        <c:v>247.58330000000001</c:v>
                      </c:pt>
                      <c:pt idx="5168">
                        <c:v>247.62739999999999</c:v>
                      </c:pt>
                      <c:pt idx="5169">
                        <c:v>247.6713</c:v>
                      </c:pt>
                      <c:pt idx="5170">
                        <c:v>247.71539999999999</c:v>
                      </c:pt>
                      <c:pt idx="5171">
                        <c:v>247.7594</c:v>
                      </c:pt>
                      <c:pt idx="5172">
                        <c:v>247.80330000000001</c:v>
                      </c:pt>
                      <c:pt idx="5173">
                        <c:v>247.84729999999999</c:v>
                      </c:pt>
                      <c:pt idx="5174">
                        <c:v>247.8913</c:v>
                      </c:pt>
                      <c:pt idx="5175">
                        <c:v>247.93530000000001</c:v>
                      </c:pt>
                      <c:pt idx="5176">
                        <c:v>247.97929999999999</c:v>
                      </c:pt>
                      <c:pt idx="5177">
                        <c:v>248.02330000000001</c:v>
                      </c:pt>
                      <c:pt idx="5178">
                        <c:v>248.06729999999999</c:v>
                      </c:pt>
                      <c:pt idx="5179">
                        <c:v>248.1113</c:v>
                      </c:pt>
                      <c:pt idx="5180">
                        <c:v>248.15530000000001</c:v>
                      </c:pt>
                      <c:pt idx="5181">
                        <c:v>248.19929999999999</c:v>
                      </c:pt>
                      <c:pt idx="5182">
                        <c:v>248.2433</c:v>
                      </c:pt>
                      <c:pt idx="5183">
                        <c:v>248.28729999999999</c:v>
                      </c:pt>
                      <c:pt idx="5184">
                        <c:v>248.3313</c:v>
                      </c:pt>
                      <c:pt idx="5185">
                        <c:v>248.37530000000001</c:v>
                      </c:pt>
                      <c:pt idx="5186">
                        <c:v>248.41929999999999</c:v>
                      </c:pt>
                      <c:pt idx="5187">
                        <c:v>248.4633</c:v>
                      </c:pt>
                      <c:pt idx="5188">
                        <c:v>248.50729999999999</c:v>
                      </c:pt>
                      <c:pt idx="5189">
                        <c:v>248.5513</c:v>
                      </c:pt>
                      <c:pt idx="5190">
                        <c:v>248.59530000000001</c:v>
                      </c:pt>
                      <c:pt idx="5191">
                        <c:v>248.63929999999999</c:v>
                      </c:pt>
                      <c:pt idx="5192">
                        <c:v>248.6833</c:v>
                      </c:pt>
                      <c:pt idx="5193">
                        <c:v>248.72730000000001</c:v>
                      </c:pt>
                      <c:pt idx="5194">
                        <c:v>248.7713</c:v>
                      </c:pt>
                      <c:pt idx="5195">
                        <c:v>248.81530000000001</c:v>
                      </c:pt>
                      <c:pt idx="5196">
                        <c:v>248.85929999999999</c:v>
                      </c:pt>
                      <c:pt idx="5197">
                        <c:v>248.9033</c:v>
                      </c:pt>
                      <c:pt idx="5198">
                        <c:v>248.94730000000001</c:v>
                      </c:pt>
                      <c:pt idx="5199">
                        <c:v>248.9913</c:v>
                      </c:pt>
                      <c:pt idx="5200">
                        <c:v>249.03530000000001</c:v>
                      </c:pt>
                      <c:pt idx="5201">
                        <c:v>249.07929999999999</c:v>
                      </c:pt>
                      <c:pt idx="5202">
                        <c:v>249.1233</c:v>
                      </c:pt>
                      <c:pt idx="5203">
                        <c:v>249.16730000000001</c:v>
                      </c:pt>
                      <c:pt idx="5204">
                        <c:v>249.21129999999999</c:v>
                      </c:pt>
                      <c:pt idx="5205">
                        <c:v>249.25530000000001</c:v>
                      </c:pt>
                      <c:pt idx="5206">
                        <c:v>249.29929999999999</c:v>
                      </c:pt>
                      <c:pt idx="5207">
                        <c:v>249.3433</c:v>
                      </c:pt>
                      <c:pt idx="5208">
                        <c:v>249.38730000000001</c:v>
                      </c:pt>
                      <c:pt idx="5209">
                        <c:v>249.43129999999999</c:v>
                      </c:pt>
                      <c:pt idx="5210">
                        <c:v>249.4753</c:v>
                      </c:pt>
                      <c:pt idx="5211">
                        <c:v>249.51929999999999</c:v>
                      </c:pt>
                      <c:pt idx="5212">
                        <c:v>249.5633</c:v>
                      </c:pt>
                      <c:pt idx="5213">
                        <c:v>249.60730000000001</c:v>
                      </c:pt>
                      <c:pt idx="5214">
                        <c:v>249.65129999999999</c:v>
                      </c:pt>
                      <c:pt idx="5215">
                        <c:v>249.6953</c:v>
                      </c:pt>
                      <c:pt idx="5216">
                        <c:v>249.73929999999999</c:v>
                      </c:pt>
                      <c:pt idx="5217">
                        <c:v>249.7833</c:v>
                      </c:pt>
                      <c:pt idx="5218">
                        <c:v>249.82730000000001</c:v>
                      </c:pt>
                      <c:pt idx="5219">
                        <c:v>249.87129999999999</c:v>
                      </c:pt>
                      <c:pt idx="5220">
                        <c:v>249.9153</c:v>
                      </c:pt>
                      <c:pt idx="5221">
                        <c:v>249.95930000000001</c:v>
                      </c:pt>
                      <c:pt idx="5222">
                        <c:v>250.0033</c:v>
                      </c:pt>
                      <c:pt idx="5223">
                        <c:v>250.04730000000001</c:v>
                      </c:pt>
                      <c:pt idx="5224">
                        <c:v>250.09129999999999</c:v>
                      </c:pt>
                      <c:pt idx="5225">
                        <c:v>250.1353</c:v>
                      </c:pt>
                      <c:pt idx="5226">
                        <c:v>250.17930000000001</c:v>
                      </c:pt>
                      <c:pt idx="5227">
                        <c:v>250.22329999999999</c:v>
                      </c:pt>
                      <c:pt idx="5228">
                        <c:v>250.26730000000001</c:v>
                      </c:pt>
                      <c:pt idx="5229">
                        <c:v>250.31129999999999</c:v>
                      </c:pt>
                      <c:pt idx="5230">
                        <c:v>250.3553</c:v>
                      </c:pt>
                      <c:pt idx="5231">
                        <c:v>250.39930000000001</c:v>
                      </c:pt>
                      <c:pt idx="5232">
                        <c:v>250.44329999999999</c:v>
                      </c:pt>
                      <c:pt idx="5233">
                        <c:v>250.4873</c:v>
                      </c:pt>
                      <c:pt idx="5234">
                        <c:v>250.53129999999999</c:v>
                      </c:pt>
                      <c:pt idx="5235">
                        <c:v>250.5753</c:v>
                      </c:pt>
                      <c:pt idx="5236">
                        <c:v>250.61930000000001</c:v>
                      </c:pt>
                      <c:pt idx="5237">
                        <c:v>250.66329999999999</c:v>
                      </c:pt>
                      <c:pt idx="5238">
                        <c:v>250.7073</c:v>
                      </c:pt>
                      <c:pt idx="5239">
                        <c:v>250.75129999999999</c:v>
                      </c:pt>
                      <c:pt idx="5240">
                        <c:v>250.7953</c:v>
                      </c:pt>
                      <c:pt idx="5241">
                        <c:v>250.83930000000001</c:v>
                      </c:pt>
                      <c:pt idx="5242">
                        <c:v>250.88329999999999</c:v>
                      </c:pt>
                      <c:pt idx="5243">
                        <c:v>250.9273</c:v>
                      </c:pt>
                      <c:pt idx="5244">
                        <c:v>250.97130000000001</c:v>
                      </c:pt>
                      <c:pt idx="5245">
                        <c:v>251.0153</c:v>
                      </c:pt>
                      <c:pt idx="5246">
                        <c:v>251.05930000000001</c:v>
                      </c:pt>
                      <c:pt idx="5247">
                        <c:v>251.10329999999999</c:v>
                      </c:pt>
                      <c:pt idx="5248">
                        <c:v>251.1473</c:v>
                      </c:pt>
                      <c:pt idx="5249">
                        <c:v>251.19130000000001</c:v>
                      </c:pt>
                      <c:pt idx="5250">
                        <c:v>251.2353</c:v>
                      </c:pt>
                      <c:pt idx="5251">
                        <c:v>251.27930000000001</c:v>
                      </c:pt>
                      <c:pt idx="5252">
                        <c:v>251.32329999999999</c:v>
                      </c:pt>
                      <c:pt idx="5253">
                        <c:v>251.3673</c:v>
                      </c:pt>
                      <c:pt idx="5254">
                        <c:v>251.41130000000001</c:v>
                      </c:pt>
                      <c:pt idx="5255">
                        <c:v>251.45529999999999</c:v>
                      </c:pt>
                      <c:pt idx="5256">
                        <c:v>251.49930000000001</c:v>
                      </c:pt>
                      <c:pt idx="5257">
                        <c:v>251.54329999999999</c:v>
                      </c:pt>
                      <c:pt idx="5258">
                        <c:v>251.5873</c:v>
                      </c:pt>
                      <c:pt idx="5259">
                        <c:v>251.63130000000001</c:v>
                      </c:pt>
                      <c:pt idx="5260">
                        <c:v>251.67529999999999</c:v>
                      </c:pt>
                      <c:pt idx="5261">
                        <c:v>251.7193</c:v>
                      </c:pt>
                      <c:pt idx="5262">
                        <c:v>251.76329999999999</c:v>
                      </c:pt>
                      <c:pt idx="5263">
                        <c:v>251.8073</c:v>
                      </c:pt>
                      <c:pt idx="5264">
                        <c:v>251.85130000000001</c:v>
                      </c:pt>
                      <c:pt idx="5265">
                        <c:v>251.89529999999999</c:v>
                      </c:pt>
                      <c:pt idx="5266">
                        <c:v>251.9393</c:v>
                      </c:pt>
                      <c:pt idx="5267">
                        <c:v>251.98330000000001</c:v>
                      </c:pt>
                      <c:pt idx="5268">
                        <c:v>252.0273</c:v>
                      </c:pt>
                      <c:pt idx="5269">
                        <c:v>252.07130000000001</c:v>
                      </c:pt>
                      <c:pt idx="5270">
                        <c:v>252.11529999999999</c:v>
                      </c:pt>
                      <c:pt idx="5271">
                        <c:v>252.1593</c:v>
                      </c:pt>
                      <c:pt idx="5272">
                        <c:v>252.20330000000001</c:v>
                      </c:pt>
                      <c:pt idx="5273">
                        <c:v>252.2473</c:v>
                      </c:pt>
                      <c:pt idx="5274">
                        <c:v>252.29130000000001</c:v>
                      </c:pt>
                      <c:pt idx="5275">
                        <c:v>252.33529999999999</c:v>
                      </c:pt>
                      <c:pt idx="5276">
                        <c:v>252.3792</c:v>
                      </c:pt>
                      <c:pt idx="5277">
                        <c:v>252.42320000000001</c:v>
                      </c:pt>
                      <c:pt idx="5278">
                        <c:v>252.46729999999999</c:v>
                      </c:pt>
                      <c:pt idx="5279">
                        <c:v>252.51130000000001</c:v>
                      </c:pt>
                      <c:pt idx="5280">
                        <c:v>252.55529999999999</c:v>
                      </c:pt>
                      <c:pt idx="5281">
                        <c:v>252.5992</c:v>
                      </c:pt>
                      <c:pt idx="5282">
                        <c:v>252.64320000000001</c:v>
                      </c:pt>
                      <c:pt idx="5283">
                        <c:v>252.68719999999999</c:v>
                      </c:pt>
                      <c:pt idx="5284">
                        <c:v>252.7313</c:v>
                      </c:pt>
                      <c:pt idx="5285">
                        <c:v>252.77520000000001</c:v>
                      </c:pt>
                      <c:pt idx="5286">
                        <c:v>252.8192</c:v>
                      </c:pt>
                      <c:pt idx="5287">
                        <c:v>252.86330000000001</c:v>
                      </c:pt>
                      <c:pt idx="5288">
                        <c:v>252.90719999999999</c:v>
                      </c:pt>
                      <c:pt idx="5289">
                        <c:v>252.9512</c:v>
                      </c:pt>
                      <c:pt idx="5290">
                        <c:v>252.99529999999999</c:v>
                      </c:pt>
                      <c:pt idx="5291">
                        <c:v>253.03919999999999</c:v>
                      </c:pt>
                      <c:pt idx="5292">
                        <c:v>253.08330000000001</c:v>
                      </c:pt>
                      <c:pt idx="5293">
                        <c:v>253.12729999999999</c:v>
                      </c:pt>
                      <c:pt idx="5294">
                        <c:v>253.1712</c:v>
                      </c:pt>
                      <c:pt idx="5295">
                        <c:v>253.21520000000001</c:v>
                      </c:pt>
                      <c:pt idx="5296">
                        <c:v>253.25919999999999</c:v>
                      </c:pt>
                      <c:pt idx="5297">
                        <c:v>253.3032</c:v>
                      </c:pt>
                      <c:pt idx="5298">
                        <c:v>253.34719999999999</c:v>
                      </c:pt>
                      <c:pt idx="5299">
                        <c:v>253.3912</c:v>
                      </c:pt>
                      <c:pt idx="5300">
                        <c:v>253.43520000000001</c:v>
                      </c:pt>
                      <c:pt idx="5301">
                        <c:v>253.47919999999999</c:v>
                      </c:pt>
                      <c:pt idx="5302">
                        <c:v>253.5232</c:v>
                      </c:pt>
                      <c:pt idx="5303">
                        <c:v>253.56720000000001</c:v>
                      </c:pt>
                      <c:pt idx="5304">
                        <c:v>253.6112</c:v>
                      </c:pt>
                      <c:pt idx="5305">
                        <c:v>253.65520000000001</c:v>
                      </c:pt>
                      <c:pt idx="5306">
                        <c:v>253.69919999999999</c:v>
                      </c:pt>
                      <c:pt idx="5307">
                        <c:v>253.7432</c:v>
                      </c:pt>
                      <c:pt idx="5308">
                        <c:v>253.78720000000001</c:v>
                      </c:pt>
                      <c:pt idx="5309">
                        <c:v>253.8312</c:v>
                      </c:pt>
                      <c:pt idx="5310">
                        <c:v>253.87520000000001</c:v>
                      </c:pt>
                      <c:pt idx="5311">
                        <c:v>253.91919999999999</c:v>
                      </c:pt>
                      <c:pt idx="5312">
                        <c:v>253.9632</c:v>
                      </c:pt>
                      <c:pt idx="5313">
                        <c:v>254.00720000000001</c:v>
                      </c:pt>
                      <c:pt idx="5314">
                        <c:v>254.05119999999999</c:v>
                      </c:pt>
                      <c:pt idx="5315">
                        <c:v>254.09520000000001</c:v>
                      </c:pt>
                      <c:pt idx="5316">
                        <c:v>254.13919999999999</c:v>
                      </c:pt>
                      <c:pt idx="5317">
                        <c:v>254.1832</c:v>
                      </c:pt>
                      <c:pt idx="5318">
                        <c:v>254.22720000000001</c:v>
                      </c:pt>
                      <c:pt idx="5319">
                        <c:v>254.27119999999999</c:v>
                      </c:pt>
                      <c:pt idx="5320">
                        <c:v>254.3152</c:v>
                      </c:pt>
                      <c:pt idx="5321">
                        <c:v>254.35919999999999</c:v>
                      </c:pt>
                      <c:pt idx="5322">
                        <c:v>254.4032</c:v>
                      </c:pt>
                      <c:pt idx="5323">
                        <c:v>254.44720000000001</c:v>
                      </c:pt>
                      <c:pt idx="5324">
                        <c:v>254.49119999999999</c:v>
                      </c:pt>
                      <c:pt idx="5325">
                        <c:v>254.5352</c:v>
                      </c:pt>
                      <c:pt idx="5326">
                        <c:v>254.57919999999999</c:v>
                      </c:pt>
                      <c:pt idx="5327">
                        <c:v>254.6232</c:v>
                      </c:pt>
                      <c:pt idx="5328">
                        <c:v>254.66720000000001</c:v>
                      </c:pt>
                      <c:pt idx="5329">
                        <c:v>254.71119999999999</c:v>
                      </c:pt>
                      <c:pt idx="5330">
                        <c:v>254.7552</c:v>
                      </c:pt>
                      <c:pt idx="5331">
                        <c:v>254.79920000000001</c:v>
                      </c:pt>
                      <c:pt idx="5332">
                        <c:v>254.8432</c:v>
                      </c:pt>
                      <c:pt idx="5333">
                        <c:v>254.88720000000001</c:v>
                      </c:pt>
                      <c:pt idx="5334">
                        <c:v>254.93119999999999</c:v>
                      </c:pt>
                      <c:pt idx="5335">
                        <c:v>254.9752</c:v>
                      </c:pt>
                      <c:pt idx="5336">
                        <c:v>255.01920000000001</c:v>
                      </c:pt>
                      <c:pt idx="5337">
                        <c:v>255.06319999999999</c:v>
                      </c:pt>
                      <c:pt idx="5338">
                        <c:v>255.10720000000001</c:v>
                      </c:pt>
                      <c:pt idx="5339">
                        <c:v>255.15119999999999</c:v>
                      </c:pt>
                      <c:pt idx="5340">
                        <c:v>255.1952</c:v>
                      </c:pt>
                      <c:pt idx="5341">
                        <c:v>255.23920000000001</c:v>
                      </c:pt>
                      <c:pt idx="5342">
                        <c:v>255.28319999999999</c:v>
                      </c:pt>
                      <c:pt idx="5343">
                        <c:v>255.3272</c:v>
                      </c:pt>
                      <c:pt idx="5344">
                        <c:v>255.37119999999999</c:v>
                      </c:pt>
                      <c:pt idx="5345">
                        <c:v>255.4152</c:v>
                      </c:pt>
                      <c:pt idx="5346">
                        <c:v>255.45920000000001</c:v>
                      </c:pt>
                      <c:pt idx="5347">
                        <c:v>255.50319999999999</c:v>
                      </c:pt>
                      <c:pt idx="5348">
                        <c:v>255.5472</c:v>
                      </c:pt>
                      <c:pt idx="5349">
                        <c:v>255.59119999999999</c:v>
                      </c:pt>
                      <c:pt idx="5350">
                        <c:v>255.6352</c:v>
                      </c:pt>
                      <c:pt idx="5351">
                        <c:v>255.67920000000001</c:v>
                      </c:pt>
                      <c:pt idx="5352">
                        <c:v>255.72319999999999</c:v>
                      </c:pt>
                      <c:pt idx="5353">
                        <c:v>255.7672</c:v>
                      </c:pt>
                      <c:pt idx="5354">
                        <c:v>255.81120000000001</c:v>
                      </c:pt>
                      <c:pt idx="5355">
                        <c:v>255.8552</c:v>
                      </c:pt>
                      <c:pt idx="5356">
                        <c:v>255.89920000000001</c:v>
                      </c:pt>
                      <c:pt idx="5357">
                        <c:v>255.94319999999999</c:v>
                      </c:pt>
                      <c:pt idx="5358">
                        <c:v>255.9872</c:v>
                      </c:pt>
                      <c:pt idx="5359">
                        <c:v>256.03120000000001</c:v>
                      </c:pt>
                      <c:pt idx="5360">
                        <c:v>256.0752</c:v>
                      </c:pt>
                      <c:pt idx="5361">
                        <c:v>256.11919999999998</c:v>
                      </c:pt>
                      <c:pt idx="5362">
                        <c:v>256.16320000000002</c:v>
                      </c:pt>
                      <c:pt idx="5363">
                        <c:v>256.2072</c:v>
                      </c:pt>
                      <c:pt idx="5364">
                        <c:v>256.25119999999998</c:v>
                      </c:pt>
                      <c:pt idx="5365">
                        <c:v>256.29520000000002</c:v>
                      </c:pt>
                      <c:pt idx="5366">
                        <c:v>256.33920000000001</c:v>
                      </c:pt>
                      <c:pt idx="5367">
                        <c:v>256.38319999999999</c:v>
                      </c:pt>
                      <c:pt idx="5368">
                        <c:v>256.42720000000003</c:v>
                      </c:pt>
                      <c:pt idx="5369">
                        <c:v>256.47120000000001</c:v>
                      </c:pt>
                      <c:pt idx="5370">
                        <c:v>256.51519999999999</c:v>
                      </c:pt>
                      <c:pt idx="5371">
                        <c:v>256.55919999999998</c:v>
                      </c:pt>
                      <c:pt idx="5372">
                        <c:v>256.60320000000002</c:v>
                      </c:pt>
                      <c:pt idx="5373">
                        <c:v>256.6472</c:v>
                      </c:pt>
                      <c:pt idx="5374">
                        <c:v>256.69119999999998</c:v>
                      </c:pt>
                      <c:pt idx="5375">
                        <c:v>256.73520000000002</c:v>
                      </c:pt>
                      <c:pt idx="5376">
                        <c:v>256.7792</c:v>
                      </c:pt>
                      <c:pt idx="5377">
                        <c:v>256.82319999999999</c:v>
                      </c:pt>
                      <c:pt idx="5378">
                        <c:v>256.86720000000003</c:v>
                      </c:pt>
                      <c:pt idx="5379">
                        <c:v>256.91120000000001</c:v>
                      </c:pt>
                      <c:pt idx="5380">
                        <c:v>256.95519999999999</c:v>
                      </c:pt>
                      <c:pt idx="5381">
                        <c:v>256.99919999999997</c:v>
                      </c:pt>
                      <c:pt idx="5382">
                        <c:v>257.04320000000001</c:v>
                      </c:pt>
                      <c:pt idx="5383">
                        <c:v>257.0872</c:v>
                      </c:pt>
                      <c:pt idx="5384">
                        <c:v>257.13119999999998</c:v>
                      </c:pt>
                      <c:pt idx="5385">
                        <c:v>257.17520000000002</c:v>
                      </c:pt>
                      <c:pt idx="5386">
                        <c:v>257.2192</c:v>
                      </c:pt>
                      <c:pt idx="5387">
                        <c:v>257.26319999999998</c:v>
                      </c:pt>
                      <c:pt idx="5388">
                        <c:v>257.30720000000002</c:v>
                      </c:pt>
                      <c:pt idx="5389">
                        <c:v>257.35120000000001</c:v>
                      </c:pt>
                      <c:pt idx="5390">
                        <c:v>257.39519999999999</c:v>
                      </c:pt>
                      <c:pt idx="5391">
                        <c:v>257.43920000000003</c:v>
                      </c:pt>
                      <c:pt idx="5392">
                        <c:v>257.48320000000001</c:v>
                      </c:pt>
                      <c:pt idx="5393">
                        <c:v>257.52719999999999</c:v>
                      </c:pt>
                      <c:pt idx="5394">
                        <c:v>257.57119999999998</c:v>
                      </c:pt>
                      <c:pt idx="5395">
                        <c:v>257.61509999999998</c:v>
                      </c:pt>
                      <c:pt idx="5396">
                        <c:v>257.6592</c:v>
                      </c:pt>
                      <c:pt idx="5397">
                        <c:v>257.70319999999998</c:v>
                      </c:pt>
                      <c:pt idx="5398">
                        <c:v>257.74720000000002</c:v>
                      </c:pt>
                      <c:pt idx="5399">
                        <c:v>257.7912</c:v>
                      </c:pt>
                      <c:pt idx="5400">
                        <c:v>257.83510000000001</c:v>
                      </c:pt>
                      <c:pt idx="5401">
                        <c:v>257.87920000000003</c:v>
                      </c:pt>
                      <c:pt idx="5402">
                        <c:v>257.92309999999998</c:v>
                      </c:pt>
                      <c:pt idx="5403">
                        <c:v>257.96710000000002</c:v>
                      </c:pt>
                      <c:pt idx="5404">
                        <c:v>258.0111</c:v>
                      </c:pt>
                      <c:pt idx="5405">
                        <c:v>258.05509999999998</c:v>
                      </c:pt>
                      <c:pt idx="5406">
                        <c:v>258.0992</c:v>
                      </c:pt>
                      <c:pt idx="5407">
                        <c:v>258.1431</c:v>
                      </c:pt>
                      <c:pt idx="5408">
                        <c:v>258.18709999999999</c:v>
                      </c:pt>
                      <c:pt idx="5409">
                        <c:v>258.2312</c:v>
                      </c:pt>
                      <c:pt idx="5410">
                        <c:v>258.27510000000001</c:v>
                      </c:pt>
                      <c:pt idx="5411">
                        <c:v>258.31909999999999</c:v>
                      </c:pt>
                      <c:pt idx="5412">
                        <c:v>258.36309999999997</c:v>
                      </c:pt>
                      <c:pt idx="5413">
                        <c:v>258.40710000000001</c:v>
                      </c:pt>
                      <c:pt idx="5414">
                        <c:v>258.4511</c:v>
                      </c:pt>
                      <c:pt idx="5415">
                        <c:v>258.49509999999998</c:v>
                      </c:pt>
                      <c:pt idx="5416">
                        <c:v>258.53910000000002</c:v>
                      </c:pt>
                      <c:pt idx="5417">
                        <c:v>258.5831</c:v>
                      </c:pt>
                      <c:pt idx="5418">
                        <c:v>258.62709999999998</c:v>
                      </c:pt>
                      <c:pt idx="5419">
                        <c:v>258.67110000000002</c:v>
                      </c:pt>
                      <c:pt idx="5420">
                        <c:v>258.71510000000001</c:v>
                      </c:pt>
                      <c:pt idx="5421">
                        <c:v>258.75909999999999</c:v>
                      </c:pt>
                      <c:pt idx="5422">
                        <c:v>258.80309999999997</c:v>
                      </c:pt>
                      <c:pt idx="5423">
                        <c:v>258.84710000000001</c:v>
                      </c:pt>
                      <c:pt idx="5424">
                        <c:v>258.89109999999999</c:v>
                      </c:pt>
                      <c:pt idx="5425">
                        <c:v>258.93509999999998</c:v>
                      </c:pt>
                      <c:pt idx="5426">
                        <c:v>258.97910000000002</c:v>
                      </c:pt>
                      <c:pt idx="5427">
                        <c:v>259.0231</c:v>
                      </c:pt>
                      <c:pt idx="5428">
                        <c:v>259.06709999999998</c:v>
                      </c:pt>
                      <c:pt idx="5429">
                        <c:v>259.11110000000002</c:v>
                      </c:pt>
                      <c:pt idx="5430">
                        <c:v>259.1551</c:v>
                      </c:pt>
                      <c:pt idx="5431">
                        <c:v>259.19909999999999</c:v>
                      </c:pt>
                      <c:pt idx="5432">
                        <c:v>259.24310000000003</c:v>
                      </c:pt>
                      <c:pt idx="5433">
                        <c:v>259.28710000000001</c:v>
                      </c:pt>
                      <c:pt idx="5434">
                        <c:v>259.33109999999999</c:v>
                      </c:pt>
                      <c:pt idx="5435">
                        <c:v>259.37509999999997</c:v>
                      </c:pt>
                      <c:pt idx="5436">
                        <c:v>259.41910000000001</c:v>
                      </c:pt>
                      <c:pt idx="5437">
                        <c:v>259.4631</c:v>
                      </c:pt>
                      <c:pt idx="5438">
                        <c:v>259.50709999999998</c:v>
                      </c:pt>
                      <c:pt idx="5439">
                        <c:v>259.55110000000002</c:v>
                      </c:pt>
                      <c:pt idx="5440">
                        <c:v>259.5951</c:v>
                      </c:pt>
                      <c:pt idx="5441">
                        <c:v>259.63909999999998</c:v>
                      </c:pt>
                      <c:pt idx="5442">
                        <c:v>259.68310000000002</c:v>
                      </c:pt>
                      <c:pt idx="5443">
                        <c:v>259.72710000000001</c:v>
                      </c:pt>
                      <c:pt idx="5444">
                        <c:v>259.77109999999999</c:v>
                      </c:pt>
                      <c:pt idx="5445">
                        <c:v>259.81509999999997</c:v>
                      </c:pt>
                      <c:pt idx="5446">
                        <c:v>259.85910000000001</c:v>
                      </c:pt>
                      <c:pt idx="5447">
                        <c:v>259.90309999999999</c:v>
                      </c:pt>
                      <c:pt idx="5448">
                        <c:v>259.94709999999998</c:v>
                      </c:pt>
                      <c:pt idx="5449">
                        <c:v>259.99110000000002</c:v>
                      </c:pt>
                      <c:pt idx="5450">
                        <c:v>260.0351</c:v>
                      </c:pt>
                      <c:pt idx="5451">
                        <c:v>260.07909999999998</c:v>
                      </c:pt>
                      <c:pt idx="5452">
                        <c:v>260.12310000000002</c:v>
                      </c:pt>
                      <c:pt idx="5453">
                        <c:v>260.1671</c:v>
                      </c:pt>
                      <c:pt idx="5454">
                        <c:v>260.21109999999999</c:v>
                      </c:pt>
                      <c:pt idx="5455">
                        <c:v>260.25510000000003</c:v>
                      </c:pt>
                      <c:pt idx="5456">
                        <c:v>260.29910000000001</c:v>
                      </c:pt>
                      <c:pt idx="5457">
                        <c:v>260.34309999999999</c:v>
                      </c:pt>
                      <c:pt idx="5458">
                        <c:v>260.38709999999998</c:v>
                      </c:pt>
                      <c:pt idx="5459">
                        <c:v>260.43110000000001</c:v>
                      </c:pt>
                      <c:pt idx="5460">
                        <c:v>260.4751</c:v>
                      </c:pt>
                      <c:pt idx="5461">
                        <c:v>260.51909999999998</c:v>
                      </c:pt>
                      <c:pt idx="5462">
                        <c:v>260.56310000000002</c:v>
                      </c:pt>
                      <c:pt idx="5463">
                        <c:v>260.6071</c:v>
                      </c:pt>
                      <c:pt idx="5464">
                        <c:v>260.65109999999999</c:v>
                      </c:pt>
                      <c:pt idx="5465">
                        <c:v>260.69510000000002</c:v>
                      </c:pt>
                      <c:pt idx="5466">
                        <c:v>260.73910000000001</c:v>
                      </c:pt>
                      <c:pt idx="5467">
                        <c:v>260.78309999999999</c:v>
                      </c:pt>
                      <c:pt idx="5468">
                        <c:v>260.82709999999997</c:v>
                      </c:pt>
                      <c:pt idx="5469">
                        <c:v>260.87110000000001</c:v>
                      </c:pt>
                      <c:pt idx="5470">
                        <c:v>260.9151</c:v>
                      </c:pt>
                      <c:pt idx="5471">
                        <c:v>260.95909999999998</c:v>
                      </c:pt>
                      <c:pt idx="5472">
                        <c:v>261.00310000000002</c:v>
                      </c:pt>
                      <c:pt idx="5473">
                        <c:v>261.0471</c:v>
                      </c:pt>
                      <c:pt idx="5474">
                        <c:v>261.09109999999998</c:v>
                      </c:pt>
                      <c:pt idx="5475">
                        <c:v>261.13510000000002</c:v>
                      </c:pt>
                      <c:pt idx="5476">
                        <c:v>261.17910000000001</c:v>
                      </c:pt>
                      <c:pt idx="5477">
                        <c:v>261.22309999999999</c:v>
                      </c:pt>
                      <c:pt idx="5478">
                        <c:v>261.26710000000003</c:v>
                      </c:pt>
                      <c:pt idx="5479">
                        <c:v>261.31110000000001</c:v>
                      </c:pt>
                      <c:pt idx="5480">
                        <c:v>261.35509999999999</c:v>
                      </c:pt>
                      <c:pt idx="5481">
                        <c:v>261.39909999999998</c:v>
                      </c:pt>
                      <c:pt idx="5482">
                        <c:v>261.44310000000002</c:v>
                      </c:pt>
                      <c:pt idx="5483">
                        <c:v>261.4871</c:v>
                      </c:pt>
                      <c:pt idx="5484">
                        <c:v>261.53109999999998</c:v>
                      </c:pt>
                      <c:pt idx="5485">
                        <c:v>261.57510000000002</c:v>
                      </c:pt>
                      <c:pt idx="5486">
                        <c:v>261.6191</c:v>
                      </c:pt>
                      <c:pt idx="5487">
                        <c:v>261.66309999999999</c:v>
                      </c:pt>
                      <c:pt idx="5488">
                        <c:v>261.70710000000003</c:v>
                      </c:pt>
                      <c:pt idx="5489">
                        <c:v>261.75110000000001</c:v>
                      </c:pt>
                      <c:pt idx="5490">
                        <c:v>261.79509999999999</c:v>
                      </c:pt>
                      <c:pt idx="5491">
                        <c:v>261.83909999999997</c:v>
                      </c:pt>
                      <c:pt idx="5492">
                        <c:v>261.88310000000001</c:v>
                      </c:pt>
                      <c:pt idx="5493">
                        <c:v>261.9271</c:v>
                      </c:pt>
                      <c:pt idx="5494">
                        <c:v>261.97109999999998</c:v>
                      </c:pt>
                      <c:pt idx="5495">
                        <c:v>262.01510000000002</c:v>
                      </c:pt>
                      <c:pt idx="5496">
                        <c:v>262.0591</c:v>
                      </c:pt>
                      <c:pt idx="5497">
                        <c:v>262.10309999999998</c:v>
                      </c:pt>
                      <c:pt idx="5498">
                        <c:v>262.14710000000002</c:v>
                      </c:pt>
                      <c:pt idx="5499">
                        <c:v>262.19110000000001</c:v>
                      </c:pt>
                      <c:pt idx="5500">
                        <c:v>262.23509999999999</c:v>
                      </c:pt>
                      <c:pt idx="5501">
                        <c:v>262.27910000000003</c:v>
                      </c:pt>
                      <c:pt idx="5502">
                        <c:v>262.32310000000001</c:v>
                      </c:pt>
                      <c:pt idx="5503">
                        <c:v>262.36709999999999</c:v>
                      </c:pt>
                      <c:pt idx="5504">
                        <c:v>262.41109999999998</c:v>
                      </c:pt>
                      <c:pt idx="5505">
                        <c:v>262.45510000000002</c:v>
                      </c:pt>
                      <c:pt idx="5506">
                        <c:v>262.4991</c:v>
                      </c:pt>
                      <c:pt idx="5507">
                        <c:v>262.54309999999998</c:v>
                      </c:pt>
                      <c:pt idx="5508">
                        <c:v>262.58710000000002</c:v>
                      </c:pt>
                      <c:pt idx="5509">
                        <c:v>262.63099999999997</c:v>
                      </c:pt>
                      <c:pt idx="5510">
                        <c:v>262.67509999999999</c:v>
                      </c:pt>
                      <c:pt idx="5511">
                        <c:v>262.71910000000003</c:v>
                      </c:pt>
                      <c:pt idx="5512">
                        <c:v>262.76310000000001</c:v>
                      </c:pt>
                      <c:pt idx="5513">
                        <c:v>262.80709999999999</c:v>
                      </c:pt>
                      <c:pt idx="5514">
                        <c:v>262.85109999999997</c:v>
                      </c:pt>
                      <c:pt idx="5515">
                        <c:v>262.89510000000001</c:v>
                      </c:pt>
                      <c:pt idx="5516">
                        <c:v>262.9391</c:v>
                      </c:pt>
                      <c:pt idx="5517">
                        <c:v>262.98309999999998</c:v>
                      </c:pt>
                      <c:pt idx="5518">
                        <c:v>263.02710000000002</c:v>
                      </c:pt>
                      <c:pt idx="5519">
                        <c:v>263.0711</c:v>
                      </c:pt>
                      <c:pt idx="5520">
                        <c:v>263.11509999999998</c:v>
                      </c:pt>
                      <c:pt idx="5521">
                        <c:v>263.15910000000002</c:v>
                      </c:pt>
                      <c:pt idx="5522">
                        <c:v>263.20299999999997</c:v>
                      </c:pt>
                      <c:pt idx="5523">
                        <c:v>263.24709999999999</c:v>
                      </c:pt>
                      <c:pt idx="5524">
                        <c:v>263.291</c:v>
                      </c:pt>
                      <c:pt idx="5525">
                        <c:v>263.33510000000001</c:v>
                      </c:pt>
                      <c:pt idx="5526">
                        <c:v>263.37909999999999</c:v>
                      </c:pt>
                      <c:pt idx="5527">
                        <c:v>263.423</c:v>
                      </c:pt>
                      <c:pt idx="5528">
                        <c:v>263.46710000000002</c:v>
                      </c:pt>
                      <c:pt idx="5529">
                        <c:v>263.51100000000002</c:v>
                      </c:pt>
                      <c:pt idx="5530">
                        <c:v>263.55500000000001</c:v>
                      </c:pt>
                      <c:pt idx="5531">
                        <c:v>263.59910000000002</c:v>
                      </c:pt>
                      <c:pt idx="5532">
                        <c:v>263.64299999999997</c:v>
                      </c:pt>
                      <c:pt idx="5533">
                        <c:v>263.68700000000001</c:v>
                      </c:pt>
                      <c:pt idx="5534">
                        <c:v>263.73099999999999</c:v>
                      </c:pt>
                      <c:pt idx="5535">
                        <c:v>263.77499999999998</c:v>
                      </c:pt>
                      <c:pt idx="5536">
                        <c:v>263.81900000000002</c:v>
                      </c:pt>
                      <c:pt idx="5537">
                        <c:v>263.863</c:v>
                      </c:pt>
                      <c:pt idx="5538">
                        <c:v>263.90699999999998</c:v>
                      </c:pt>
                      <c:pt idx="5539">
                        <c:v>263.95100000000002</c:v>
                      </c:pt>
                      <c:pt idx="5540">
                        <c:v>263.995</c:v>
                      </c:pt>
                      <c:pt idx="5541">
                        <c:v>264.03899999999999</c:v>
                      </c:pt>
                      <c:pt idx="5542">
                        <c:v>264.08300000000003</c:v>
                      </c:pt>
                      <c:pt idx="5543">
                        <c:v>264.12700000000001</c:v>
                      </c:pt>
                      <c:pt idx="5544">
                        <c:v>264.17099999999999</c:v>
                      </c:pt>
                      <c:pt idx="5545">
                        <c:v>264.21499999999997</c:v>
                      </c:pt>
                      <c:pt idx="5546">
                        <c:v>264.25900000000001</c:v>
                      </c:pt>
                      <c:pt idx="5547">
                        <c:v>264.303</c:v>
                      </c:pt>
                      <c:pt idx="5548">
                        <c:v>264.34699999999998</c:v>
                      </c:pt>
                      <c:pt idx="5549">
                        <c:v>264.39100000000002</c:v>
                      </c:pt>
                      <c:pt idx="5550">
                        <c:v>264.435</c:v>
                      </c:pt>
                      <c:pt idx="5551">
                        <c:v>264.47899999999998</c:v>
                      </c:pt>
                      <c:pt idx="5552">
                        <c:v>264.52300000000002</c:v>
                      </c:pt>
                      <c:pt idx="5553">
                        <c:v>264.56700000000001</c:v>
                      </c:pt>
                      <c:pt idx="5554">
                        <c:v>264.61099999999999</c:v>
                      </c:pt>
                      <c:pt idx="5555">
                        <c:v>264.65499999999997</c:v>
                      </c:pt>
                      <c:pt idx="5556">
                        <c:v>264.69900000000001</c:v>
                      </c:pt>
                      <c:pt idx="5557">
                        <c:v>264.74299999999999</c:v>
                      </c:pt>
                      <c:pt idx="5558">
                        <c:v>264.78699999999998</c:v>
                      </c:pt>
                      <c:pt idx="5559">
                        <c:v>264.83100000000002</c:v>
                      </c:pt>
                      <c:pt idx="5560">
                        <c:v>264.875</c:v>
                      </c:pt>
                      <c:pt idx="5561">
                        <c:v>264.91899999999998</c:v>
                      </c:pt>
                      <c:pt idx="5562">
                        <c:v>264.96300000000002</c:v>
                      </c:pt>
                      <c:pt idx="5563">
                        <c:v>265.00700000000001</c:v>
                      </c:pt>
                      <c:pt idx="5564">
                        <c:v>265.05099999999999</c:v>
                      </c:pt>
                      <c:pt idx="5565">
                        <c:v>265.09500000000003</c:v>
                      </c:pt>
                      <c:pt idx="5566">
                        <c:v>265.13900000000001</c:v>
                      </c:pt>
                      <c:pt idx="5567">
                        <c:v>265.18299999999999</c:v>
                      </c:pt>
                      <c:pt idx="5568">
                        <c:v>265.22699999999998</c:v>
                      </c:pt>
                      <c:pt idx="5569">
                        <c:v>265.27100000000002</c:v>
                      </c:pt>
                      <c:pt idx="5570">
                        <c:v>265.315</c:v>
                      </c:pt>
                      <c:pt idx="5571">
                        <c:v>265.35899999999998</c:v>
                      </c:pt>
                      <c:pt idx="5572">
                        <c:v>265.40300000000002</c:v>
                      </c:pt>
                      <c:pt idx="5573">
                        <c:v>265.447</c:v>
                      </c:pt>
                      <c:pt idx="5574">
                        <c:v>265.49099999999999</c:v>
                      </c:pt>
                      <c:pt idx="5575">
                        <c:v>265.53500000000003</c:v>
                      </c:pt>
                      <c:pt idx="5576">
                        <c:v>265.57900000000001</c:v>
                      </c:pt>
                      <c:pt idx="5577">
                        <c:v>265.62299999999999</c:v>
                      </c:pt>
                      <c:pt idx="5578">
                        <c:v>265.66699999999997</c:v>
                      </c:pt>
                      <c:pt idx="5579">
                        <c:v>265.71100000000001</c:v>
                      </c:pt>
                      <c:pt idx="5580">
                        <c:v>265.755</c:v>
                      </c:pt>
                      <c:pt idx="5581">
                        <c:v>265.79899999999998</c:v>
                      </c:pt>
                      <c:pt idx="5582">
                        <c:v>265.84300000000002</c:v>
                      </c:pt>
                      <c:pt idx="5583">
                        <c:v>265.887</c:v>
                      </c:pt>
                      <c:pt idx="5584">
                        <c:v>265.93099999999998</c:v>
                      </c:pt>
                      <c:pt idx="5585">
                        <c:v>265.97500000000002</c:v>
                      </c:pt>
                      <c:pt idx="5586">
                        <c:v>266.01900000000001</c:v>
                      </c:pt>
                      <c:pt idx="5587">
                        <c:v>266.06299999999999</c:v>
                      </c:pt>
                      <c:pt idx="5588">
                        <c:v>266.10700000000003</c:v>
                      </c:pt>
                      <c:pt idx="5589">
                        <c:v>266.15100000000001</c:v>
                      </c:pt>
                      <c:pt idx="5590">
                        <c:v>266.19499999999999</c:v>
                      </c:pt>
                      <c:pt idx="5591">
                        <c:v>266.23899999999998</c:v>
                      </c:pt>
                      <c:pt idx="5592">
                        <c:v>266.28300000000002</c:v>
                      </c:pt>
                      <c:pt idx="5593">
                        <c:v>266.327</c:v>
                      </c:pt>
                      <c:pt idx="5594">
                        <c:v>266.37099999999998</c:v>
                      </c:pt>
                      <c:pt idx="5595">
                        <c:v>266.41500000000002</c:v>
                      </c:pt>
                      <c:pt idx="5596">
                        <c:v>266.459</c:v>
                      </c:pt>
                      <c:pt idx="5597">
                        <c:v>266.50299999999999</c:v>
                      </c:pt>
                      <c:pt idx="5598">
                        <c:v>266.54700000000003</c:v>
                      </c:pt>
                      <c:pt idx="5599">
                        <c:v>266.59100000000001</c:v>
                      </c:pt>
                      <c:pt idx="5600">
                        <c:v>266.63499999999999</c:v>
                      </c:pt>
                      <c:pt idx="5601">
                        <c:v>266.67899999999997</c:v>
                      </c:pt>
                      <c:pt idx="5602">
                        <c:v>266.72300000000001</c:v>
                      </c:pt>
                      <c:pt idx="5603">
                        <c:v>266.767</c:v>
                      </c:pt>
                      <c:pt idx="5604">
                        <c:v>266.81099999999998</c:v>
                      </c:pt>
                      <c:pt idx="5605">
                        <c:v>266.85500000000002</c:v>
                      </c:pt>
                      <c:pt idx="5606">
                        <c:v>266.899</c:v>
                      </c:pt>
                      <c:pt idx="5607">
                        <c:v>266.94299999999998</c:v>
                      </c:pt>
                      <c:pt idx="5608">
                        <c:v>266.98700000000002</c:v>
                      </c:pt>
                      <c:pt idx="5609">
                        <c:v>267.03100000000001</c:v>
                      </c:pt>
                      <c:pt idx="5610">
                        <c:v>267.07499999999999</c:v>
                      </c:pt>
                      <c:pt idx="5611">
                        <c:v>267.11900000000003</c:v>
                      </c:pt>
                      <c:pt idx="5612">
                        <c:v>267.16300000000001</c:v>
                      </c:pt>
                      <c:pt idx="5613">
                        <c:v>267.20699999999999</c:v>
                      </c:pt>
                      <c:pt idx="5614">
                        <c:v>267.25099999999998</c:v>
                      </c:pt>
                      <c:pt idx="5615">
                        <c:v>267.29500000000002</c:v>
                      </c:pt>
                      <c:pt idx="5616">
                        <c:v>267.339</c:v>
                      </c:pt>
                      <c:pt idx="5617">
                        <c:v>267.38299999999998</c:v>
                      </c:pt>
                      <c:pt idx="5618">
                        <c:v>267.42700000000002</c:v>
                      </c:pt>
                      <c:pt idx="5619">
                        <c:v>267.471</c:v>
                      </c:pt>
                      <c:pt idx="5620">
                        <c:v>267.51499999999999</c:v>
                      </c:pt>
                      <c:pt idx="5621">
                        <c:v>267.55900000000003</c:v>
                      </c:pt>
                      <c:pt idx="5622">
                        <c:v>267.60300000000001</c:v>
                      </c:pt>
                      <c:pt idx="5623">
                        <c:v>267.64699999999999</c:v>
                      </c:pt>
                      <c:pt idx="5624">
                        <c:v>267.69099999999997</c:v>
                      </c:pt>
                      <c:pt idx="5625">
                        <c:v>267.73500000000001</c:v>
                      </c:pt>
                      <c:pt idx="5626">
                        <c:v>267.779</c:v>
                      </c:pt>
                      <c:pt idx="5627">
                        <c:v>267.82299999999998</c:v>
                      </c:pt>
                      <c:pt idx="5628">
                        <c:v>267.86700000000002</c:v>
                      </c:pt>
                      <c:pt idx="5629">
                        <c:v>267.911</c:v>
                      </c:pt>
                      <c:pt idx="5630">
                        <c:v>267.95499999999998</c:v>
                      </c:pt>
                      <c:pt idx="5631">
                        <c:v>267.99900000000002</c:v>
                      </c:pt>
                      <c:pt idx="5632">
                        <c:v>268.04300000000001</c:v>
                      </c:pt>
                      <c:pt idx="5633">
                        <c:v>268.08690000000001</c:v>
                      </c:pt>
                      <c:pt idx="5634">
                        <c:v>268.13099999999997</c:v>
                      </c:pt>
                      <c:pt idx="5635">
                        <c:v>268.17500000000001</c:v>
                      </c:pt>
                      <c:pt idx="5636">
                        <c:v>268.21899999999999</c:v>
                      </c:pt>
                      <c:pt idx="5637">
                        <c:v>268.26299999999998</c:v>
                      </c:pt>
                      <c:pt idx="5638">
                        <c:v>268.30700000000002</c:v>
                      </c:pt>
                      <c:pt idx="5639">
                        <c:v>268.351</c:v>
                      </c:pt>
                      <c:pt idx="5640">
                        <c:v>268.39499999999998</c:v>
                      </c:pt>
                      <c:pt idx="5641">
                        <c:v>268.43900000000002</c:v>
                      </c:pt>
                      <c:pt idx="5642">
                        <c:v>268.483</c:v>
                      </c:pt>
                      <c:pt idx="5643">
                        <c:v>268.52690000000001</c:v>
                      </c:pt>
                      <c:pt idx="5644">
                        <c:v>268.57100000000003</c:v>
                      </c:pt>
                      <c:pt idx="5645">
                        <c:v>268.61500000000001</c:v>
                      </c:pt>
                      <c:pt idx="5646">
                        <c:v>268.65899999999999</c:v>
                      </c:pt>
                      <c:pt idx="5647">
                        <c:v>268.70299999999997</c:v>
                      </c:pt>
                      <c:pt idx="5648">
                        <c:v>268.74689999999998</c:v>
                      </c:pt>
                      <c:pt idx="5649">
                        <c:v>268.79090000000002</c:v>
                      </c:pt>
                      <c:pt idx="5650">
                        <c:v>268.8349</c:v>
                      </c:pt>
                      <c:pt idx="5651">
                        <c:v>268.87889999999999</c:v>
                      </c:pt>
                      <c:pt idx="5652">
                        <c:v>268.92290000000003</c:v>
                      </c:pt>
                      <c:pt idx="5653">
                        <c:v>268.96690000000001</c:v>
                      </c:pt>
                      <c:pt idx="5654">
                        <c:v>269.01100000000002</c:v>
                      </c:pt>
                      <c:pt idx="5655">
                        <c:v>269.05489999999998</c:v>
                      </c:pt>
                      <c:pt idx="5656">
                        <c:v>269.09890000000001</c:v>
                      </c:pt>
                      <c:pt idx="5657">
                        <c:v>269.1429</c:v>
                      </c:pt>
                      <c:pt idx="5658">
                        <c:v>269.18689999999998</c:v>
                      </c:pt>
                      <c:pt idx="5659">
                        <c:v>269.23090000000002</c:v>
                      </c:pt>
                      <c:pt idx="5660">
                        <c:v>269.2749</c:v>
                      </c:pt>
                      <c:pt idx="5661">
                        <c:v>269.31889999999999</c:v>
                      </c:pt>
                      <c:pt idx="5662">
                        <c:v>269.36290000000002</c:v>
                      </c:pt>
                      <c:pt idx="5663">
                        <c:v>269.40690000000001</c:v>
                      </c:pt>
                      <c:pt idx="5664">
                        <c:v>269.45089999999999</c:v>
                      </c:pt>
                      <c:pt idx="5665">
                        <c:v>269.49489999999997</c:v>
                      </c:pt>
                      <c:pt idx="5666">
                        <c:v>269.53890000000001</c:v>
                      </c:pt>
                      <c:pt idx="5667">
                        <c:v>269.5829</c:v>
                      </c:pt>
                      <c:pt idx="5668">
                        <c:v>269.62689999999998</c:v>
                      </c:pt>
                      <c:pt idx="5669">
                        <c:v>269.67099999999999</c:v>
                      </c:pt>
                      <c:pt idx="5670">
                        <c:v>269.7149</c:v>
                      </c:pt>
                      <c:pt idx="5671">
                        <c:v>269.75889999999998</c:v>
                      </c:pt>
                      <c:pt idx="5672">
                        <c:v>269.80290000000002</c:v>
                      </c:pt>
                      <c:pt idx="5673">
                        <c:v>269.84690000000001</c:v>
                      </c:pt>
                      <c:pt idx="5674">
                        <c:v>269.89089999999999</c:v>
                      </c:pt>
                      <c:pt idx="5675">
                        <c:v>269.93490000000003</c:v>
                      </c:pt>
                      <c:pt idx="5676">
                        <c:v>269.97890000000001</c:v>
                      </c:pt>
                      <c:pt idx="5677">
                        <c:v>270.02289999999999</c:v>
                      </c:pt>
                      <c:pt idx="5678">
                        <c:v>270.06689999999998</c:v>
                      </c:pt>
                      <c:pt idx="5679">
                        <c:v>270.11090000000002</c:v>
                      </c:pt>
                      <c:pt idx="5680">
                        <c:v>270.1549</c:v>
                      </c:pt>
                      <c:pt idx="5681">
                        <c:v>270.19889999999998</c:v>
                      </c:pt>
                      <c:pt idx="5682">
                        <c:v>270.24290000000002</c:v>
                      </c:pt>
                      <c:pt idx="5683">
                        <c:v>270.2869</c:v>
                      </c:pt>
                      <c:pt idx="5684">
                        <c:v>270.33089999999999</c:v>
                      </c:pt>
                      <c:pt idx="5685">
                        <c:v>270.37490000000003</c:v>
                      </c:pt>
                      <c:pt idx="5686">
                        <c:v>270.41890000000001</c:v>
                      </c:pt>
                      <c:pt idx="5687">
                        <c:v>270.46289999999999</c:v>
                      </c:pt>
                      <c:pt idx="5688">
                        <c:v>270.50689999999997</c:v>
                      </c:pt>
                      <c:pt idx="5689">
                        <c:v>270.55090000000001</c:v>
                      </c:pt>
                      <c:pt idx="5690">
                        <c:v>270.5949</c:v>
                      </c:pt>
                      <c:pt idx="5691">
                        <c:v>270.63889999999998</c:v>
                      </c:pt>
                      <c:pt idx="5692">
                        <c:v>270.68290000000002</c:v>
                      </c:pt>
                      <c:pt idx="5693">
                        <c:v>270.7269</c:v>
                      </c:pt>
                      <c:pt idx="5694">
                        <c:v>270.77089999999998</c:v>
                      </c:pt>
                      <c:pt idx="5695">
                        <c:v>270.81490000000002</c:v>
                      </c:pt>
                      <c:pt idx="5696">
                        <c:v>270.85890000000001</c:v>
                      </c:pt>
                      <c:pt idx="5697">
                        <c:v>270.90289999999999</c:v>
                      </c:pt>
                      <c:pt idx="5698">
                        <c:v>270.94690000000003</c:v>
                      </c:pt>
                      <c:pt idx="5699">
                        <c:v>270.99090000000001</c:v>
                      </c:pt>
                      <c:pt idx="5700">
                        <c:v>271.03489999999999</c:v>
                      </c:pt>
                      <c:pt idx="5701">
                        <c:v>271.07889999999998</c:v>
                      </c:pt>
                      <c:pt idx="5702">
                        <c:v>271.12290000000002</c:v>
                      </c:pt>
                      <c:pt idx="5703">
                        <c:v>271.1669</c:v>
                      </c:pt>
                      <c:pt idx="5704">
                        <c:v>271.21089999999998</c:v>
                      </c:pt>
                      <c:pt idx="5705">
                        <c:v>271.25490000000002</c:v>
                      </c:pt>
                      <c:pt idx="5706">
                        <c:v>271.2989</c:v>
                      </c:pt>
                      <c:pt idx="5707">
                        <c:v>271.34289999999999</c:v>
                      </c:pt>
                      <c:pt idx="5708">
                        <c:v>271.38690000000003</c:v>
                      </c:pt>
                      <c:pt idx="5709">
                        <c:v>271.43090000000001</c:v>
                      </c:pt>
                      <c:pt idx="5710">
                        <c:v>271.47489999999999</c:v>
                      </c:pt>
                      <c:pt idx="5711">
                        <c:v>271.51889999999997</c:v>
                      </c:pt>
                      <c:pt idx="5712">
                        <c:v>271.56290000000001</c:v>
                      </c:pt>
                      <c:pt idx="5713">
                        <c:v>271.6069</c:v>
                      </c:pt>
                      <c:pt idx="5714">
                        <c:v>271.65089999999998</c:v>
                      </c:pt>
                      <c:pt idx="5715">
                        <c:v>271.69490000000002</c:v>
                      </c:pt>
                      <c:pt idx="5716">
                        <c:v>271.7389</c:v>
                      </c:pt>
                      <c:pt idx="5717">
                        <c:v>271.78289999999998</c:v>
                      </c:pt>
                      <c:pt idx="5718">
                        <c:v>271.82690000000002</c:v>
                      </c:pt>
                      <c:pt idx="5719">
                        <c:v>271.87090000000001</c:v>
                      </c:pt>
                      <c:pt idx="5720">
                        <c:v>271.91489999999999</c:v>
                      </c:pt>
                      <c:pt idx="5721">
                        <c:v>271.95890000000003</c:v>
                      </c:pt>
                      <c:pt idx="5722">
                        <c:v>272.00290000000001</c:v>
                      </c:pt>
                      <c:pt idx="5723">
                        <c:v>272.04689999999999</c:v>
                      </c:pt>
                      <c:pt idx="5724">
                        <c:v>272.09089999999998</c:v>
                      </c:pt>
                      <c:pt idx="5725">
                        <c:v>272.13490000000002</c:v>
                      </c:pt>
                      <c:pt idx="5726">
                        <c:v>272.1789</c:v>
                      </c:pt>
                      <c:pt idx="5727">
                        <c:v>272.22289999999998</c:v>
                      </c:pt>
                      <c:pt idx="5728">
                        <c:v>272.26690000000002</c:v>
                      </c:pt>
                      <c:pt idx="5729">
                        <c:v>272.3109</c:v>
                      </c:pt>
                      <c:pt idx="5730">
                        <c:v>272.35489999999999</c:v>
                      </c:pt>
                      <c:pt idx="5731">
                        <c:v>272.39890000000003</c:v>
                      </c:pt>
                      <c:pt idx="5732">
                        <c:v>272.44290000000001</c:v>
                      </c:pt>
                      <c:pt idx="5733">
                        <c:v>272.48689999999999</c:v>
                      </c:pt>
                      <c:pt idx="5734">
                        <c:v>272.53089999999997</c:v>
                      </c:pt>
                      <c:pt idx="5735">
                        <c:v>272.57490000000001</c:v>
                      </c:pt>
                      <c:pt idx="5736">
                        <c:v>272.6189</c:v>
                      </c:pt>
                      <c:pt idx="5737">
                        <c:v>272.66289999999998</c:v>
                      </c:pt>
                      <c:pt idx="5738">
                        <c:v>272.70690000000002</c:v>
                      </c:pt>
                      <c:pt idx="5739">
                        <c:v>272.7509</c:v>
                      </c:pt>
                      <c:pt idx="5740">
                        <c:v>272.79489999999998</c:v>
                      </c:pt>
                      <c:pt idx="5741">
                        <c:v>272.83890000000002</c:v>
                      </c:pt>
                      <c:pt idx="5742">
                        <c:v>272.88290000000001</c:v>
                      </c:pt>
                      <c:pt idx="5743">
                        <c:v>272.92689999999999</c:v>
                      </c:pt>
                      <c:pt idx="5744">
                        <c:v>272.97089999999997</c:v>
                      </c:pt>
                      <c:pt idx="5745">
                        <c:v>273.01490000000001</c:v>
                      </c:pt>
                      <c:pt idx="5746">
                        <c:v>273.05889999999999</c:v>
                      </c:pt>
                      <c:pt idx="5747">
                        <c:v>273.10289999999998</c:v>
                      </c:pt>
                      <c:pt idx="5748">
                        <c:v>273.14690000000002</c:v>
                      </c:pt>
                      <c:pt idx="5749">
                        <c:v>273.1909</c:v>
                      </c:pt>
                      <c:pt idx="5750">
                        <c:v>273.23489999999998</c:v>
                      </c:pt>
                      <c:pt idx="5751">
                        <c:v>273.27890000000002</c:v>
                      </c:pt>
                      <c:pt idx="5752">
                        <c:v>273.32279999999997</c:v>
                      </c:pt>
                      <c:pt idx="5753">
                        <c:v>273.36689999999999</c:v>
                      </c:pt>
                      <c:pt idx="5754">
                        <c:v>273.41090000000003</c:v>
                      </c:pt>
                      <c:pt idx="5755">
                        <c:v>273.45490000000001</c:v>
                      </c:pt>
                      <c:pt idx="5756">
                        <c:v>273.49889999999999</c:v>
                      </c:pt>
                      <c:pt idx="5757">
                        <c:v>273.54289999999997</c:v>
                      </c:pt>
                      <c:pt idx="5758">
                        <c:v>273.58690000000001</c:v>
                      </c:pt>
                      <c:pt idx="5759">
                        <c:v>273.63080000000002</c:v>
                      </c:pt>
                      <c:pt idx="5760">
                        <c:v>273.6748</c:v>
                      </c:pt>
                      <c:pt idx="5761">
                        <c:v>273.71890000000002</c:v>
                      </c:pt>
                      <c:pt idx="5762">
                        <c:v>273.76280000000003</c:v>
                      </c:pt>
                      <c:pt idx="5763">
                        <c:v>273.80689999999998</c:v>
                      </c:pt>
                      <c:pt idx="5764">
                        <c:v>273.85090000000002</c:v>
                      </c:pt>
                      <c:pt idx="5765">
                        <c:v>273.89490000000001</c:v>
                      </c:pt>
                      <c:pt idx="5766">
                        <c:v>273.93889999999999</c:v>
                      </c:pt>
                      <c:pt idx="5767">
                        <c:v>273.98289999999997</c:v>
                      </c:pt>
                      <c:pt idx="5768">
                        <c:v>274.02679999999998</c:v>
                      </c:pt>
                      <c:pt idx="5769">
                        <c:v>274.07089999999999</c:v>
                      </c:pt>
                      <c:pt idx="5770">
                        <c:v>274.11489999999998</c:v>
                      </c:pt>
                      <c:pt idx="5771">
                        <c:v>274.15879999999999</c:v>
                      </c:pt>
                      <c:pt idx="5772">
                        <c:v>274.20280000000002</c:v>
                      </c:pt>
                      <c:pt idx="5773">
                        <c:v>274.24689999999998</c:v>
                      </c:pt>
                      <c:pt idx="5774">
                        <c:v>274.29079999999999</c:v>
                      </c:pt>
                      <c:pt idx="5775">
                        <c:v>274.33479999999997</c:v>
                      </c:pt>
                      <c:pt idx="5776">
                        <c:v>274.37880000000001</c:v>
                      </c:pt>
                      <c:pt idx="5777">
                        <c:v>274.4228</c:v>
                      </c:pt>
                      <c:pt idx="5778">
                        <c:v>274.46679999999998</c:v>
                      </c:pt>
                      <c:pt idx="5779">
                        <c:v>274.51080000000002</c:v>
                      </c:pt>
                      <c:pt idx="5780">
                        <c:v>274.5548</c:v>
                      </c:pt>
                      <c:pt idx="5781">
                        <c:v>274.59879999999998</c:v>
                      </c:pt>
                      <c:pt idx="5782">
                        <c:v>274.64280000000002</c:v>
                      </c:pt>
                      <c:pt idx="5783">
                        <c:v>274.68680000000001</c:v>
                      </c:pt>
                      <c:pt idx="5784">
                        <c:v>274.73079999999999</c:v>
                      </c:pt>
                      <c:pt idx="5785">
                        <c:v>274.77480000000003</c:v>
                      </c:pt>
                      <c:pt idx="5786">
                        <c:v>274.81880000000001</c:v>
                      </c:pt>
                      <c:pt idx="5787">
                        <c:v>274.86279999999999</c:v>
                      </c:pt>
                      <c:pt idx="5788">
                        <c:v>274.90679999999998</c:v>
                      </c:pt>
                      <c:pt idx="5789">
                        <c:v>274.95080000000002</c:v>
                      </c:pt>
                      <c:pt idx="5790">
                        <c:v>274.9948</c:v>
                      </c:pt>
                      <c:pt idx="5791">
                        <c:v>275.03879999999998</c:v>
                      </c:pt>
                      <c:pt idx="5792">
                        <c:v>275.08280000000002</c:v>
                      </c:pt>
                      <c:pt idx="5793">
                        <c:v>275.1268</c:v>
                      </c:pt>
                      <c:pt idx="5794">
                        <c:v>275.17079999999999</c:v>
                      </c:pt>
                      <c:pt idx="5795">
                        <c:v>275.21480000000003</c:v>
                      </c:pt>
                      <c:pt idx="5796">
                        <c:v>275.25880000000001</c:v>
                      </c:pt>
                      <c:pt idx="5797">
                        <c:v>275.30279999999999</c:v>
                      </c:pt>
                      <c:pt idx="5798">
                        <c:v>275.34679999999997</c:v>
                      </c:pt>
                      <c:pt idx="5799">
                        <c:v>275.39080000000001</c:v>
                      </c:pt>
                      <c:pt idx="5800">
                        <c:v>275.4348</c:v>
                      </c:pt>
                      <c:pt idx="5801">
                        <c:v>275.47879999999998</c:v>
                      </c:pt>
                      <c:pt idx="5802">
                        <c:v>275.52280000000002</c:v>
                      </c:pt>
                      <c:pt idx="5803">
                        <c:v>275.5668</c:v>
                      </c:pt>
                      <c:pt idx="5804">
                        <c:v>275.61079999999998</c:v>
                      </c:pt>
                      <c:pt idx="5805">
                        <c:v>275.65480000000002</c:v>
                      </c:pt>
                      <c:pt idx="5806">
                        <c:v>275.69880000000001</c:v>
                      </c:pt>
                      <c:pt idx="5807">
                        <c:v>275.74279999999999</c:v>
                      </c:pt>
                      <c:pt idx="5808">
                        <c:v>275.78680000000003</c:v>
                      </c:pt>
                      <c:pt idx="5809">
                        <c:v>275.83080000000001</c:v>
                      </c:pt>
                      <c:pt idx="5810">
                        <c:v>275.87479999999999</c:v>
                      </c:pt>
                      <c:pt idx="5811">
                        <c:v>275.91879999999998</c:v>
                      </c:pt>
                      <c:pt idx="5812">
                        <c:v>275.96280000000002</c:v>
                      </c:pt>
                      <c:pt idx="5813">
                        <c:v>276.0068</c:v>
                      </c:pt>
                      <c:pt idx="5814">
                        <c:v>276.05079999999998</c:v>
                      </c:pt>
                      <c:pt idx="5815">
                        <c:v>276.09480000000002</c:v>
                      </c:pt>
                      <c:pt idx="5816">
                        <c:v>276.1388</c:v>
                      </c:pt>
                      <c:pt idx="5817">
                        <c:v>276.18279999999999</c:v>
                      </c:pt>
                      <c:pt idx="5818">
                        <c:v>276.22680000000003</c:v>
                      </c:pt>
                      <c:pt idx="5819">
                        <c:v>276.27080000000001</c:v>
                      </c:pt>
                      <c:pt idx="5820">
                        <c:v>276.31479999999999</c:v>
                      </c:pt>
                      <c:pt idx="5821">
                        <c:v>276.35879999999997</c:v>
                      </c:pt>
                      <c:pt idx="5822">
                        <c:v>276.40280000000001</c:v>
                      </c:pt>
                      <c:pt idx="5823">
                        <c:v>276.4468</c:v>
                      </c:pt>
                      <c:pt idx="5824">
                        <c:v>276.49079999999998</c:v>
                      </c:pt>
                      <c:pt idx="5825">
                        <c:v>276.53480000000002</c:v>
                      </c:pt>
                      <c:pt idx="5826">
                        <c:v>276.5788</c:v>
                      </c:pt>
                      <c:pt idx="5827">
                        <c:v>276.62279999999998</c:v>
                      </c:pt>
                      <c:pt idx="5828">
                        <c:v>276.66680000000002</c:v>
                      </c:pt>
                      <c:pt idx="5829">
                        <c:v>276.71080000000001</c:v>
                      </c:pt>
                      <c:pt idx="5830">
                        <c:v>276.75479999999999</c:v>
                      </c:pt>
                      <c:pt idx="5831">
                        <c:v>276.79880000000003</c:v>
                      </c:pt>
                      <c:pt idx="5832">
                        <c:v>276.84280000000001</c:v>
                      </c:pt>
                      <c:pt idx="5833">
                        <c:v>276.88679999999999</c:v>
                      </c:pt>
                      <c:pt idx="5834">
                        <c:v>276.93079999999998</c:v>
                      </c:pt>
                      <c:pt idx="5835">
                        <c:v>276.97480000000002</c:v>
                      </c:pt>
                      <c:pt idx="5836">
                        <c:v>277.0188</c:v>
                      </c:pt>
                      <c:pt idx="5837">
                        <c:v>277.06279999999998</c:v>
                      </c:pt>
                      <c:pt idx="5838">
                        <c:v>277.10680000000002</c:v>
                      </c:pt>
                      <c:pt idx="5839">
                        <c:v>277.1508</c:v>
                      </c:pt>
                      <c:pt idx="5840">
                        <c:v>277.19479999999999</c:v>
                      </c:pt>
                      <c:pt idx="5841">
                        <c:v>277.23880000000003</c:v>
                      </c:pt>
                      <c:pt idx="5842">
                        <c:v>277.28280000000001</c:v>
                      </c:pt>
                      <c:pt idx="5843">
                        <c:v>277.32679999999999</c:v>
                      </c:pt>
                      <c:pt idx="5844">
                        <c:v>277.37079999999997</c:v>
                      </c:pt>
                      <c:pt idx="5845">
                        <c:v>277.41480000000001</c:v>
                      </c:pt>
                      <c:pt idx="5846">
                        <c:v>277.4588</c:v>
                      </c:pt>
                      <c:pt idx="5847">
                        <c:v>277.50279999999998</c:v>
                      </c:pt>
                      <c:pt idx="5848">
                        <c:v>277.54680000000002</c:v>
                      </c:pt>
                      <c:pt idx="5849">
                        <c:v>277.5908</c:v>
                      </c:pt>
                      <c:pt idx="5850">
                        <c:v>277.63479999999998</c:v>
                      </c:pt>
                      <c:pt idx="5851">
                        <c:v>277.67880000000002</c:v>
                      </c:pt>
                      <c:pt idx="5852">
                        <c:v>277.72280000000001</c:v>
                      </c:pt>
                      <c:pt idx="5853">
                        <c:v>277.76679999999999</c:v>
                      </c:pt>
                      <c:pt idx="5854">
                        <c:v>277.81079999999997</c:v>
                      </c:pt>
                      <c:pt idx="5855">
                        <c:v>277.85480000000001</c:v>
                      </c:pt>
                      <c:pt idx="5856">
                        <c:v>277.89879999999999</c:v>
                      </c:pt>
                      <c:pt idx="5857">
                        <c:v>277.94279999999998</c:v>
                      </c:pt>
                      <c:pt idx="5858">
                        <c:v>277.98680000000002</c:v>
                      </c:pt>
                      <c:pt idx="5859">
                        <c:v>278.0308</c:v>
                      </c:pt>
                      <c:pt idx="5860">
                        <c:v>278.07479999999998</c:v>
                      </c:pt>
                      <c:pt idx="5861">
                        <c:v>278.11880000000002</c:v>
                      </c:pt>
                      <c:pt idx="5862">
                        <c:v>278.1628</c:v>
                      </c:pt>
                      <c:pt idx="5863">
                        <c:v>278.20679999999999</c:v>
                      </c:pt>
                      <c:pt idx="5864">
                        <c:v>278.25080000000003</c:v>
                      </c:pt>
                      <c:pt idx="5865">
                        <c:v>278.29480000000001</c:v>
                      </c:pt>
                      <c:pt idx="5866">
                        <c:v>278.33879999999999</c:v>
                      </c:pt>
                      <c:pt idx="5867">
                        <c:v>278.38279999999997</c:v>
                      </c:pt>
                      <c:pt idx="5868">
                        <c:v>278.42680000000001</c:v>
                      </c:pt>
                      <c:pt idx="5869">
                        <c:v>278.4708</c:v>
                      </c:pt>
                      <c:pt idx="5870">
                        <c:v>278.51479999999998</c:v>
                      </c:pt>
                      <c:pt idx="5871">
                        <c:v>278.55880000000002</c:v>
                      </c:pt>
                      <c:pt idx="5872">
                        <c:v>278.6028</c:v>
                      </c:pt>
                      <c:pt idx="5873">
                        <c:v>278.64679999999998</c:v>
                      </c:pt>
                      <c:pt idx="5874">
                        <c:v>278.69080000000002</c:v>
                      </c:pt>
                      <c:pt idx="5875">
                        <c:v>278.73480000000001</c:v>
                      </c:pt>
                      <c:pt idx="5876">
                        <c:v>278.77879999999999</c:v>
                      </c:pt>
                      <c:pt idx="5877">
                        <c:v>278.82279999999997</c:v>
                      </c:pt>
                      <c:pt idx="5878">
                        <c:v>278.86680000000001</c:v>
                      </c:pt>
                      <c:pt idx="5879">
                        <c:v>278.91079999999999</c:v>
                      </c:pt>
                      <c:pt idx="5880">
                        <c:v>278.95479999999998</c:v>
                      </c:pt>
                      <c:pt idx="5881">
                        <c:v>278.99869999999999</c:v>
                      </c:pt>
                      <c:pt idx="5882">
                        <c:v>279.0428</c:v>
                      </c:pt>
                      <c:pt idx="5883">
                        <c:v>279.08679999999998</c:v>
                      </c:pt>
                      <c:pt idx="5884">
                        <c:v>279.13069999999999</c:v>
                      </c:pt>
                      <c:pt idx="5885">
                        <c:v>279.17469999999997</c:v>
                      </c:pt>
                      <c:pt idx="5886">
                        <c:v>279.21870000000001</c:v>
                      </c:pt>
                      <c:pt idx="5887">
                        <c:v>279.2627</c:v>
                      </c:pt>
                      <c:pt idx="5888">
                        <c:v>279.30669999999998</c:v>
                      </c:pt>
                      <c:pt idx="5889">
                        <c:v>279.35079999999999</c:v>
                      </c:pt>
                      <c:pt idx="5890">
                        <c:v>279.3947</c:v>
                      </c:pt>
                      <c:pt idx="5891">
                        <c:v>279.43880000000001</c:v>
                      </c:pt>
                      <c:pt idx="5892">
                        <c:v>279.4828</c:v>
                      </c:pt>
                      <c:pt idx="5893">
                        <c:v>279.52670000000001</c:v>
                      </c:pt>
                      <c:pt idx="5894">
                        <c:v>279.57069999999999</c:v>
                      </c:pt>
                      <c:pt idx="5895">
                        <c:v>279.61470000000003</c:v>
                      </c:pt>
                      <c:pt idx="5896">
                        <c:v>279.65870000000001</c:v>
                      </c:pt>
                      <c:pt idx="5897">
                        <c:v>279.70269999999999</c:v>
                      </c:pt>
                      <c:pt idx="5898">
                        <c:v>279.74669999999998</c:v>
                      </c:pt>
                      <c:pt idx="5899">
                        <c:v>279.79070000000002</c:v>
                      </c:pt>
                      <c:pt idx="5900">
                        <c:v>279.8347</c:v>
                      </c:pt>
                      <c:pt idx="5901">
                        <c:v>279.87869999999998</c:v>
                      </c:pt>
                      <c:pt idx="5902">
                        <c:v>279.92270000000002</c:v>
                      </c:pt>
                      <c:pt idx="5903">
                        <c:v>279.9667</c:v>
                      </c:pt>
                      <c:pt idx="5904">
                        <c:v>280.01069999999999</c:v>
                      </c:pt>
                      <c:pt idx="5905">
                        <c:v>280.05470000000003</c:v>
                      </c:pt>
                      <c:pt idx="5906">
                        <c:v>280.09870000000001</c:v>
                      </c:pt>
                      <c:pt idx="5907">
                        <c:v>280.14269999999999</c:v>
                      </c:pt>
                      <c:pt idx="5908">
                        <c:v>280.18669999999997</c:v>
                      </c:pt>
                      <c:pt idx="5909">
                        <c:v>280.23070000000001</c:v>
                      </c:pt>
                      <c:pt idx="5910">
                        <c:v>280.2747</c:v>
                      </c:pt>
                      <c:pt idx="5911">
                        <c:v>280.31869999999998</c:v>
                      </c:pt>
                      <c:pt idx="5912">
                        <c:v>280.36270000000002</c:v>
                      </c:pt>
                      <c:pt idx="5913">
                        <c:v>280.4067</c:v>
                      </c:pt>
                      <c:pt idx="5914">
                        <c:v>280.45069999999998</c:v>
                      </c:pt>
                      <c:pt idx="5915">
                        <c:v>280.49470000000002</c:v>
                      </c:pt>
                      <c:pt idx="5916">
                        <c:v>280.53870000000001</c:v>
                      </c:pt>
                      <c:pt idx="5917">
                        <c:v>280.58269999999999</c:v>
                      </c:pt>
                      <c:pt idx="5918">
                        <c:v>280.62670000000003</c:v>
                      </c:pt>
                      <c:pt idx="5919">
                        <c:v>280.67070000000001</c:v>
                      </c:pt>
                      <c:pt idx="5920">
                        <c:v>280.71469999999999</c:v>
                      </c:pt>
                      <c:pt idx="5921">
                        <c:v>280.75869999999998</c:v>
                      </c:pt>
                      <c:pt idx="5922">
                        <c:v>280.80270000000002</c:v>
                      </c:pt>
                      <c:pt idx="5923">
                        <c:v>280.8467</c:v>
                      </c:pt>
                      <c:pt idx="5924">
                        <c:v>280.89069999999998</c:v>
                      </c:pt>
                      <c:pt idx="5925">
                        <c:v>280.93470000000002</c:v>
                      </c:pt>
                      <c:pt idx="5926">
                        <c:v>280.9787</c:v>
                      </c:pt>
                      <c:pt idx="5927">
                        <c:v>281.02269999999999</c:v>
                      </c:pt>
                      <c:pt idx="5928">
                        <c:v>281.06670000000003</c:v>
                      </c:pt>
                      <c:pt idx="5929">
                        <c:v>281.11070000000001</c:v>
                      </c:pt>
                      <c:pt idx="5930">
                        <c:v>281.15469999999999</c:v>
                      </c:pt>
                      <c:pt idx="5931">
                        <c:v>281.19869999999997</c:v>
                      </c:pt>
                      <c:pt idx="5932">
                        <c:v>281.24270000000001</c:v>
                      </c:pt>
                      <c:pt idx="5933">
                        <c:v>281.2867</c:v>
                      </c:pt>
                      <c:pt idx="5934">
                        <c:v>281.33069999999998</c:v>
                      </c:pt>
                      <c:pt idx="5935">
                        <c:v>281.37470000000002</c:v>
                      </c:pt>
                      <c:pt idx="5936">
                        <c:v>281.4187</c:v>
                      </c:pt>
                      <c:pt idx="5937">
                        <c:v>281.46269999999998</c:v>
                      </c:pt>
                      <c:pt idx="5938">
                        <c:v>281.50670000000002</c:v>
                      </c:pt>
                      <c:pt idx="5939">
                        <c:v>281.55070000000001</c:v>
                      </c:pt>
                      <c:pt idx="5940">
                        <c:v>281.59469999999999</c:v>
                      </c:pt>
                      <c:pt idx="5941">
                        <c:v>281.63869999999997</c:v>
                      </c:pt>
                      <c:pt idx="5942">
                        <c:v>281.68270000000001</c:v>
                      </c:pt>
                      <c:pt idx="5943">
                        <c:v>281.72669999999999</c:v>
                      </c:pt>
                      <c:pt idx="5944">
                        <c:v>281.77069999999998</c:v>
                      </c:pt>
                      <c:pt idx="5945">
                        <c:v>281.81470000000002</c:v>
                      </c:pt>
                      <c:pt idx="5946">
                        <c:v>281.8587</c:v>
                      </c:pt>
                      <c:pt idx="5947">
                        <c:v>281.90269999999998</c:v>
                      </c:pt>
                      <c:pt idx="5948">
                        <c:v>281.94670000000002</c:v>
                      </c:pt>
                      <c:pt idx="5949">
                        <c:v>281.9907</c:v>
                      </c:pt>
                      <c:pt idx="5950">
                        <c:v>282.03469999999999</c:v>
                      </c:pt>
                      <c:pt idx="5951">
                        <c:v>282.07870000000003</c:v>
                      </c:pt>
                      <c:pt idx="5952">
                        <c:v>282.12270000000001</c:v>
                      </c:pt>
                      <c:pt idx="5953">
                        <c:v>282.16669999999999</c:v>
                      </c:pt>
                      <c:pt idx="5954">
                        <c:v>282.21069999999997</c:v>
                      </c:pt>
                      <c:pt idx="5955">
                        <c:v>282.25470000000001</c:v>
                      </c:pt>
                      <c:pt idx="5956">
                        <c:v>282.2987</c:v>
                      </c:pt>
                      <c:pt idx="5957">
                        <c:v>282.34269999999998</c:v>
                      </c:pt>
                      <c:pt idx="5958">
                        <c:v>282.38670000000002</c:v>
                      </c:pt>
                      <c:pt idx="5959">
                        <c:v>282.4307</c:v>
                      </c:pt>
                      <c:pt idx="5960">
                        <c:v>282.47469999999998</c:v>
                      </c:pt>
                      <c:pt idx="5961">
                        <c:v>282.51870000000002</c:v>
                      </c:pt>
                      <c:pt idx="5962">
                        <c:v>282.56270000000001</c:v>
                      </c:pt>
                      <c:pt idx="5963">
                        <c:v>282.60669999999999</c:v>
                      </c:pt>
                      <c:pt idx="5964">
                        <c:v>282.65069999999997</c:v>
                      </c:pt>
                      <c:pt idx="5965">
                        <c:v>282.69470000000001</c:v>
                      </c:pt>
                      <c:pt idx="5966">
                        <c:v>282.73869999999999</c:v>
                      </c:pt>
                      <c:pt idx="5967">
                        <c:v>282.78269999999998</c:v>
                      </c:pt>
                      <c:pt idx="5968">
                        <c:v>282.82670000000002</c:v>
                      </c:pt>
                      <c:pt idx="5969">
                        <c:v>282.8707</c:v>
                      </c:pt>
                      <c:pt idx="5970">
                        <c:v>282.91469999999998</c:v>
                      </c:pt>
                      <c:pt idx="5971">
                        <c:v>282.95870000000002</c:v>
                      </c:pt>
                      <c:pt idx="5972">
                        <c:v>283.0027</c:v>
                      </c:pt>
                      <c:pt idx="5973">
                        <c:v>283.04669999999999</c:v>
                      </c:pt>
                      <c:pt idx="5974">
                        <c:v>283.09070000000003</c:v>
                      </c:pt>
                      <c:pt idx="5975">
                        <c:v>283.13470000000001</c:v>
                      </c:pt>
                      <c:pt idx="5976">
                        <c:v>283.17869999999999</c:v>
                      </c:pt>
                      <c:pt idx="5977">
                        <c:v>283.22269999999997</c:v>
                      </c:pt>
                      <c:pt idx="5978">
                        <c:v>283.26670000000001</c:v>
                      </c:pt>
                      <c:pt idx="5979">
                        <c:v>283.3107</c:v>
                      </c:pt>
                      <c:pt idx="5980">
                        <c:v>283.35469999999998</c:v>
                      </c:pt>
                      <c:pt idx="5981">
                        <c:v>283.39870000000002</c:v>
                      </c:pt>
                      <c:pt idx="5982">
                        <c:v>283.4427</c:v>
                      </c:pt>
                      <c:pt idx="5983">
                        <c:v>283.48669999999998</c:v>
                      </c:pt>
                      <c:pt idx="5984">
                        <c:v>283.53070000000002</c:v>
                      </c:pt>
                      <c:pt idx="5985">
                        <c:v>283.57470000000001</c:v>
                      </c:pt>
                      <c:pt idx="5986">
                        <c:v>283.61869999999999</c:v>
                      </c:pt>
                      <c:pt idx="5987">
                        <c:v>283.66269999999997</c:v>
                      </c:pt>
                      <c:pt idx="5988">
                        <c:v>283.70670000000001</c:v>
                      </c:pt>
                      <c:pt idx="5989">
                        <c:v>283.75069999999999</c:v>
                      </c:pt>
                      <c:pt idx="5990">
                        <c:v>283.79469999999998</c:v>
                      </c:pt>
                      <c:pt idx="5991">
                        <c:v>283.83870000000002</c:v>
                      </c:pt>
                      <c:pt idx="5992">
                        <c:v>283.8827</c:v>
                      </c:pt>
                      <c:pt idx="5993">
                        <c:v>283.92669999999998</c:v>
                      </c:pt>
                      <c:pt idx="5994">
                        <c:v>283.97070000000002</c:v>
                      </c:pt>
                      <c:pt idx="5995">
                        <c:v>284.0147</c:v>
                      </c:pt>
                      <c:pt idx="5996">
                        <c:v>284.05869999999999</c:v>
                      </c:pt>
                      <c:pt idx="5997">
                        <c:v>284.10270000000003</c:v>
                      </c:pt>
                      <c:pt idx="5998">
                        <c:v>284.14670000000001</c:v>
                      </c:pt>
                      <c:pt idx="5999">
                        <c:v>284.19060000000002</c:v>
                      </c:pt>
                      <c:pt idx="6000">
                        <c:v>284.2346</c:v>
                      </c:pt>
                      <c:pt idx="6001">
                        <c:v>284.27870000000001</c:v>
                      </c:pt>
                      <c:pt idx="6002">
                        <c:v>284.3227</c:v>
                      </c:pt>
                      <c:pt idx="6003">
                        <c:v>284.36669999999998</c:v>
                      </c:pt>
                      <c:pt idx="6004">
                        <c:v>284.41070000000002</c:v>
                      </c:pt>
                      <c:pt idx="6005">
                        <c:v>284.45460000000003</c:v>
                      </c:pt>
                      <c:pt idx="6006">
                        <c:v>284.49860000000001</c:v>
                      </c:pt>
                      <c:pt idx="6007">
                        <c:v>284.54270000000002</c:v>
                      </c:pt>
                      <c:pt idx="6008">
                        <c:v>284.58659999999998</c:v>
                      </c:pt>
                      <c:pt idx="6009">
                        <c:v>284.63060000000002</c:v>
                      </c:pt>
                      <c:pt idx="6010">
                        <c:v>284.67469999999997</c:v>
                      </c:pt>
                      <c:pt idx="6011">
                        <c:v>284.71870000000001</c:v>
                      </c:pt>
                      <c:pt idx="6012">
                        <c:v>284.76260000000002</c:v>
                      </c:pt>
                      <c:pt idx="6013">
                        <c:v>284.8066</c:v>
                      </c:pt>
                      <c:pt idx="6014">
                        <c:v>284.85059999999999</c:v>
                      </c:pt>
                      <c:pt idx="6015">
                        <c:v>284.8947</c:v>
                      </c:pt>
                      <c:pt idx="6016">
                        <c:v>284.93869999999998</c:v>
                      </c:pt>
                      <c:pt idx="6017">
                        <c:v>284.98270000000002</c:v>
                      </c:pt>
                      <c:pt idx="6018">
                        <c:v>285.02659999999997</c:v>
                      </c:pt>
                      <c:pt idx="6019">
                        <c:v>285.07060000000001</c:v>
                      </c:pt>
                      <c:pt idx="6020">
                        <c:v>285.1146</c:v>
                      </c:pt>
                      <c:pt idx="6021">
                        <c:v>285.15859999999998</c:v>
                      </c:pt>
                      <c:pt idx="6022">
                        <c:v>285.20260000000002</c:v>
                      </c:pt>
                      <c:pt idx="6023">
                        <c:v>285.2466</c:v>
                      </c:pt>
                      <c:pt idx="6024">
                        <c:v>285.29059999999998</c:v>
                      </c:pt>
                      <c:pt idx="6025">
                        <c:v>285.33460000000002</c:v>
                      </c:pt>
                      <c:pt idx="6026">
                        <c:v>285.37860000000001</c:v>
                      </c:pt>
                      <c:pt idx="6027">
                        <c:v>285.42259999999999</c:v>
                      </c:pt>
                      <c:pt idx="6028">
                        <c:v>285.46660000000003</c:v>
                      </c:pt>
                      <c:pt idx="6029">
                        <c:v>285.51060000000001</c:v>
                      </c:pt>
                      <c:pt idx="6030">
                        <c:v>285.55459999999999</c:v>
                      </c:pt>
                      <c:pt idx="6031">
                        <c:v>285.59859999999998</c:v>
                      </c:pt>
                      <c:pt idx="6032">
                        <c:v>285.64260000000002</c:v>
                      </c:pt>
                      <c:pt idx="6033">
                        <c:v>285.6866</c:v>
                      </c:pt>
                      <c:pt idx="6034">
                        <c:v>285.73059999999998</c:v>
                      </c:pt>
                      <c:pt idx="6035">
                        <c:v>285.77460000000002</c:v>
                      </c:pt>
                      <c:pt idx="6036">
                        <c:v>285.8186</c:v>
                      </c:pt>
                      <c:pt idx="6037">
                        <c:v>285.86259999999999</c:v>
                      </c:pt>
                      <c:pt idx="6038">
                        <c:v>285.90660000000003</c:v>
                      </c:pt>
                      <c:pt idx="6039">
                        <c:v>285.95060000000001</c:v>
                      </c:pt>
                      <c:pt idx="6040">
                        <c:v>285.99459999999999</c:v>
                      </c:pt>
                      <c:pt idx="6041">
                        <c:v>286.03859999999997</c:v>
                      </c:pt>
                      <c:pt idx="6042">
                        <c:v>286.08260000000001</c:v>
                      </c:pt>
                      <c:pt idx="6043">
                        <c:v>286.1266</c:v>
                      </c:pt>
                      <c:pt idx="6044">
                        <c:v>286.17059999999998</c:v>
                      </c:pt>
                      <c:pt idx="6045">
                        <c:v>286.21460000000002</c:v>
                      </c:pt>
                      <c:pt idx="6046">
                        <c:v>286.2586</c:v>
                      </c:pt>
                      <c:pt idx="6047">
                        <c:v>286.30259999999998</c:v>
                      </c:pt>
                      <c:pt idx="6048">
                        <c:v>286.34660000000002</c:v>
                      </c:pt>
                      <c:pt idx="6049">
                        <c:v>286.39060000000001</c:v>
                      </c:pt>
                      <c:pt idx="6050">
                        <c:v>286.43459999999999</c:v>
                      </c:pt>
                      <c:pt idx="6051">
                        <c:v>286.47859999999997</c:v>
                      </c:pt>
                      <c:pt idx="6052">
                        <c:v>286.52260000000001</c:v>
                      </c:pt>
                      <c:pt idx="6053">
                        <c:v>286.56659999999999</c:v>
                      </c:pt>
                      <c:pt idx="6054">
                        <c:v>286.61059999999998</c:v>
                      </c:pt>
                      <c:pt idx="6055">
                        <c:v>286.65460000000002</c:v>
                      </c:pt>
                      <c:pt idx="6056">
                        <c:v>286.6986</c:v>
                      </c:pt>
                      <c:pt idx="6057">
                        <c:v>286.74259999999998</c:v>
                      </c:pt>
                      <c:pt idx="6058">
                        <c:v>286.78660000000002</c:v>
                      </c:pt>
                      <c:pt idx="6059">
                        <c:v>286.8306</c:v>
                      </c:pt>
                      <c:pt idx="6060">
                        <c:v>286.87459999999999</c:v>
                      </c:pt>
                      <c:pt idx="6061">
                        <c:v>286.91860000000003</c:v>
                      </c:pt>
                      <c:pt idx="6062">
                        <c:v>286.96260000000001</c:v>
                      </c:pt>
                      <c:pt idx="6063">
                        <c:v>287.00659999999999</c:v>
                      </c:pt>
                      <c:pt idx="6064">
                        <c:v>287.05059999999997</c:v>
                      </c:pt>
                      <c:pt idx="6065">
                        <c:v>287.09460000000001</c:v>
                      </c:pt>
                      <c:pt idx="6066">
                        <c:v>287.1386</c:v>
                      </c:pt>
                      <c:pt idx="6067">
                        <c:v>287.18259999999998</c:v>
                      </c:pt>
                      <c:pt idx="6068">
                        <c:v>287.22660000000002</c:v>
                      </c:pt>
                      <c:pt idx="6069">
                        <c:v>287.2706</c:v>
                      </c:pt>
                      <c:pt idx="6070">
                        <c:v>287.31459999999998</c:v>
                      </c:pt>
                      <c:pt idx="6071">
                        <c:v>287.35860000000002</c:v>
                      </c:pt>
                      <c:pt idx="6072">
                        <c:v>287.40260000000001</c:v>
                      </c:pt>
                      <c:pt idx="6073">
                        <c:v>287.44659999999999</c:v>
                      </c:pt>
                      <c:pt idx="6074">
                        <c:v>287.49059999999997</c:v>
                      </c:pt>
                      <c:pt idx="6075">
                        <c:v>287.53460000000001</c:v>
                      </c:pt>
                      <c:pt idx="6076">
                        <c:v>287.57859999999999</c:v>
                      </c:pt>
                      <c:pt idx="6077">
                        <c:v>287.62259999999998</c:v>
                      </c:pt>
                      <c:pt idx="6078">
                        <c:v>287.66660000000002</c:v>
                      </c:pt>
                      <c:pt idx="6079">
                        <c:v>287.7106</c:v>
                      </c:pt>
                      <c:pt idx="6080">
                        <c:v>287.75459999999998</c:v>
                      </c:pt>
                      <c:pt idx="6081">
                        <c:v>287.79860000000002</c:v>
                      </c:pt>
                      <c:pt idx="6082">
                        <c:v>287.8426</c:v>
                      </c:pt>
                      <c:pt idx="6083">
                        <c:v>287.88659999999999</c:v>
                      </c:pt>
                      <c:pt idx="6084">
                        <c:v>287.93060000000003</c:v>
                      </c:pt>
                      <c:pt idx="6085">
                        <c:v>287.97460000000001</c:v>
                      </c:pt>
                      <c:pt idx="6086">
                        <c:v>288.01859999999999</c:v>
                      </c:pt>
                      <c:pt idx="6087">
                        <c:v>288.06259999999997</c:v>
                      </c:pt>
                      <c:pt idx="6088">
                        <c:v>288.10660000000001</c:v>
                      </c:pt>
                      <c:pt idx="6089">
                        <c:v>288.1506</c:v>
                      </c:pt>
                      <c:pt idx="6090">
                        <c:v>288.19459999999998</c:v>
                      </c:pt>
                      <c:pt idx="6091">
                        <c:v>288.23860000000002</c:v>
                      </c:pt>
                      <c:pt idx="6092">
                        <c:v>288.2826</c:v>
                      </c:pt>
                      <c:pt idx="6093">
                        <c:v>288.32659999999998</c:v>
                      </c:pt>
                      <c:pt idx="6094">
                        <c:v>288.37060000000002</c:v>
                      </c:pt>
                      <c:pt idx="6095">
                        <c:v>288.41460000000001</c:v>
                      </c:pt>
                      <c:pt idx="6096">
                        <c:v>288.45859999999999</c:v>
                      </c:pt>
                      <c:pt idx="6097">
                        <c:v>288.50259999999997</c:v>
                      </c:pt>
                      <c:pt idx="6098">
                        <c:v>288.54660000000001</c:v>
                      </c:pt>
                      <c:pt idx="6099">
                        <c:v>288.59059999999999</c:v>
                      </c:pt>
                      <c:pt idx="6100">
                        <c:v>288.63459999999998</c:v>
                      </c:pt>
                      <c:pt idx="6101">
                        <c:v>288.67860000000002</c:v>
                      </c:pt>
                      <c:pt idx="6102">
                        <c:v>288.7226</c:v>
                      </c:pt>
                      <c:pt idx="6103">
                        <c:v>288.76659999999998</c:v>
                      </c:pt>
                      <c:pt idx="6104">
                        <c:v>288.81060000000002</c:v>
                      </c:pt>
                      <c:pt idx="6105">
                        <c:v>288.8546</c:v>
                      </c:pt>
                      <c:pt idx="6106">
                        <c:v>288.89859999999999</c:v>
                      </c:pt>
                      <c:pt idx="6107">
                        <c:v>288.94260000000003</c:v>
                      </c:pt>
                      <c:pt idx="6108">
                        <c:v>288.98660000000001</c:v>
                      </c:pt>
                      <c:pt idx="6109">
                        <c:v>289.03059999999999</c:v>
                      </c:pt>
                      <c:pt idx="6110">
                        <c:v>289.07459999999998</c:v>
                      </c:pt>
                      <c:pt idx="6111">
                        <c:v>289.11860000000001</c:v>
                      </c:pt>
                      <c:pt idx="6112">
                        <c:v>289.1626</c:v>
                      </c:pt>
                      <c:pt idx="6113">
                        <c:v>289.20659999999998</c:v>
                      </c:pt>
                      <c:pt idx="6114">
                        <c:v>289.25060000000002</c:v>
                      </c:pt>
                      <c:pt idx="6115">
                        <c:v>289.2946</c:v>
                      </c:pt>
                      <c:pt idx="6116">
                        <c:v>289.33859999999999</c:v>
                      </c:pt>
                      <c:pt idx="6117">
                        <c:v>289.38260000000002</c:v>
                      </c:pt>
                      <c:pt idx="6118">
                        <c:v>289.42660000000001</c:v>
                      </c:pt>
                      <c:pt idx="6119">
                        <c:v>289.47059999999999</c:v>
                      </c:pt>
                      <c:pt idx="6120">
                        <c:v>289.51459999999997</c:v>
                      </c:pt>
                      <c:pt idx="6121">
                        <c:v>289.55860000000001</c:v>
                      </c:pt>
                      <c:pt idx="6122">
                        <c:v>289.6026</c:v>
                      </c:pt>
                      <c:pt idx="6123">
                        <c:v>289.64659999999998</c:v>
                      </c:pt>
                      <c:pt idx="6124">
                        <c:v>289.69060000000002</c:v>
                      </c:pt>
                      <c:pt idx="6125">
                        <c:v>289.7346</c:v>
                      </c:pt>
                      <c:pt idx="6126">
                        <c:v>289.77850000000001</c:v>
                      </c:pt>
                      <c:pt idx="6127">
                        <c:v>289.82260000000002</c:v>
                      </c:pt>
                      <c:pt idx="6128">
                        <c:v>289.86660000000001</c:v>
                      </c:pt>
                      <c:pt idx="6129">
                        <c:v>289.91059999999999</c:v>
                      </c:pt>
                      <c:pt idx="6130">
                        <c:v>289.95460000000003</c:v>
                      </c:pt>
                      <c:pt idx="6131">
                        <c:v>289.99849999999998</c:v>
                      </c:pt>
                      <c:pt idx="6132">
                        <c:v>290.04250000000002</c:v>
                      </c:pt>
                      <c:pt idx="6133">
                        <c:v>290.0865</c:v>
                      </c:pt>
                      <c:pt idx="6134">
                        <c:v>290.13049999999998</c:v>
                      </c:pt>
                      <c:pt idx="6135">
                        <c:v>290.17450000000002</c:v>
                      </c:pt>
                      <c:pt idx="6136">
                        <c:v>290.21850000000001</c:v>
                      </c:pt>
                      <c:pt idx="6137">
                        <c:v>290.26249999999999</c:v>
                      </c:pt>
                      <c:pt idx="6138">
                        <c:v>290.30650000000003</c:v>
                      </c:pt>
                      <c:pt idx="6139">
                        <c:v>290.35050000000001</c:v>
                      </c:pt>
                      <c:pt idx="6140">
                        <c:v>290.39449999999999</c:v>
                      </c:pt>
                      <c:pt idx="6141">
                        <c:v>290.43849999999998</c:v>
                      </c:pt>
                      <c:pt idx="6142">
                        <c:v>290.48250000000002</c:v>
                      </c:pt>
                      <c:pt idx="6143">
                        <c:v>290.5265</c:v>
                      </c:pt>
                      <c:pt idx="6144">
                        <c:v>290.57049999999998</c:v>
                      </c:pt>
                      <c:pt idx="6145">
                        <c:v>290.6146</c:v>
                      </c:pt>
                      <c:pt idx="6146">
                        <c:v>290.6585</c:v>
                      </c:pt>
                      <c:pt idx="6147">
                        <c:v>290.70249999999999</c:v>
                      </c:pt>
                      <c:pt idx="6148">
                        <c:v>290.74650000000003</c:v>
                      </c:pt>
                      <c:pt idx="6149">
                        <c:v>290.79050000000001</c:v>
                      </c:pt>
                      <c:pt idx="6150">
                        <c:v>290.83449999999999</c:v>
                      </c:pt>
                      <c:pt idx="6151">
                        <c:v>290.87849999999997</c:v>
                      </c:pt>
                      <c:pt idx="6152">
                        <c:v>290.92250000000001</c:v>
                      </c:pt>
                      <c:pt idx="6153">
                        <c:v>290.9665</c:v>
                      </c:pt>
                      <c:pt idx="6154">
                        <c:v>291.01049999999998</c:v>
                      </c:pt>
                      <c:pt idx="6155">
                        <c:v>291.05450000000002</c:v>
                      </c:pt>
                      <c:pt idx="6156">
                        <c:v>291.0985</c:v>
                      </c:pt>
                      <c:pt idx="6157">
                        <c:v>291.14249999999998</c:v>
                      </c:pt>
                      <c:pt idx="6158">
                        <c:v>291.18650000000002</c:v>
                      </c:pt>
                      <c:pt idx="6159">
                        <c:v>291.23050000000001</c:v>
                      </c:pt>
                      <c:pt idx="6160">
                        <c:v>291.27449999999999</c:v>
                      </c:pt>
                      <c:pt idx="6161">
                        <c:v>291.31849999999997</c:v>
                      </c:pt>
                      <c:pt idx="6162">
                        <c:v>291.36250000000001</c:v>
                      </c:pt>
                      <c:pt idx="6163">
                        <c:v>291.40649999999999</c:v>
                      </c:pt>
                      <c:pt idx="6164">
                        <c:v>291.45049999999998</c:v>
                      </c:pt>
                      <c:pt idx="6165">
                        <c:v>291.49450000000002</c:v>
                      </c:pt>
                      <c:pt idx="6166">
                        <c:v>291.5385</c:v>
                      </c:pt>
                      <c:pt idx="6167">
                        <c:v>291.58249999999998</c:v>
                      </c:pt>
                      <c:pt idx="6168">
                        <c:v>291.62650000000002</c:v>
                      </c:pt>
                      <c:pt idx="6169">
                        <c:v>291.6705</c:v>
                      </c:pt>
                      <c:pt idx="6170">
                        <c:v>291.71449999999999</c:v>
                      </c:pt>
                      <c:pt idx="6171">
                        <c:v>291.75850000000003</c:v>
                      </c:pt>
                      <c:pt idx="6172">
                        <c:v>291.80250000000001</c:v>
                      </c:pt>
                      <c:pt idx="6173">
                        <c:v>291.84649999999999</c:v>
                      </c:pt>
                      <c:pt idx="6174">
                        <c:v>291.89049999999997</c:v>
                      </c:pt>
                      <c:pt idx="6175">
                        <c:v>291.93450000000001</c:v>
                      </c:pt>
                      <c:pt idx="6176">
                        <c:v>291.9785</c:v>
                      </c:pt>
                      <c:pt idx="6177">
                        <c:v>292.02249999999998</c:v>
                      </c:pt>
                      <c:pt idx="6178">
                        <c:v>292.06650000000002</c:v>
                      </c:pt>
                      <c:pt idx="6179">
                        <c:v>292.1105</c:v>
                      </c:pt>
                      <c:pt idx="6180">
                        <c:v>292.15449999999998</c:v>
                      </c:pt>
                      <c:pt idx="6181">
                        <c:v>292.19850000000002</c:v>
                      </c:pt>
                      <c:pt idx="6182">
                        <c:v>292.24250000000001</c:v>
                      </c:pt>
                      <c:pt idx="6183">
                        <c:v>292.28649999999999</c:v>
                      </c:pt>
                      <c:pt idx="6184">
                        <c:v>292.33049999999997</c:v>
                      </c:pt>
                      <c:pt idx="6185">
                        <c:v>292.37450000000001</c:v>
                      </c:pt>
                      <c:pt idx="6186">
                        <c:v>292.41849999999999</c:v>
                      </c:pt>
                      <c:pt idx="6187">
                        <c:v>292.46249999999998</c:v>
                      </c:pt>
                      <c:pt idx="6188">
                        <c:v>292.50650000000002</c:v>
                      </c:pt>
                      <c:pt idx="6189">
                        <c:v>292.5505</c:v>
                      </c:pt>
                      <c:pt idx="6190">
                        <c:v>292.59449999999998</c:v>
                      </c:pt>
                      <c:pt idx="6191">
                        <c:v>292.63850000000002</c:v>
                      </c:pt>
                      <c:pt idx="6192">
                        <c:v>292.6825</c:v>
                      </c:pt>
                      <c:pt idx="6193">
                        <c:v>292.72649999999999</c:v>
                      </c:pt>
                      <c:pt idx="6194">
                        <c:v>292.77050000000003</c:v>
                      </c:pt>
                      <c:pt idx="6195">
                        <c:v>292.81450000000001</c:v>
                      </c:pt>
                      <c:pt idx="6196">
                        <c:v>292.85849999999999</c:v>
                      </c:pt>
                      <c:pt idx="6197">
                        <c:v>292.90249999999997</c:v>
                      </c:pt>
                      <c:pt idx="6198">
                        <c:v>292.94650000000001</c:v>
                      </c:pt>
                      <c:pt idx="6199">
                        <c:v>292.9905</c:v>
                      </c:pt>
                      <c:pt idx="6200">
                        <c:v>293.03449999999998</c:v>
                      </c:pt>
                      <c:pt idx="6201">
                        <c:v>293.07850000000002</c:v>
                      </c:pt>
                      <c:pt idx="6202">
                        <c:v>293.1225</c:v>
                      </c:pt>
                      <c:pt idx="6203">
                        <c:v>293.16649999999998</c:v>
                      </c:pt>
                      <c:pt idx="6204">
                        <c:v>293.21050000000002</c:v>
                      </c:pt>
                      <c:pt idx="6205">
                        <c:v>293.25450000000001</c:v>
                      </c:pt>
                      <c:pt idx="6206">
                        <c:v>293.29849999999999</c:v>
                      </c:pt>
                      <c:pt idx="6207">
                        <c:v>293.34249999999997</c:v>
                      </c:pt>
                      <c:pt idx="6208">
                        <c:v>293.38650000000001</c:v>
                      </c:pt>
                      <c:pt idx="6209">
                        <c:v>293.43049999999999</c:v>
                      </c:pt>
                      <c:pt idx="6210">
                        <c:v>293.47449999999998</c:v>
                      </c:pt>
                      <c:pt idx="6211">
                        <c:v>293.51850000000002</c:v>
                      </c:pt>
                      <c:pt idx="6212">
                        <c:v>293.5625</c:v>
                      </c:pt>
                      <c:pt idx="6213">
                        <c:v>293.60649999999998</c:v>
                      </c:pt>
                      <c:pt idx="6214">
                        <c:v>293.65050000000002</c:v>
                      </c:pt>
                      <c:pt idx="6215">
                        <c:v>293.69450000000001</c:v>
                      </c:pt>
                      <c:pt idx="6216">
                        <c:v>293.73849999999999</c:v>
                      </c:pt>
                      <c:pt idx="6217">
                        <c:v>293.78250000000003</c:v>
                      </c:pt>
                      <c:pt idx="6218">
                        <c:v>293.82650000000001</c:v>
                      </c:pt>
                      <c:pt idx="6219">
                        <c:v>293.87049999999999</c:v>
                      </c:pt>
                      <c:pt idx="6220">
                        <c:v>293.91449999999998</c:v>
                      </c:pt>
                      <c:pt idx="6221">
                        <c:v>293.95850000000002</c:v>
                      </c:pt>
                      <c:pt idx="6222">
                        <c:v>294.0025</c:v>
                      </c:pt>
                      <c:pt idx="6223">
                        <c:v>294.04649999999998</c:v>
                      </c:pt>
                      <c:pt idx="6224">
                        <c:v>294.09050000000002</c:v>
                      </c:pt>
                      <c:pt idx="6225">
                        <c:v>294.1345</c:v>
                      </c:pt>
                      <c:pt idx="6226">
                        <c:v>294.17849999999999</c:v>
                      </c:pt>
                      <c:pt idx="6227">
                        <c:v>294.22250000000003</c:v>
                      </c:pt>
                      <c:pt idx="6228">
                        <c:v>294.26650000000001</c:v>
                      </c:pt>
                      <c:pt idx="6229">
                        <c:v>294.31049999999999</c:v>
                      </c:pt>
                      <c:pt idx="6230">
                        <c:v>294.35449999999997</c:v>
                      </c:pt>
                      <c:pt idx="6231">
                        <c:v>294.39850000000001</c:v>
                      </c:pt>
                      <c:pt idx="6232">
                        <c:v>294.4425</c:v>
                      </c:pt>
                      <c:pt idx="6233">
                        <c:v>294.48649999999998</c:v>
                      </c:pt>
                      <c:pt idx="6234">
                        <c:v>294.53050000000002</c:v>
                      </c:pt>
                      <c:pt idx="6235">
                        <c:v>294.5745</c:v>
                      </c:pt>
                      <c:pt idx="6236">
                        <c:v>294.61849999999998</c:v>
                      </c:pt>
                      <c:pt idx="6237">
                        <c:v>294.66250000000002</c:v>
                      </c:pt>
                      <c:pt idx="6238">
                        <c:v>294.70650000000001</c:v>
                      </c:pt>
                      <c:pt idx="6239">
                        <c:v>294.75049999999999</c:v>
                      </c:pt>
                      <c:pt idx="6240">
                        <c:v>294.79450000000003</c:v>
                      </c:pt>
                      <c:pt idx="6241">
                        <c:v>294.83850000000001</c:v>
                      </c:pt>
                      <c:pt idx="6242">
                        <c:v>294.88249999999999</c:v>
                      </c:pt>
                      <c:pt idx="6243">
                        <c:v>294.92649999999998</c:v>
                      </c:pt>
                      <c:pt idx="6244">
                        <c:v>294.97050000000002</c:v>
                      </c:pt>
                      <c:pt idx="6245">
                        <c:v>295.01440000000002</c:v>
                      </c:pt>
                      <c:pt idx="6246">
                        <c:v>295.05849999999998</c:v>
                      </c:pt>
                      <c:pt idx="6247">
                        <c:v>295.10250000000002</c:v>
                      </c:pt>
                      <c:pt idx="6248">
                        <c:v>295.1465</c:v>
                      </c:pt>
                      <c:pt idx="6249">
                        <c:v>295.19049999999999</c:v>
                      </c:pt>
                      <c:pt idx="6250">
                        <c:v>295.23439999999999</c:v>
                      </c:pt>
                      <c:pt idx="6251">
                        <c:v>295.27839999999998</c:v>
                      </c:pt>
                      <c:pt idx="6252">
                        <c:v>295.32240000000002</c:v>
                      </c:pt>
                      <c:pt idx="6253">
                        <c:v>295.36649999999997</c:v>
                      </c:pt>
                      <c:pt idx="6254">
                        <c:v>295.41050000000001</c:v>
                      </c:pt>
                      <c:pt idx="6255">
                        <c:v>295.45440000000002</c:v>
                      </c:pt>
                      <c:pt idx="6256">
                        <c:v>295.49849999999998</c:v>
                      </c:pt>
                      <c:pt idx="6257">
                        <c:v>295.54239999999999</c:v>
                      </c:pt>
                      <c:pt idx="6258">
                        <c:v>295.58640000000003</c:v>
                      </c:pt>
                      <c:pt idx="6259">
                        <c:v>295.63040000000001</c:v>
                      </c:pt>
                      <c:pt idx="6260">
                        <c:v>295.67439999999999</c:v>
                      </c:pt>
                      <c:pt idx="6261">
                        <c:v>295.71839999999997</c:v>
                      </c:pt>
                      <c:pt idx="6262">
                        <c:v>295.76240000000001</c:v>
                      </c:pt>
                      <c:pt idx="6263">
                        <c:v>295.8064</c:v>
                      </c:pt>
                      <c:pt idx="6264">
                        <c:v>295.85039999999998</c:v>
                      </c:pt>
                      <c:pt idx="6265">
                        <c:v>295.89440000000002</c:v>
                      </c:pt>
                      <c:pt idx="6266">
                        <c:v>295.9384</c:v>
                      </c:pt>
                      <c:pt idx="6267">
                        <c:v>295.98239999999998</c:v>
                      </c:pt>
                      <c:pt idx="6268">
                        <c:v>296.02640000000002</c:v>
                      </c:pt>
                      <c:pt idx="6269">
                        <c:v>296.07040000000001</c:v>
                      </c:pt>
                      <c:pt idx="6270">
                        <c:v>296.11439999999999</c:v>
                      </c:pt>
                      <c:pt idx="6271">
                        <c:v>296.15839999999997</c:v>
                      </c:pt>
                      <c:pt idx="6272">
                        <c:v>296.20240000000001</c:v>
                      </c:pt>
                      <c:pt idx="6273">
                        <c:v>296.24639999999999</c:v>
                      </c:pt>
                      <c:pt idx="6274">
                        <c:v>296.29039999999998</c:v>
                      </c:pt>
                      <c:pt idx="6275">
                        <c:v>296.33440000000002</c:v>
                      </c:pt>
                      <c:pt idx="6276">
                        <c:v>296.3784</c:v>
                      </c:pt>
                      <c:pt idx="6277">
                        <c:v>296.42239999999998</c:v>
                      </c:pt>
                      <c:pt idx="6278">
                        <c:v>296.46640000000002</c:v>
                      </c:pt>
                      <c:pt idx="6279">
                        <c:v>296.5104</c:v>
                      </c:pt>
                      <c:pt idx="6280">
                        <c:v>296.55439999999999</c:v>
                      </c:pt>
                      <c:pt idx="6281">
                        <c:v>296.59840000000003</c:v>
                      </c:pt>
                      <c:pt idx="6282">
                        <c:v>296.64240000000001</c:v>
                      </c:pt>
                      <c:pt idx="6283">
                        <c:v>296.68639999999999</c:v>
                      </c:pt>
                      <c:pt idx="6284">
                        <c:v>296.73039999999997</c:v>
                      </c:pt>
                      <c:pt idx="6285">
                        <c:v>296.77440000000001</c:v>
                      </c:pt>
                      <c:pt idx="6286">
                        <c:v>296.8184</c:v>
                      </c:pt>
                      <c:pt idx="6287">
                        <c:v>296.86239999999998</c:v>
                      </c:pt>
                      <c:pt idx="6288">
                        <c:v>296.90640000000002</c:v>
                      </c:pt>
                      <c:pt idx="6289">
                        <c:v>296.9504</c:v>
                      </c:pt>
                      <c:pt idx="6290">
                        <c:v>296.99439999999998</c:v>
                      </c:pt>
                      <c:pt idx="6291">
                        <c:v>297.03840000000002</c:v>
                      </c:pt>
                      <c:pt idx="6292">
                        <c:v>297.08240000000001</c:v>
                      </c:pt>
                      <c:pt idx="6293">
                        <c:v>297.12639999999999</c:v>
                      </c:pt>
                      <c:pt idx="6294">
                        <c:v>297.17039999999997</c:v>
                      </c:pt>
                      <c:pt idx="6295">
                        <c:v>297.21440000000001</c:v>
                      </c:pt>
                      <c:pt idx="6296">
                        <c:v>297.25839999999999</c:v>
                      </c:pt>
                      <c:pt idx="6297">
                        <c:v>297.30239999999998</c:v>
                      </c:pt>
                      <c:pt idx="6298">
                        <c:v>297.34640000000002</c:v>
                      </c:pt>
                      <c:pt idx="6299">
                        <c:v>297.3904</c:v>
                      </c:pt>
                      <c:pt idx="6300">
                        <c:v>297.43439999999998</c:v>
                      </c:pt>
                      <c:pt idx="6301">
                        <c:v>297.47840000000002</c:v>
                      </c:pt>
                      <c:pt idx="6302">
                        <c:v>297.5224</c:v>
                      </c:pt>
                      <c:pt idx="6303">
                        <c:v>297.56639999999999</c:v>
                      </c:pt>
                      <c:pt idx="6304">
                        <c:v>297.61040000000003</c:v>
                      </c:pt>
                      <c:pt idx="6305">
                        <c:v>297.65440000000001</c:v>
                      </c:pt>
                      <c:pt idx="6306">
                        <c:v>297.69839999999999</c:v>
                      </c:pt>
                      <c:pt idx="6307">
                        <c:v>297.74239999999998</c:v>
                      </c:pt>
                      <c:pt idx="6308">
                        <c:v>297.78640000000001</c:v>
                      </c:pt>
                      <c:pt idx="6309">
                        <c:v>297.8304</c:v>
                      </c:pt>
                      <c:pt idx="6310">
                        <c:v>297.87439999999998</c:v>
                      </c:pt>
                      <c:pt idx="6311">
                        <c:v>297.91840000000002</c:v>
                      </c:pt>
                      <c:pt idx="6312">
                        <c:v>297.9624</c:v>
                      </c:pt>
                      <c:pt idx="6313">
                        <c:v>298.00639999999999</c:v>
                      </c:pt>
                      <c:pt idx="6314">
                        <c:v>298.05040000000002</c:v>
                      </c:pt>
                      <c:pt idx="6315">
                        <c:v>298.09440000000001</c:v>
                      </c:pt>
                      <c:pt idx="6316">
                        <c:v>298.13839999999999</c:v>
                      </c:pt>
                      <c:pt idx="6317">
                        <c:v>298.18239999999997</c:v>
                      </c:pt>
                      <c:pt idx="6318">
                        <c:v>298.22640000000001</c:v>
                      </c:pt>
                      <c:pt idx="6319">
                        <c:v>298.2704</c:v>
                      </c:pt>
                      <c:pt idx="6320">
                        <c:v>298.31439999999998</c:v>
                      </c:pt>
                      <c:pt idx="6321">
                        <c:v>298.35840000000002</c:v>
                      </c:pt>
                      <c:pt idx="6322">
                        <c:v>298.4024</c:v>
                      </c:pt>
                      <c:pt idx="6323">
                        <c:v>298.44639999999998</c:v>
                      </c:pt>
                      <c:pt idx="6324">
                        <c:v>298.49040000000002</c:v>
                      </c:pt>
                      <c:pt idx="6325">
                        <c:v>298.53440000000001</c:v>
                      </c:pt>
                      <c:pt idx="6326">
                        <c:v>298.57839999999999</c:v>
                      </c:pt>
                      <c:pt idx="6327">
                        <c:v>298.62240000000003</c:v>
                      </c:pt>
                      <c:pt idx="6328">
                        <c:v>298.66640000000001</c:v>
                      </c:pt>
                      <c:pt idx="6329">
                        <c:v>298.71039999999999</c:v>
                      </c:pt>
                      <c:pt idx="6330">
                        <c:v>298.75439999999998</c:v>
                      </c:pt>
                      <c:pt idx="6331">
                        <c:v>298.79840000000002</c:v>
                      </c:pt>
                      <c:pt idx="6332">
                        <c:v>298.8424</c:v>
                      </c:pt>
                      <c:pt idx="6333">
                        <c:v>298.88639999999998</c:v>
                      </c:pt>
                      <c:pt idx="6334">
                        <c:v>298.93040000000002</c:v>
                      </c:pt>
                      <c:pt idx="6335">
                        <c:v>298.9744</c:v>
                      </c:pt>
                      <c:pt idx="6336">
                        <c:v>299.01839999999999</c:v>
                      </c:pt>
                      <c:pt idx="6337">
                        <c:v>299.06240000000003</c:v>
                      </c:pt>
                      <c:pt idx="6338">
                        <c:v>299.10640000000001</c:v>
                      </c:pt>
                      <c:pt idx="6339">
                        <c:v>299.15039999999999</c:v>
                      </c:pt>
                      <c:pt idx="6340">
                        <c:v>299.19439999999997</c:v>
                      </c:pt>
                      <c:pt idx="6341">
                        <c:v>299.23840000000001</c:v>
                      </c:pt>
                      <c:pt idx="6342">
                        <c:v>299.2824</c:v>
                      </c:pt>
                      <c:pt idx="6343">
                        <c:v>299.32639999999998</c:v>
                      </c:pt>
                      <c:pt idx="6344">
                        <c:v>299.37040000000002</c:v>
                      </c:pt>
                      <c:pt idx="6345">
                        <c:v>299.4144</c:v>
                      </c:pt>
                      <c:pt idx="6346">
                        <c:v>299.45839999999998</c:v>
                      </c:pt>
                      <c:pt idx="6347">
                        <c:v>299.50240000000002</c:v>
                      </c:pt>
                      <c:pt idx="6348">
                        <c:v>299.54640000000001</c:v>
                      </c:pt>
                      <c:pt idx="6349">
                        <c:v>299.59039999999999</c:v>
                      </c:pt>
                      <c:pt idx="6350">
                        <c:v>299.63440000000003</c:v>
                      </c:pt>
                      <c:pt idx="6351">
                        <c:v>299.67840000000001</c:v>
                      </c:pt>
                      <c:pt idx="6352">
                        <c:v>299.72239999999999</c:v>
                      </c:pt>
                      <c:pt idx="6353">
                        <c:v>299.76639999999998</c:v>
                      </c:pt>
                      <c:pt idx="6354">
                        <c:v>299.81040000000002</c:v>
                      </c:pt>
                      <c:pt idx="6355">
                        <c:v>299.8544</c:v>
                      </c:pt>
                      <c:pt idx="6356">
                        <c:v>299.89839999999998</c:v>
                      </c:pt>
                      <c:pt idx="6357">
                        <c:v>299.94240000000002</c:v>
                      </c:pt>
                      <c:pt idx="6358">
                        <c:v>299.9864</c:v>
                      </c:pt>
                      <c:pt idx="6359">
                        <c:v>300.03039999999999</c:v>
                      </c:pt>
                      <c:pt idx="6360">
                        <c:v>300.07440000000003</c:v>
                      </c:pt>
                      <c:pt idx="6361">
                        <c:v>300.11829999999998</c:v>
                      </c:pt>
                      <c:pt idx="6362">
                        <c:v>300.16239999999999</c:v>
                      </c:pt>
                      <c:pt idx="6363">
                        <c:v>300.20639999999997</c:v>
                      </c:pt>
                      <c:pt idx="6364">
                        <c:v>300.25040000000001</c:v>
                      </c:pt>
                      <c:pt idx="6365">
                        <c:v>300.2944</c:v>
                      </c:pt>
                      <c:pt idx="6366">
                        <c:v>300.33839999999998</c:v>
                      </c:pt>
                      <c:pt idx="6367">
                        <c:v>300.38240000000002</c:v>
                      </c:pt>
                      <c:pt idx="6368">
                        <c:v>300.4264</c:v>
                      </c:pt>
                      <c:pt idx="6369">
                        <c:v>300.47039999999998</c:v>
                      </c:pt>
                      <c:pt idx="6370">
                        <c:v>300.51429999999999</c:v>
                      </c:pt>
                      <c:pt idx="6371">
                        <c:v>300.55829999999997</c:v>
                      </c:pt>
                      <c:pt idx="6372">
                        <c:v>300.60239999999999</c:v>
                      </c:pt>
                      <c:pt idx="6373">
                        <c:v>300.64640000000003</c:v>
                      </c:pt>
                      <c:pt idx="6374">
                        <c:v>300.69029999999998</c:v>
                      </c:pt>
                      <c:pt idx="6375">
                        <c:v>300.73430000000002</c:v>
                      </c:pt>
                      <c:pt idx="6376">
                        <c:v>300.7783</c:v>
                      </c:pt>
                      <c:pt idx="6377">
                        <c:v>300.82229999999998</c:v>
                      </c:pt>
                      <c:pt idx="6378">
                        <c:v>300.8664</c:v>
                      </c:pt>
                      <c:pt idx="6379">
                        <c:v>300.91030000000001</c:v>
                      </c:pt>
                      <c:pt idx="6380">
                        <c:v>300.95429999999999</c:v>
                      </c:pt>
                      <c:pt idx="6381">
                        <c:v>300.99829999999997</c:v>
                      </c:pt>
                      <c:pt idx="6382">
                        <c:v>301.04230000000001</c:v>
                      </c:pt>
                      <c:pt idx="6383">
                        <c:v>301.08629999999999</c:v>
                      </c:pt>
                      <c:pt idx="6384">
                        <c:v>301.13029999999998</c:v>
                      </c:pt>
                      <c:pt idx="6385">
                        <c:v>301.17430000000002</c:v>
                      </c:pt>
                      <c:pt idx="6386">
                        <c:v>301.2183</c:v>
                      </c:pt>
                      <c:pt idx="6387">
                        <c:v>301.26229999999998</c:v>
                      </c:pt>
                      <c:pt idx="6388">
                        <c:v>301.30630000000002</c:v>
                      </c:pt>
                      <c:pt idx="6389">
                        <c:v>301.3503</c:v>
                      </c:pt>
                      <c:pt idx="6390">
                        <c:v>301.39429999999999</c:v>
                      </c:pt>
                      <c:pt idx="6391">
                        <c:v>301.43830000000003</c:v>
                      </c:pt>
                      <c:pt idx="6392">
                        <c:v>301.48230000000001</c:v>
                      </c:pt>
                      <c:pt idx="6393">
                        <c:v>301.52629999999999</c:v>
                      </c:pt>
                      <c:pt idx="6394">
                        <c:v>301.57029999999997</c:v>
                      </c:pt>
                      <c:pt idx="6395">
                        <c:v>301.61430000000001</c:v>
                      </c:pt>
                      <c:pt idx="6396">
                        <c:v>301.6583</c:v>
                      </c:pt>
                      <c:pt idx="6397">
                        <c:v>301.70229999999998</c:v>
                      </c:pt>
                      <c:pt idx="6398">
                        <c:v>301.74630000000002</c:v>
                      </c:pt>
                      <c:pt idx="6399">
                        <c:v>301.7903</c:v>
                      </c:pt>
                      <c:pt idx="6400">
                        <c:v>301.83429999999998</c:v>
                      </c:pt>
                      <c:pt idx="6401">
                        <c:v>301.87830000000002</c:v>
                      </c:pt>
                      <c:pt idx="6402">
                        <c:v>301.92230000000001</c:v>
                      </c:pt>
                      <c:pt idx="6403">
                        <c:v>301.96629999999999</c:v>
                      </c:pt>
                      <c:pt idx="6404">
                        <c:v>302.01029999999997</c:v>
                      </c:pt>
                      <c:pt idx="6405">
                        <c:v>302.05430000000001</c:v>
                      </c:pt>
                      <c:pt idx="6406">
                        <c:v>302.09829999999999</c:v>
                      </c:pt>
                      <c:pt idx="6407">
                        <c:v>302.14229999999998</c:v>
                      </c:pt>
                      <c:pt idx="6408">
                        <c:v>302.18630000000002</c:v>
                      </c:pt>
                      <c:pt idx="6409">
                        <c:v>302.2303</c:v>
                      </c:pt>
                      <c:pt idx="6410">
                        <c:v>302.27429999999998</c:v>
                      </c:pt>
                      <c:pt idx="6411">
                        <c:v>302.31830000000002</c:v>
                      </c:pt>
                      <c:pt idx="6412">
                        <c:v>302.3623</c:v>
                      </c:pt>
                      <c:pt idx="6413">
                        <c:v>302.40629999999999</c:v>
                      </c:pt>
                      <c:pt idx="6414">
                        <c:v>302.45030000000003</c:v>
                      </c:pt>
                      <c:pt idx="6415">
                        <c:v>302.49430000000001</c:v>
                      </c:pt>
                      <c:pt idx="6416">
                        <c:v>302.53829999999999</c:v>
                      </c:pt>
                      <c:pt idx="6417">
                        <c:v>302.58229999999998</c:v>
                      </c:pt>
                      <c:pt idx="6418">
                        <c:v>302.62630000000001</c:v>
                      </c:pt>
                      <c:pt idx="6419">
                        <c:v>302.6703</c:v>
                      </c:pt>
                      <c:pt idx="6420">
                        <c:v>302.71429999999998</c:v>
                      </c:pt>
                      <c:pt idx="6421">
                        <c:v>302.75830000000002</c:v>
                      </c:pt>
                      <c:pt idx="6422">
                        <c:v>302.8023</c:v>
                      </c:pt>
                      <c:pt idx="6423">
                        <c:v>302.84629999999999</c:v>
                      </c:pt>
                      <c:pt idx="6424">
                        <c:v>302.89030000000002</c:v>
                      </c:pt>
                      <c:pt idx="6425">
                        <c:v>302.93430000000001</c:v>
                      </c:pt>
                      <c:pt idx="6426">
                        <c:v>302.97829999999999</c:v>
                      </c:pt>
                      <c:pt idx="6427">
                        <c:v>303.02229999999997</c:v>
                      </c:pt>
                      <c:pt idx="6428">
                        <c:v>303.06630000000001</c:v>
                      </c:pt>
                      <c:pt idx="6429">
                        <c:v>303.1103</c:v>
                      </c:pt>
                      <c:pt idx="6430">
                        <c:v>303.15429999999998</c:v>
                      </c:pt>
                      <c:pt idx="6431">
                        <c:v>303.19830000000002</c:v>
                      </c:pt>
                      <c:pt idx="6432">
                        <c:v>303.2423</c:v>
                      </c:pt>
                      <c:pt idx="6433">
                        <c:v>303.28629999999998</c:v>
                      </c:pt>
                      <c:pt idx="6434">
                        <c:v>303.33030000000002</c:v>
                      </c:pt>
                      <c:pt idx="6435">
                        <c:v>303.37430000000001</c:v>
                      </c:pt>
                      <c:pt idx="6436">
                        <c:v>303.41829999999999</c:v>
                      </c:pt>
                      <c:pt idx="6437">
                        <c:v>303.46230000000003</c:v>
                      </c:pt>
                      <c:pt idx="6438">
                        <c:v>303.50630000000001</c:v>
                      </c:pt>
                      <c:pt idx="6439">
                        <c:v>303.55029999999999</c:v>
                      </c:pt>
                      <c:pt idx="6440">
                        <c:v>303.59429999999998</c:v>
                      </c:pt>
                      <c:pt idx="6441">
                        <c:v>303.63830000000002</c:v>
                      </c:pt>
                      <c:pt idx="6442">
                        <c:v>303.6823</c:v>
                      </c:pt>
                      <c:pt idx="6443">
                        <c:v>303.72629999999998</c:v>
                      </c:pt>
                      <c:pt idx="6444">
                        <c:v>303.77030000000002</c:v>
                      </c:pt>
                      <c:pt idx="6445">
                        <c:v>303.8143</c:v>
                      </c:pt>
                      <c:pt idx="6446">
                        <c:v>303.85829999999999</c:v>
                      </c:pt>
                      <c:pt idx="6447">
                        <c:v>303.90230000000003</c:v>
                      </c:pt>
                      <c:pt idx="6448">
                        <c:v>303.94630000000001</c:v>
                      </c:pt>
                      <c:pt idx="6449">
                        <c:v>303.99029999999999</c:v>
                      </c:pt>
                      <c:pt idx="6450">
                        <c:v>304.03429999999997</c:v>
                      </c:pt>
                      <c:pt idx="6451">
                        <c:v>304.07830000000001</c:v>
                      </c:pt>
                      <c:pt idx="6452">
                        <c:v>304.1223</c:v>
                      </c:pt>
                      <c:pt idx="6453">
                        <c:v>304.16629999999998</c:v>
                      </c:pt>
                      <c:pt idx="6454">
                        <c:v>304.21030000000002</c:v>
                      </c:pt>
                      <c:pt idx="6455">
                        <c:v>304.2543</c:v>
                      </c:pt>
                      <c:pt idx="6456">
                        <c:v>304.29829999999998</c:v>
                      </c:pt>
                      <c:pt idx="6457">
                        <c:v>304.34230000000002</c:v>
                      </c:pt>
                      <c:pt idx="6458">
                        <c:v>304.38630000000001</c:v>
                      </c:pt>
                      <c:pt idx="6459">
                        <c:v>304.43029999999999</c:v>
                      </c:pt>
                      <c:pt idx="6460">
                        <c:v>304.47430000000003</c:v>
                      </c:pt>
                      <c:pt idx="6461">
                        <c:v>304.51830000000001</c:v>
                      </c:pt>
                      <c:pt idx="6462">
                        <c:v>304.56229999999999</c:v>
                      </c:pt>
                      <c:pt idx="6463">
                        <c:v>304.60629999999998</c:v>
                      </c:pt>
                      <c:pt idx="6464">
                        <c:v>304.65030000000002</c:v>
                      </c:pt>
                      <c:pt idx="6465">
                        <c:v>304.6943</c:v>
                      </c:pt>
                      <c:pt idx="6466">
                        <c:v>304.73829999999998</c:v>
                      </c:pt>
                      <c:pt idx="6467">
                        <c:v>304.78230000000002</c:v>
                      </c:pt>
                      <c:pt idx="6468">
                        <c:v>304.8263</c:v>
                      </c:pt>
                      <c:pt idx="6469">
                        <c:v>304.87029999999999</c:v>
                      </c:pt>
                      <c:pt idx="6470">
                        <c:v>304.91430000000003</c:v>
                      </c:pt>
                      <c:pt idx="6471">
                        <c:v>304.95830000000001</c:v>
                      </c:pt>
                      <c:pt idx="6472">
                        <c:v>305.00229999999999</c:v>
                      </c:pt>
                      <c:pt idx="6473">
                        <c:v>305.04629999999997</c:v>
                      </c:pt>
                      <c:pt idx="6474">
                        <c:v>305.09030000000001</c:v>
                      </c:pt>
                      <c:pt idx="6475">
                        <c:v>305.1343</c:v>
                      </c:pt>
                      <c:pt idx="6476">
                        <c:v>305.17829999999998</c:v>
                      </c:pt>
                      <c:pt idx="6477">
                        <c:v>305.22230000000002</c:v>
                      </c:pt>
                      <c:pt idx="6478">
                        <c:v>305.2663</c:v>
                      </c:pt>
                      <c:pt idx="6479">
                        <c:v>305.31029999999998</c:v>
                      </c:pt>
                      <c:pt idx="6480">
                        <c:v>305.35419999999999</c:v>
                      </c:pt>
                      <c:pt idx="6481">
                        <c:v>305.39830000000001</c:v>
                      </c:pt>
                      <c:pt idx="6482">
                        <c:v>305.44229999999999</c:v>
                      </c:pt>
                      <c:pt idx="6483">
                        <c:v>305.4862</c:v>
                      </c:pt>
                      <c:pt idx="6484">
                        <c:v>305.53030000000001</c:v>
                      </c:pt>
                      <c:pt idx="6485">
                        <c:v>305.57429999999999</c:v>
                      </c:pt>
                      <c:pt idx="6486">
                        <c:v>305.6182</c:v>
                      </c:pt>
                      <c:pt idx="6487">
                        <c:v>305.66230000000002</c:v>
                      </c:pt>
                      <c:pt idx="6488">
                        <c:v>305.7063</c:v>
                      </c:pt>
                      <c:pt idx="6489">
                        <c:v>305.75020000000001</c:v>
                      </c:pt>
                      <c:pt idx="6490">
                        <c:v>305.79430000000002</c:v>
                      </c:pt>
                      <c:pt idx="6491">
                        <c:v>305.8383</c:v>
                      </c:pt>
                      <c:pt idx="6492">
                        <c:v>305.88229999999999</c:v>
                      </c:pt>
                      <c:pt idx="6493">
                        <c:v>305.92630000000003</c:v>
                      </c:pt>
                      <c:pt idx="6494">
                        <c:v>305.97030000000001</c:v>
                      </c:pt>
                      <c:pt idx="6495">
                        <c:v>306.01420000000002</c:v>
                      </c:pt>
                      <c:pt idx="6496">
                        <c:v>306.0582</c:v>
                      </c:pt>
                      <c:pt idx="6497">
                        <c:v>306.10230000000001</c:v>
                      </c:pt>
                      <c:pt idx="6498">
                        <c:v>306.14620000000002</c:v>
                      </c:pt>
                      <c:pt idx="6499">
                        <c:v>306.1902</c:v>
                      </c:pt>
                      <c:pt idx="6500">
                        <c:v>306.23419999999999</c:v>
                      </c:pt>
                      <c:pt idx="6501">
                        <c:v>306.27820000000003</c:v>
                      </c:pt>
                      <c:pt idx="6502">
                        <c:v>306.32220000000001</c:v>
                      </c:pt>
                      <c:pt idx="6503">
                        <c:v>306.36619999999999</c:v>
                      </c:pt>
                      <c:pt idx="6504">
                        <c:v>306.41019999999997</c:v>
                      </c:pt>
                      <c:pt idx="6505">
                        <c:v>306.45420000000001</c:v>
                      </c:pt>
                      <c:pt idx="6506">
                        <c:v>306.4982</c:v>
                      </c:pt>
                      <c:pt idx="6507">
                        <c:v>306.54219999999998</c:v>
                      </c:pt>
                      <c:pt idx="6508">
                        <c:v>306.58620000000002</c:v>
                      </c:pt>
                      <c:pt idx="6509">
                        <c:v>306.6302</c:v>
                      </c:pt>
                      <c:pt idx="6510">
                        <c:v>306.67419999999998</c:v>
                      </c:pt>
                      <c:pt idx="6511">
                        <c:v>306.71820000000002</c:v>
                      </c:pt>
                      <c:pt idx="6512">
                        <c:v>306.76220000000001</c:v>
                      </c:pt>
                      <c:pt idx="6513">
                        <c:v>306.80619999999999</c:v>
                      </c:pt>
                      <c:pt idx="6514">
                        <c:v>306.85019999999997</c:v>
                      </c:pt>
                      <c:pt idx="6515">
                        <c:v>306.89420000000001</c:v>
                      </c:pt>
                      <c:pt idx="6516">
                        <c:v>306.93819999999999</c:v>
                      </c:pt>
                      <c:pt idx="6517">
                        <c:v>306.98219999999998</c:v>
                      </c:pt>
                      <c:pt idx="6518">
                        <c:v>307.02620000000002</c:v>
                      </c:pt>
                      <c:pt idx="6519">
                        <c:v>307.0702</c:v>
                      </c:pt>
                      <c:pt idx="6520">
                        <c:v>307.11419999999998</c:v>
                      </c:pt>
                      <c:pt idx="6521">
                        <c:v>307.15820000000002</c:v>
                      </c:pt>
                      <c:pt idx="6522">
                        <c:v>307.2022</c:v>
                      </c:pt>
                      <c:pt idx="6523">
                        <c:v>307.24619999999999</c:v>
                      </c:pt>
                      <c:pt idx="6524">
                        <c:v>307.29020000000003</c:v>
                      </c:pt>
                      <c:pt idx="6525">
                        <c:v>307.33420000000001</c:v>
                      </c:pt>
                      <c:pt idx="6526">
                        <c:v>307.37819999999999</c:v>
                      </c:pt>
                      <c:pt idx="6527">
                        <c:v>307.42219999999998</c:v>
                      </c:pt>
                      <c:pt idx="6528">
                        <c:v>307.46620000000001</c:v>
                      </c:pt>
                      <c:pt idx="6529">
                        <c:v>307.5102</c:v>
                      </c:pt>
                      <c:pt idx="6530">
                        <c:v>307.55419999999998</c:v>
                      </c:pt>
                      <c:pt idx="6531">
                        <c:v>307.59820000000002</c:v>
                      </c:pt>
                      <c:pt idx="6532">
                        <c:v>307.6422</c:v>
                      </c:pt>
                      <c:pt idx="6533">
                        <c:v>307.68619999999999</c:v>
                      </c:pt>
                      <c:pt idx="6534">
                        <c:v>307.73020000000002</c:v>
                      </c:pt>
                      <c:pt idx="6535">
                        <c:v>307.77420000000001</c:v>
                      </c:pt>
                      <c:pt idx="6536">
                        <c:v>307.81819999999999</c:v>
                      </c:pt>
                      <c:pt idx="6537">
                        <c:v>307.86219999999997</c:v>
                      </c:pt>
                      <c:pt idx="6538">
                        <c:v>307.90620000000001</c:v>
                      </c:pt>
                      <c:pt idx="6539">
                        <c:v>307.9502</c:v>
                      </c:pt>
                      <c:pt idx="6540">
                        <c:v>307.99419999999998</c:v>
                      </c:pt>
                      <c:pt idx="6541">
                        <c:v>308.03820000000002</c:v>
                      </c:pt>
                      <c:pt idx="6542">
                        <c:v>308.0822</c:v>
                      </c:pt>
                      <c:pt idx="6543">
                        <c:v>308.12619999999998</c:v>
                      </c:pt>
                      <c:pt idx="6544">
                        <c:v>308.17020000000002</c:v>
                      </c:pt>
                      <c:pt idx="6545">
                        <c:v>308.21420000000001</c:v>
                      </c:pt>
                      <c:pt idx="6546">
                        <c:v>308.25819999999999</c:v>
                      </c:pt>
                      <c:pt idx="6547">
                        <c:v>308.30220000000003</c:v>
                      </c:pt>
                      <c:pt idx="6548">
                        <c:v>308.34620000000001</c:v>
                      </c:pt>
                      <c:pt idx="6549">
                        <c:v>308.39019999999999</c:v>
                      </c:pt>
                      <c:pt idx="6550">
                        <c:v>308.43419999999998</c:v>
                      </c:pt>
                      <c:pt idx="6551">
                        <c:v>308.47820000000002</c:v>
                      </c:pt>
                      <c:pt idx="6552">
                        <c:v>308.5222</c:v>
                      </c:pt>
                      <c:pt idx="6553">
                        <c:v>308.56619999999998</c:v>
                      </c:pt>
                      <c:pt idx="6554">
                        <c:v>308.61020000000002</c:v>
                      </c:pt>
                      <c:pt idx="6555">
                        <c:v>308.6542</c:v>
                      </c:pt>
                      <c:pt idx="6556">
                        <c:v>308.69819999999999</c:v>
                      </c:pt>
                      <c:pt idx="6557">
                        <c:v>308.74220000000003</c:v>
                      </c:pt>
                      <c:pt idx="6558">
                        <c:v>308.78620000000001</c:v>
                      </c:pt>
                      <c:pt idx="6559">
                        <c:v>308.83019999999999</c:v>
                      </c:pt>
                      <c:pt idx="6560">
                        <c:v>308.87419999999997</c:v>
                      </c:pt>
                      <c:pt idx="6561">
                        <c:v>308.91820000000001</c:v>
                      </c:pt>
                      <c:pt idx="6562">
                        <c:v>308.9622</c:v>
                      </c:pt>
                      <c:pt idx="6563">
                        <c:v>309.00619999999998</c:v>
                      </c:pt>
                      <c:pt idx="6564">
                        <c:v>309.05020000000002</c:v>
                      </c:pt>
                      <c:pt idx="6565">
                        <c:v>309.0942</c:v>
                      </c:pt>
                      <c:pt idx="6566">
                        <c:v>309.13819999999998</c:v>
                      </c:pt>
                      <c:pt idx="6567">
                        <c:v>309.18220000000002</c:v>
                      </c:pt>
                      <c:pt idx="6568">
                        <c:v>309.22620000000001</c:v>
                      </c:pt>
                      <c:pt idx="6569">
                        <c:v>309.27019999999999</c:v>
                      </c:pt>
                      <c:pt idx="6570">
                        <c:v>309.31420000000003</c:v>
                      </c:pt>
                      <c:pt idx="6571">
                        <c:v>309.35820000000001</c:v>
                      </c:pt>
                      <c:pt idx="6572">
                        <c:v>309.40219999999999</c:v>
                      </c:pt>
                      <c:pt idx="6573">
                        <c:v>309.44619999999998</c:v>
                      </c:pt>
                      <c:pt idx="6574">
                        <c:v>309.49020000000002</c:v>
                      </c:pt>
                      <c:pt idx="6575">
                        <c:v>309.5342</c:v>
                      </c:pt>
                      <c:pt idx="6576">
                        <c:v>309.57819999999998</c:v>
                      </c:pt>
                      <c:pt idx="6577">
                        <c:v>309.62220000000002</c:v>
                      </c:pt>
                      <c:pt idx="6578">
                        <c:v>309.6662</c:v>
                      </c:pt>
                      <c:pt idx="6579">
                        <c:v>309.71019999999999</c:v>
                      </c:pt>
                      <c:pt idx="6580">
                        <c:v>309.75420000000003</c:v>
                      </c:pt>
                      <c:pt idx="6581">
                        <c:v>309.79820000000001</c:v>
                      </c:pt>
                      <c:pt idx="6582">
                        <c:v>309.84219999999999</c:v>
                      </c:pt>
                      <c:pt idx="6583">
                        <c:v>309.88619999999997</c:v>
                      </c:pt>
                      <c:pt idx="6584">
                        <c:v>309.93020000000001</c:v>
                      </c:pt>
                      <c:pt idx="6585">
                        <c:v>309.9742</c:v>
                      </c:pt>
                      <c:pt idx="6586">
                        <c:v>310.01819999999998</c:v>
                      </c:pt>
                      <c:pt idx="6587">
                        <c:v>310.06220000000002</c:v>
                      </c:pt>
                      <c:pt idx="6588">
                        <c:v>310.1062</c:v>
                      </c:pt>
                      <c:pt idx="6589">
                        <c:v>310.15019999999998</c:v>
                      </c:pt>
                      <c:pt idx="6590">
                        <c:v>310.19420000000002</c:v>
                      </c:pt>
                      <c:pt idx="6591">
                        <c:v>310.23820000000001</c:v>
                      </c:pt>
                      <c:pt idx="6592">
                        <c:v>310.28219999999999</c:v>
                      </c:pt>
                      <c:pt idx="6593">
                        <c:v>310.32619999999997</c:v>
                      </c:pt>
                      <c:pt idx="6594">
                        <c:v>310.37020000000001</c:v>
                      </c:pt>
                      <c:pt idx="6595">
                        <c:v>310.41419999999999</c:v>
                      </c:pt>
                      <c:pt idx="6596">
                        <c:v>310.45819999999998</c:v>
                      </c:pt>
                      <c:pt idx="6597">
                        <c:v>310.50220000000002</c:v>
                      </c:pt>
                      <c:pt idx="6598">
                        <c:v>310.5462</c:v>
                      </c:pt>
                      <c:pt idx="6599">
                        <c:v>310.59010000000001</c:v>
                      </c:pt>
                      <c:pt idx="6600">
                        <c:v>310.63420000000002</c:v>
                      </c:pt>
                      <c:pt idx="6601">
                        <c:v>310.6782</c:v>
                      </c:pt>
                      <c:pt idx="6602">
                        <c:v>310.72219999999999</c:v>
                      </c:pt>
                      <c:pt idx="6603">
                        <c:v>310.76620000000003</c:v>
                      </c:pt>
                      <c:pt idx="6604">
                        <c:v>310.81020000000001</c:v>
                      </c:pt>
                      <c:pt idx="6605">
                        <c:v>310.85419999999999</c:v>
                      </c:pt>
                      <c:pt idx="6606">
                        <c:v>310.89819999999997</c:v>
                      </c:pt>
                      <c:pt idx="6607">
                        <c:v>310.94209999999998</c:v>
                      </c:pt>
                      <c:pt idx="6608">
                        <c:v>310.98610000000002</c:v>
                      </c:pt>
                      <c:pt idx="6609">
                        <c:v>311.0301</c:v>
                      </c:pt>
                      <c:pt idx="6610">
                        <c:v>311.07409999999999</c:v>
                      </c:pt>
                      <c:pt idx="6611">
                        <c:v>311.11810000000003</c:v>
                      </c:pt>
                      <c:pt idx="6612">
                        <c:v>311.16210000000001</c:v>
                      </c:pt>
                      <c:pt idx="6613">
                        <c:v>311.20620000000002</c:v>
                      </c:pt>
                      <c:pt idx="6614">
                        <c:v>311.25009999999997</c:v>
                      </c:pt>
                      <c:pt idx="6615">
                        <c:v>311.29419999999999</c:v>
                      </c:pt>
                      <c:pt idx="6616">
                        <c:v>311.33819999999997</c:v>
                      </c:pt>
                      <c:pt idx="6617">
                        <c:v>311.38209999999998</c:v>
                      </c:pt>
                      <c:pt idx="6618">
                        <c:v>311.42610000000002</c:v>
                      </c:pt>
                      <c:pt idx="6619">
                        <c:v>311.47019999999998</c:v>
                      </c:pt>
                      <c:pt idx="6620">
                        <c:v>311.51409999999998</c:v>
                      </c:pt>
                      <c:pt idx="6621">
                        <c:v>311.55810000000002</c:v>
                      </c:pt>
                      <c:pt idx="6622">
                        <c:v>311.60210000000001</c:v>
                      </c:pt>
                      <c:pt idx="6623">
                        <c:v>311.64609999999999</c:v>
                      </c:pt>
                      <c:pt idx="6624">
                        <c:v>311.69009999999997</c:v>
                      </c:pt>
                      <c:pt idx="6625">
                        <c:v>311.73410000000001</c:v>
                      </c:pt>
                      <c:pt idx="6626">
                        <c:v>311.77809999999999</c:v>
                      </c:pt>
                      <c:pt idx="6627">
                        <c:v>311.82209999999998</c:v>
                      </c:pt>
                      <c:pt idx="6628">
                        <c:v>311.86610000000002</c:v>
                      </c:pt>
                      <c:pt idx="6629">
                        <c:v>311.9101</c:v>
                      </c:pt>
                      <c:pt idx="6630">
                        <c:v>311.95409999999998</c:v>
                      </c:pt>
                      <c:pt idx="6631">
                        <c:v>311.99810000000002</c:v>
                      </c:pt>
                      <c:pt idx="6632">
                        <c:v>312.0421</c:v>
                      </c:pt>
                      <c:pt idx="6633">
                        <c:v>312.08609999999999</c:v>
                      </c:pt>
                      <c:pt idx="6634">
                        <c:v>312.13010000000003</c:v>
                      </c:pt>
                      <c:pt idx="6635">
                        <c:v>312.17410000000001</c:v>
                      </c:pt>
                      <c:pt idx="6636">
                        <c:v>312.21809999999999</c:v>
                      </c:pt>
                      <c:pt idx="6637">
                        <c:v>312.26209999999998</c:v>
                      </c:pt>
                      <c:pt idx="6638">
                        <c:v>312.30610000000001</c:v>
                      </c:pt>
                      <c:pt idx="6639">
                        <c:v>312.3501</c:v>
                      </c:pt>
                      <c:pt idx="6640">
                        <c:v>312.39409999999998</c:v>
                      </c:pt>
                      <c:pt idx="6641">
                        <c:v>312.43810000000002</c:v>
                      </c:pt>
                      <c:pt idx="6642">
                        <c:v>312.4821</c:v>
                      </c:pt>
                      <c:pt idx="6643">
                        <c:v>312.52609999999999</c:v>
                      </c:pt>
                      <c:pt idx="6644">
                        <c:v>312.57010000000002</c:v>
                      </c:pt>
                      <c:pt idx="6645">
                        <c:v>312.61410000000001</c:v>
                      </c:pt>
                      <c:pt idx="6646">
                        <c:v>312.65809999999999</c:v>
                      </c:pt>
                      <c:pt idx="6647">
                        <c:v>312.70209999999997</c:v>
                      </c:pt>
                      <c:pt idx="6648">
                        <c:v>312.74610000000001</c:v>
                      </c:pt>
                      <c:pt idx="6649">
                        <c:v>312.7901</c:v>
                      </c:pt>
                      <c:pt idx="6650">
                        <c:v>312.83409999999998</c:v>
                      </c:pt>
                      <c:pt idx="6651">
                        <c:v>312.87810000000002</c:v>
                      </c:pt>
                      <c:pt idx="6652">
                        <c:v>312.9221</c:v>
                      </c:pt>
                      <c:pt idx="6653">
                        <c:v>312.96609999999998</c:v>
                      </c:pt>
                      <c:pt idx="6654">
                        <c:v>313.01010000000002</c:v>
                      </c:pt>
                      <c:pt idx="6655">
                        <c:v>313.05410000000001</c:v>
                      </c:pt>
                      <c:pt idx="6656">
                        <c:v>313.09809999999999</c:v>
                      </c:pt>
                      <c:pt idx="6657">
                        <c:v>313.14210000000003</c:v>
                      </c:pt>
                      <c:pt idx="6658">
                        <c:v>313.18610000000001</c:v>
                      </c:pt>
                      <c:pt idx="6659">
                        <c:v>313.23009999999999</c:v>
                      </c:pt>
                      <c:pt idx="6660">
                        <c:v>313.27409999999998</c:v>
                      </c:pt>
                      <c:pt idx="6661">
                        <c:v>313.31810000000002</c:v>
                      </c:pt>
                      <c:pt idx="6662">
                        <c:v>313.3621</c:v>
                      </c:pt>
                      <c:pt idx="6663">
                        <c:v>313.40609999999998</c:v>
                      </c:pt>
                      <c:pt idx="6664">
                        <c:v>313.45010000000002</c:v>
                      </c:pt>
                      <c:pt idx="6665">
                        <c:v>313.4941</c:v>
                      </c:pt>
                      <c:pt idx="6666">
                        <c:v>313.53809999999999</c:v>
                      </c:pt>
                      <c:pt idx="6667">
                        <c:v>313.58210000000003</c:v>
                      </c:pt>
                      <c:pt idx="6668">
                        <c:v>313.62610000000001</c:v>
                      </c:pt>
                      <c:pt idx="6669">
                        <c:v>313.67009999999999</c:v>
                      </c:pt>
                      <c:pt idx="6670">
                        <c:v>313.71409999999997</c:v>
                      </c:pt>
                      <c:pt idx="6671">
                        <c:v>313.75810000000001</c:v>
                      </c:pt>
                      <c:pt idx="6672">
                        <c:v>313.8021</c:v>
                      </c:pt>
                      <c:pt idx="6673">
                        <c:v>313.84609999999998</c:v>
                      </c:pt>
                      <c:pt idx="6674">
                        <c:v>313.89010000000002</c:v>
                      </c:pt>
                      <c:pt idx="6675">
                        <c:v>313.9341</c:v>
                      </c:pt>
                      <c:pt idx="6676">
                        <c:v>313.97809999999998</c:v>
                      </c:pt>
                      <c:pt idx="6677">
                        <c:v>314.02210000000002</c:v>
                      </c:pt>
                      <c:pt idx="6678">
                        <c:v>314.06610000000001</c:v>
                      </c:pt>
                      <c:pt idx="6679">
                        <c:v>314.11009999999999</c:v>
                      </c:pt>
                      <c:pt idx="6680">
                        <c:v>314.15410000000003</c:v>
                      </c:pt>
                      <c:pt idx="6681">
                        <c:v>314.19810000000001</c:v>
                      </c:pt>
                      <c:pt idx="6682">
                        <c:v>314.24209999999999</c:v>
                      </c:pt>
                      <c:pt idx="6683">
                        <c:v>314.28609999999998</c:v>
                      </c:pt>
                      <c:pt idx="6684">
                        <c:v>314.33010000000002</c:v>
                      </c:pt>
                      <c:pt idx="6685">
                        <c:v>314.3741</c:v>
                      </c:pt>
                      <c:pt idx="6686">
                        <c:v>314.41809999999998</c:v>
                      </c:pt>
                      <c:pt idx="6687">
                        <c:v>314.46210000000002</c:v>
                      </c:pt>
                      <c:pt idx="6688">
                        <c:v>314.5061</c:v>
                      </c:pt>
                      <c:pt idx="6689">
                        <c:v>314.55009999999999</c:v>
                      </c:pt>
                      <c:pt idx="6690">
                        <c:v>314.59410000000003</c:v>
                      </c:pt>
                      <c:pt idx="6691">
                        <c:v>314.63810000000001</c:v>
                      </c:pt>
                      <c:pt idx="6692">
                        <c:v>314.68209999999999</c:v>
                      </c:pt>
                      <c:pt idx="6693">
                        <c:v>314.72609999999997</c:v>
                      </c:pt>
                      <c:pt idx="6694">
                        <c:v>314.77010000000001</c:v>
                      </c:pt>
                      <c:pt idx="6695">
                        <c:v>314.8141</c:v>
                      </c:pt>
                      <c:pt idx="6696">
                        <c:v>314.85809999999998</c:v>
                      </c:pt>
                      <c:pt idx="6697">
                        <c:v>314.90210000000002</c:v>
                      </c:pt>
                      <c:pt idx="6698">
                        <c:v>314.9461</c:v>
                      </c:pt>
                      <c:pt idx="6699">
                        <c:v>314.99009999999998</c:v>
                      </c:pt>
                      <c:pt idx="6700">
                        <c:v>315.03410000000002</c:v>
                      </c:pt>
                      <c:pt idx="6701">
                        <c:v>315.07810000000001</c:v>
                      </c:pt>
                      <c:pt idx="6702">
                        <c:v>315.12209999999999</c:v>
                      </c:pt>
                      <c:pt idx="6703">
                        <c:v>315.16609999999997</c:v>
                      </c:pt>
                      <c:pt idx="6704">
                        <c:v>315.21010000000001</c:v>
                      </c:pt>
                      <c:pt idx="6705">
                        <c:v>315.25409999999999</c:v>
                      </c:pt>
                      <c:pt idx="6706">
                        <c:v>315.29809999999998</c:v>
                      </c:pt>
                      <c:pt idx="6707">
                        <c:v>315.34210000000002</c:v>
                      </c:pt>
                      <c:pt idx="6708">
                        <c:v>315.3861</c:v>
                      </c:pt>
                      <c:pt idx="6709">
                        <c:v>315.43009999999998</c:v>
                      </c:pt>
                      <c:pt idx="6710">
                        <c:v>315.47410000000002</c:v>
                      </c:pt>
                      <c:pt idx="6711">
                        <c:v>315.5181</c:v>
                      </c:pt>
                      <c:pt idx="6712">
                        <c:v>315.56209999999999</c:v>
                      </c:pt>
                      <c:pt idx="6713">
                        <c:v>315.60610000000003</c:v>
                      </c:pt>
                      <c:pt idx="6714">
                        <c:v>315.65010000000001</c:v>
                      </c:pt>
                      <c:pt idx="6715">
                        <c:v>315.69409999999999</c:v>
                      </c:pt>
                      <c:pt idx="6716">
                        <c:v>315.73809999999997</c:v>
                      </c:pt>
                      <c:pt idx="6717">
                        <c:v>315.78210000000001</c:v>
                      </c:pt>
                      <c:pt idx="6718">
                        <c:v>315.8261</c:v>
                      </c:pt>
                      <c:pt idx="6719">
                        <c:v>315.87009999999998</c:v>
                      </c:pt>
                      <c:pt idx="6720">
                        <c:v>315.91410000000002</c:v>
                      </c:pt>
                      <c:pt idx="6721">
                        <c:v>315.9581</c:v>
                      </c:pt>
                      <c:pt idx="6722">
                        <c:v>316.00209999999998</c:v>
                      </c:pt>
                      <c:pt idx="6723">
                        <c:v>316.04610000000002</c:v>
                      </c:pt>
                      <c:pt idx="6724">
                        <c:v>316.09010000000001</c:v>
                      </c:pt>
                      <c:pt idx="6725">
                        <c:v>316.13409999999999</c:v>
                      </c:pt>
                      <c:pt idx="6726">
                        <c:v>316.178</c:v>
                      </c:pt>
                      <c:pt idx="6727">
                        <c:v>316.22210000000001</c:v>
                      </c:pt>
                      <c:pt idx="6728">
                        <c:v>316.26609999999999</c:v>
                      </c:pt>
                      <c:pt idx="6729">
                        <c:v>316.31009999999998</c:v>
                      </c:pt>
                      <c:pt idx="6730">
                        <c:v>316.35410000000002</c:v>
                      </c:pt>
                      <c:pt idx="6731">
                        <c:v>316.3981</c:v>
                      </c:pt>
                      <c:pt idx="6732">
                        <c:v>316.44200000000001</c:v>
                      </c:pt>
                      <c:pt idx="6733">
                        <c:v>316.48599999999999</c:v>
                      </c:pt>
                      <c:pt idx="6734">
                        <c:v>316.52999999999997</c:v>
                      </c:pt>
                      <c:pt idx="6735">
                        <c:v>316.57400000000001</c:v>
                      </c:pt>
                      <c:pt idx="6736">
                        <c:v>316.61799999999999</c:v>
                      </c:pt>
                      <c:pt idx="6737">
                        <c:v>316.66199999999998</c:v>
                      </c:pt>
                      <c:pt idx="6738">
                        <c:v>316.70600000000002</c:v>
                      </c:pt>
                      <c:pt idx="6739">
                        <c:v>316.75009999999997</c:v>
                      </c:pt>
                      <c:pt idx="6740">
                        <c:v>316.79410000000001</c:v>
                      </c:pt>
                      <c:pt idx="6741">
                        <c:v>316.8381</c:v>
                      </c:pt>
                      <c:pt idx="6742">
                        <c:v>316.88200000000001</c:v>
                      </c:pt>
                      <c:pt idx="6743">
                        <c:v>316.92599999999999</c:v>
                      </c:pt>
                      <c:pt idx="6744">
                        <c:v>316.9701</c:v>
                      </c:pt>
                      <c:pt idx="6745">
                        <c:v>317.01409999999998</c:v>
                      </c:pt>
                      <c:pt idx="6746">
                        <c:v>317.05799999999999</c:v>
                      </c:pt>
                      <c:pt idx="6747">
                        <c:v>317.10199999999998</c:v>
                      </c:pt>
                      <c:pt idx="6748">
                        <c:v>317.14600000000002</c:v>
                      </c:pt>
                      <c:pt idx="6749">
                        <c:v>317.19</c:v>
                      </c:pt>
                      <c:pt idx="6750">
                        <c:v>317.23399999999998</c:v>
                      </c:pt>
                      <c:pt idx="6751">
                        <c:v>317.27800000000002</c:v>
                      </c:pt>
                      <c:pt idx="6752">
                        <c:v>317.322</c:v>
                      </c:pt>
                      <c:pt idx="6753">
                        <c:v>317.36599999999999</c:v>
                      </c:pt>
                      <c:pt idx="6754">
                        <c:v>317.41000000000003</c:v>
                      </c:pt>
                      <c:pt idx="6755">
                        <c:v>317.45400000000001</c:v>
                      </c:pt>
                      <c:pt idx="6756">
                        <c:v>317.49799999999999</c:v>
                      </c:pt>
                      <c:pt idx="6757">
                        <c:v>317.54199999999997</c:v>
                      </c:pt>
                      <c:pt idx="6758">
                        <c:v>317.58600000000001</c:v>
                      </c:pt>
                      <c:pt idx="6759">
                        <c:v>317.63</c:v>
                      </c:pt>
                      <c:pt idx="6760">
                        <c:v>317.67399999999998</c:v>
                      </c:pt>
                      <c:pt idx="6761">
                        <c:v>317.71800000000002</c:v>
                      </c:pt>
                      <c:pt idx="6762">
                        <c:v>317.762</c:v>
                      </c:pt>
                      <c:pt idx="6763">
                        <c:v>317.80599999999998</c:v>
                      </c:pt>
                      <c:pt idx="6764">
                        <c:v>317.85000000000002</c:v>
                      </c:pt>
                      <c:pt idx="6765">
                        <c:v>317.89400000000001</c:v>
                      </c:pt>
                      <c:pt idx="6766">
                        <c:v>317.93799999999999</c:v>
                      </c:pt>
                      <c:pt idx="6767">
                        <c:v>317.98200000000003</c:v>
                      </c:pt>
                      <c:pt idx="6768">
                        <c:v>318.02600000000001</c:v>
                      </c:pt>
                      <c:pt idx="6769">
                        <c:v>318.07</c:v>
                      </c:pt>
                      <c:pt idx="6770">
                        <c:v>318.11399999999998</c:v>
                      </c:pt>
                      <c:pt idx="6771">
                        <c:v>318.15800000000002</c:v>
                      </c:pt>
                      <c:pt idx="6772">
                        <c:v>318.202</c:v>
                      </c:pt>
                      <c:pt idx="6773">
                        <c:v>318.24599999999998</c:v>
                      </c:pt>
                      <c:pt idx="6774">
                        <c:v>318.29000000000002</c:v>
                      </c:pt>
                      <c:pt idx="6775">
                        <c:v>318.334</c:v>
                      </c:pt>
                      <c:pt idx="6776">
                        <c:v>318.37799999999999</c:v>
                      </c:pt>
                      <c:pt idx="6777">
                        <c:v>318.42200000000003</c:v>
                      </c:pt>
                      <c:pt idx="6778">
                        <c:v>318.46600000000001</c:v>
                      </c:pt>
                      <c:pt idx="6779">
                        <c:v>318.51</c:v>
                      </c:pt>
                      <c:pt idx="6780">
                        <c:v>318.55399999999997</c:v>
                      </c:pt>
                      <c:pt idx="6781">
                        <c:v>318.59800000000001</c:v>
                      </c:pt>
                      <c:pt idx="6782">
                        <c:v>318.642</c:v>
                      </c:pt>
                      <c:pt idx="6783">
                        <c:v>318.68599999999998</c:v>
                      </c:pt>
                      <c:pt idx="6784">
                        <c:v>318.73</c:v>
                      </c:pt>
                      <c:pt idx="6785">
                        <c:v>318.774</c:v>
                      </c:pt>
                      <c:pt idx="6786">
                        <c:v>318.81799999999998</c:v>
                      </c:pt>
                      <c:pt idx="6787">
                        <c:v>318.86200000000002</c:v>
                      </c:pt>
                      <c:pt idx="6788">
                        <c:v>318.90600000000001</c:v>
                      </c:pt>
                      <c:pt idx="6789">
                        <c:v>318.95</c:v>
                      </c:pt>
                      <c:pt idx="6790">
                        <c:v>318.99400000000003</c:v>
                      </c:pt>
                      <c:pt idx="6791">
                        <c:v>319.03800000000001</c:v>
                      </c:pt>
                      <c:pt idx="6792">
                        <c:v>319.08199999999999</c:v>
                      </c:pt>
                      <c:pt idx="6793">
                        <c:v>319.12599999999998</c:v>
                      </c:pt>
                      <c:pt idx="6794">
                        <c:v>319.17</c:v>
                      </c:pt>
                      <c:pt idx="6795">
                        <c:v>319.214</c:v>
                      </c:pt>
                      <c:pt idx="6796">
                        <c:v>319.25799999999998</c:v>
                      </c:pt>
                      <c:pt idx="6797">
                        <c:v>319.30200000000002</c:v>
                      </c:pt>
                      <c:pt idx="6798">
                        <c:v>319.346</c:v>
                      </c:pt>
                      <c:pt idx="6799">
                        <c:v>319.39</c:v>
                      </c:pt>
                      <c:pt idx="6800">
                        <c:v>319.43400000000003</c:v>
                      </c:pt>
                      <c:pt idx="6801">
                        <c:v>319.47800000000001</c:v>
                      </c:pt>
                      <c:pt idx="6802">
                        <c:v>319.52199999999999</c:v>
                      </c:pt>
                      <c:pt idx="6803">
                        <c:v>319.56599999999997</c:v>
                      </c:pt>
                      <c:pt idx="6804">
                        <c:v>319.61</c:v>
                      </c:pt>
                      <c:pt idx="6805">
                        <c:v>319.654</c:v>
                      </c:pt>
                      <c:pt idx="6806">
                        <c:v>319.69799999999998</c:v>
                      </c:pt>
                      <c:pt idx="6807">
                        <c:v>319.74200000000002</c:v>
                      </c:pt>
                      <c:pt idx="6808">
                        <c:v>319.786</c:v>
                      </c:pt>
                      <c:pt idx="6809">
                        <c:v>319.83</c:v>
                      </c:pt>
                      <c:pt idx="6810">
                        <c:v>319.87400000000002</c:v>
                      </c:pt>
                      <c:pt idx="6811">
                        <c:v>319.91800000000001</c:v>
                      </c:pt>
                      <c:pt idx="6812">
                        <c:v>319.96199999999999</c:v>
                      </c:pt>
                      <c:pt idx="6813">
                        <c:v>320.00599999999997</c:v>
                      </c:pt>
                      <c:pt idx="6814">
                        <c:v>320.05</c:v>
                      </c:pt>
                      <c:pt idx="6815">
                        <c:v>320.09399999999999</c:v>
                      </c:pt>
                      <c:pt idx="6816">
                        <c:v>320.13799999999998</c:v>
                      </c:pt>
                      <c:pt idx="6817">
                        <c:v>320.18200000000002</c:v>
                      </c:pt>
                      <c:pt idx="6818">
                        <c:v>320.226</c:v>
                      </c:pt>
                      <c:pt idx="6819">
                        <c:v>320.27</c:v>
                      </c:pt>
                      <c:pt idx="6820">
                        <c:v>320.31400000000002</c:v>
                      </c:pt>
                      <c:pt idx="6821">
                        <c:v>320.358</c:v>
                      </c:pt>
                      <c:pt idx="6822">
                        <c:v>320.40199999999999</c:v>
                      </c:pt>
                      <c:pt idx="6823">
                        <c:v>320.44600000000003</c:v>
                      </c:pt>
                      <c:pt idx="6824">
                        <c:v>320.49</c:v>
                      </c:pt>
                      <c:pt idx="6825">
                        <c:v>320.53399999999999</c:v>
                      </c:pt>
                      <c:pt idx="6826">
                        <c:v>320.57799999999997</c:v>
                      </c:pt>
                      <c:pt idx="6827">
                        <c:v>320.62200000000001</c:v>
                      </c:pt>
                      <c:pt idx="6828">
                        <c:v>320.666</c:v>
                      </c:pt>
                      <c:pt idx="6829">
                        <c:v>320.70999999999998</c:v>
                      </c:pt>
                      <c:pt idx="6830">
                        <c:v>320.75400000000002</c:v>
                      </c:pt>
                      <c:pt idx="6831">
                        <c:v>320.798</c:v>
                      </c:pt>
                      <c:pt idx="6832">
                        <c:v>320.84199999999998</c:v>
                      </c:pt>
                      <c:pt idx="6833">
                        <c:v>320.88600000000002</c:v>
                      </c:pt>
                      <c:pt idx="6834">
                        <c:v>320.93</c:v>
                      </c:pt>
                      <c:pt idx="6835">
                        <c:v>320.97399999999999</c:v>
                      </c:pt>
                      <c:pt idx="6836">
                        <c:v>321.01799999999997</c:v>
                      </c:pt>
                      <c:pt idx="6837">
                        <c:v>321.06200000000001</c:v>
                      </c:pt>
                      <c:pt idx="6838">
                        <c:v>321.10599999999999</c:v>
                      </c:pt>
                      <c:pt idx="6839">
                        <c:v>321.14999999999998</c:v>
                      </c:pt>
                      <c:pt idx="6840">
                        <c:v>321.19400000000002</c:v>
                      </c:pt>
                      <c:pt idx="6841">
                        <c:v>321.238</c:v>
                      </c:pt>
                      <c:pt idx="6842">
                        <c:v>321.28199999999998</c:v>
                      </c:pt>
                      <c:pt idx="6843">
                        <c:v>321.32600000000002</c:v>
                      </c:pt>
                      <c:pt idx="6844">
                        <c:v>321.37</c:v>
                      </c:pt>
                      <c:pt idx="6845">
                        <c:v>321.41399999999999</c:v>
                      </c:pt>
                      <c:pt idx="6846">
                        <c:v>321.45800000000003</c:v>
                      </c:pt>
                      <c:pt idx="6847">
                        <c:v>321.50200000000001</c:v>
                      </c:pt>
                      <c:pt idx="6848">
                        <c:v>321.54599999999999</c:v>
                      </c:pt>
                      <c:pt idx="6849">
                        <c:v>321.58999999999997</c:v>
                      </c:pt>
                      <c:pt idx="6850">
                        <c:v>321.63400000000001</c:v>
                      </c:pt>
                      <c:pt idx="6851">
                        <c:v>321.678</c:v>
                      </c:pt>
                      <c:pt idx="6852">
                        <c:v>321.72199999999998</c:v>
                      </c:pt>
                      <c:pt idx="6853">
                        <c:v>321.76600000000002</c:v>
                      </c:pt>
                      <c:pt idx="6854">
                        <c:v>321.80990000000003</c:v>
                      </c:pt>
                      <c:pt idx="6855">
                        <c:v>321.85399999999998</c:v>
                      </c:pt>
                      <c:pt idx="6856">
                        <c:v>321.89789999999999</c:v>
                      </c:pt>
                      <c:pt idx="6857">
                        <c:v>321.94189999999998</c:v>
                      </c:pt>
                      <c:pt idx="6858">
                        <c:v>321.98599999999999</c:v>
                      </c:pt>
                      <c:pt idx="6859">
                        <c:v>322.0299</c:v>
                      </c:pt>
                      <c:pt idx="6860">
                        <c:v>322.07389999999998</c:v>
                      </c:pt>
                      <c:pt idx="6861">
                        <c:v>322.11790000000002</c:v>
                      </c:pt>
                      <c:pt idx="6862">
                        <c:v>322.1619</c:v>
                      </c:pt>
                      <c:pt idx="6863">
                        <c:v>322.20589999999999</c:v>
                      </c:pt>
                      <c:pt idx="6864">
                        <c:v>322.24990000000003</c:v>
                      </c:pt>
                      <c:pt idx="6865">
                        <c:v>322.29390000000001</c:v>
                      </c:pt>
                      <c:pt idx="6866">
                        <c:v>322.33800000000002</c:v>
                      </c:pt>
                      <c:pt idx="6867">
                        <c:v>322.38189999999997</c:v>
                      </c:pt>
                      <c:pt idx="6868">
                        <c:v>322.42590000000001</c:v>
                      </c:pt>
                      <c:pt idx="6869">
                        <c:v>322.4699</c:v>
                      </c:pt>
                      <c:pt idx="6870">
                        <c:v>322.51389999999998</c:v>
                      </c:pt>
                      <c:pt idx="6871">
                        <c:v>322.55790000000002</c:v>
                      </c:pt>
                      <c:pt idx="6872">
                        <c:v>322.6019</c:v>
                      </c:pt>
                      <c:pt idx="6873">
                        <c:v>322.64589999999998</c:v>
                      </c:pt>
                      <c:pt idx="6874">
                        <c:v>322.68990000000002</c:v>
                      </c:pt>
                      <c:pt idx="6875">
                        <c:v>322.73390000000001</c:v>
                      </c:pt>
                      <c:pt idx="6876">
                        <c:v>322.77789999999999</c:v>
                      </c:pt>
                      <c:pt idx="6877">
                        <c:v>322.82190000000003</c:v>
                      </c:pt>
                      <c:pt idx="6878">
                        <c:v>322.86590000000001</c:v>
                      </c:pt>
                      <c:pt idx="6879">
                        <c:v>322.90989999999999</c:v>
                      </c:pt>
                      <c:pt idx="6880">
                        <c:v>322.95389999999998</c:v>
                      </c:pt>
                      <c:pt idx="6881">
                        <c:v>322.99790000000002</c:v>
                      </c:pt>
                      <c:pt idx="6882">
                        <c:v>323.0419</c:v>
                      </c:pt>
                      <c:pt idx="6883">
                        <c:v>323.08589999999998</c:v>
                      </c:pt>
                      <c:pt idx="6884">
                        <c:v>323.12990000000002</c:v>
                      </c:pt>
                      <c:pt idx="6885">
                        <c:v>323.1739</c:v>
                      </c:pt>
                      <c:pt idx="6886">
                        <c:v>323.21789999999999</c:v>
                      </c:pt>
                      <c:pt idx="6887">
                        <c:v>323.26190000000003</c:v>
                      </c:pt>
                      <c:pt idx="6888">
                        <c:v>323.30590000000001</c:v>
                      </c:pt>
                      <c:pt idx="6889">
                        <c:v>323.34989999999999</c:v>
                      </c:pt>
                      <c:pt idx="6890">
                        <c:v>323.39389999999997</c:v>
                      </c:pt>
                      <c:pt idx="6891">
                        <c:v>323.43790000000001</c:v>
                      </c:pt>
                      <c:pt idx="6892">
                        <c:v>323.4819</c:v>
                      </c:pt>
                      <c:pt idx="6893">
                        <c:v>323.52589999999998</c:v>
                      </c:pt>
                      <c:pt idx="6894">
                        <c:v>323.56990000000002</c:v>
                      </c:pt>
                      <c:pt idx="6895">
                        <c:v>323.6139</c:v>
                      </c:pt>
                      <c:pt idx="6896">
                        <c:v>323.65789999999998</c:v>
                      </c:pt>
                    </c:numCache>
                  </c:numRef>
                </c:yVal>
                <c:smooth val="1"/>
                <c:extLst xmlns:c15="http://schemas.microsoft.com/office/drawing/2012/chart">
                  <c:ext xmlns:c16="http://schemas.microsoft.com/office/drawing/2014/chart" uri="{C3380CC4-5D6E-409C-BE32-E72D297353CC}">
                    <c16:uniqueId val="{00000005-5C1D-4F4B-83D2-D33046DE2B41}"/>
                  </c:ext>
                </c:extLst>
              </c15:ser>
            </c15:filteredScatterSeries>
            <c15:filteredScatterSeries>
              <c15:ser>
                <c:idx val="3"/>
                <c:order val="3"/>
                <c:tx>
                  <c:v>Pure TD-DFT B3LYP/6-311G(d,p)</c:v>
                </c:tx>
                <c:spPr>
                  <a:ln w="19050" cap="rnd">
                    <a:solidFill>
                      <a:schemeClr val="accent4"/>
                    </a:solidFill>
                    <a:round/>
                  </a:ln>
                  <a:effectLst/>
                </c:spPr>
                <c:marker>
                  <c:symbol val="none"/>
                </c:marker>
                <c:xVal>
                  <c:numRef>
                    <c:extLst xmlns:c15="http://schemas.microsoft.com/office/drawing/2012/chart">
                      <c:ext xmlns:c15="http://schemas.microsoft.com/office/drawing/2012/chart" uri="{02D57815-91ED-43cb-92C2-25804820EDAC}">
                        <c15:formulaRef>
                          <c15:sqref>Caffeine_pure_tddft_10st_6311Gd!$A$2:$A$5983</c15:sqref>
                        </c15:formulaRef>
                      </c:ext>
                    </c:extLst>
                    <c:numCache>
                      <c:formatCode>General</c:formatCode>
                      <c:ptCount val="5982"/>
                      <c:pt idx="0">
                        <c:v>1196.6537069999999</c:v>
                      </c:pt>
                      <c:pt idx="1">
                        <c:v>1193.662073</c:v>
                      </c:pt>
                      <c:pt idx="2">
                        <c:v>1190.6853599999999</c:v>
                      </c:pt>
                      <c:pt idx="3">
                        <c:v>1187.7234559999999</c:v>
                      </c:pt>
                      <c:pt idx="4">
                        <c:v>1184.776251</c:v>
                      </c:pt>
                      <c:pt idx="5">
                        <c:v>1181.8436369999999</c:v>
                      </c:pt>
                      <c:pt idx="6">
                        <c:v>1178.925504</c:v>
                      </c:pt>
                      <c:pt idx="7">
                        <c:v>1176.021747</c:v>
                      </c:pt>
                      <c:pt idx="8">
                        <c:v>1173.132259</c:v>
                      </c:pt>
                      <c:pt idx="9">
                        <c:v>1170.256934</c:v>
                      </c:pt>
                      <c:pt idx="10">
                        <c:v>1167.395671</c:v>
                      </c:pt>
                      <c:pt idx="11">
                        <c:v>1164.548364</c:v>
                      </c:pt>
                      <c:pt idx="12">
                        <c:v>1161.714913</c:v>
                      </c:pt>
                      <c:pt idx="13">
                        <c:v>1158.895217</c:v>
                      </c:pt>
                      <c:pt idx="14">
                        <c:v>1156.0891750000001</c:v>
                      </c:pt>
                      <c:pt idx="15">
                        <c:v>1153.296689</c:v>
                      </c:pt>
                      <c:pt idx="16">
                        <c:v>1150.5176610000001</c:v>
                      </c:pt>
                      <c:pt idx="17">
                        <c:v>1147.7519930000001</c:v>
                      </c:pt>
                      <c:pt idx="18">
                        <c:v>1144.999591</c:v>
                      </c:pt>
                      <c:pt idx="19">
                        <c:v>1142.2603570000001</c:v>
                      </c:pt>
                      <c:pt idx="20">
                        <c:v>1139.5341989999999</c:v>
                      </c:pt>
                      <c:pt idx="21">
                        <c:v>1136.8210220000001</c:v>
                      </c:pt>
                      <c:pt idx="22">
                        <c:v>1134.120735</c:v>
                      </c:pt>
                      <c:pt idx="23">
                        <c:v>1131.4332449999999</c:v>
                      </c:pt>
                      <c:pt idx="24">
                        <c:v>1128.758462</c:v>
                      </c:pt>
                      <c:pt idx="25">
                        <c:v>1126.0962950000001</c:v>
                      </c:pt>
                      <c:pt idx="26">
                        <c:v>1123.446657</c:v>
                      </c:pt>
                      <c:pt idx="27">
                        <c:v>1120.8094579999999</c:v>
                      </c:pt>
                      <c:pt idx="28">
                        <c:v>1118.184612</c:v>
                      </c:pt>
                      <c:pt idx="29">
                        <c:v>1115.5720309999999</c:v>
                      </c:pt>
                      <c:pt idx="30">
                        <c:v>1112.97163</c:v>
                      </c:pt>
                      <c:pt idx="31">
                        <c:v>1110.3833239999999</c:v>
                      </c:pt>
                      <c:pt idx="32">
                        <c:v>1107.8070279999999</c:v>
                      </c:pt>
                      <c:pt idx="33">
                        <c:v>1105.2426599999999</c:v>
                      </c:pt>
                      <c:pt idx="34">
                        <c:v>1102.690137</c:v>
                      </c:pt>
                      <c:pt idx="35">
                        <c:v>1100.1493760000001</c:v>
                      </c:pt>
                      <c:pt idx="36">
                        <c:v>1097.6202969999999</c:v>
                      </c:pt>
                      <c:pt idx="37">
                        <c:v>1095.102819</c:v>
                      </c:pt>
                      <c:pt idx="38">
                        <c:v>1092.596863</c:v>
                      </c:pt>
                      <c:pt idx="39">
                        <c:v>1090.1023499999999</c:v>
                      </c:pt>
                      <c:pt idx="40">
                        <c:v>1087.619201</c:v>
                      </c:pt>
                      <c:pt idx="41">
                        <c:v>1085.1473390000001</c:v>
                      </c:pt>
                      <c:pt idx="42">
                        <c:v>1082.686688</c:v>
                      </c:pt>
                      <c:pt idx="43">
                        <c:v>1080.2371700000001</c:v>
                      </c:pt>
                      <c:pt idx="44">
                        <c:v>1077.798712</c:v>
                      </c:pt>
                      <c:pt idx="45">
                        <c:v>1075.3712370000001</c:v>
                      </c:pt>
                      <c:pt idx="46">
                        <c:v>1072.954673</c:v>
                      </c:pt>
                      <c:pt idx="47">
                        <c:v>1070.548945</c:v>
                      </c:pt>
                      <c:pt idx="48">
                        <c:v>1068.15398</c:v>
                      </c:pt>
                      <c:pt idx="49">
                        <c:v>1065.769708</c:v>
                      </c:pt>
                      <c:pt idx="50">
                        <c:v>1063.396056</c:v>
                      </c:pt>
                      <c:pt idx="51">
                        <c:v>1061.032954</c:v>
                      </c:pt>
                      <c:pt idx="52">
                        <c:v>1058.680331</c:v>
                      </c:pt>
                      <c:pt idx="53">
                        <c:v>1056.3381179999999</c:v>
                      </c:pt>
                      <c:pt idx="54">
                        <c:v>1054.0062459999999</c:v>
                      </c:pt>
                      <c:pt idx="55">
                        <c:v>1051.6846459999999</c:v>
                      </c:pt>
                      <c:pt idx="56">
                        <c:v>1049.373251</c:v>
                      </c:pt>
                      <c:pt idx="57">
                        <c:v>1047.0719939999999</c:v>
                      </c:pt>
                      <c:pt idx="58">
                        <c:v>1044.780808</c:v>
                      </c:pt>
                      <c:pt idx="59">
                        <c:v>1042.4996269999999</c:v>
                      </c:pt>
                      <c:pt idx="60">
                        <c:v>1040.228386</c:v>
                      </c:pt>
                      <c:pt idx="61">
                        <c:v>1037.96702</c:v>
                      </c:pt>
                      <c:pt idx="62">
                        <c:v>1035.715465</c:v>
                      </c:pt>
                      <c:pt idx="63">
                        <c:v>1033.4736559999999</c:v>
                      </c:pt>
                      <c:pt idx="64">
                        <c:v>1031.241532</c:v>
                      </c:pt>
                      <c:pt idx="65">
                        <c:v>1029.019029</c:v>
                      </c:pt>
                      <c:pt idx="66">
                        <c:v>1026.8060840000001</c:v>
                      </c:pt>
                      <c:pt idx="67">
                        <c:v>1024.6026380000001</c:v>
                      </c:pt>
                      <c:pt idx="68">
                        <c:v>1022.408628</c:v>
                      </c:pt>
                      <c:pt idx="69">
                        <c:v>1020.2239939999999</c:v>
                      </c:pt>
                      <c:pt idx="70">
                        <c:v>1018.048676</c:v>
                      </c:pt>
                      <c:pt idx="71">
                        <c:v>1015.882615</c:v>
                      </c:pt>
                      <c:pt idx="72">
                        <c:v>1013.7257520000001</c:v>
                      </c:pt>
                      <c:pt idx="73">
                        <c:v>1011.578028</c:v>
                      </c:pt>
                      <c:pt idx="74">
                        <c:v>1009.439385</c:v>
                      </c:pt>
                      <c:pt idx="75">
                        <c:v>1007.309766</c:v>
                      </c:pt>
                      <c:pt idx="76">
                        <c:v>1005.189114</c:v>
                      </c:pt>
                      <c:pt idx="77">
                        <c:v>1003.077372</c:v>
                      </c:pt>
                      <c:pt idx="78">
                        <c:v>1000.974485</c:v>
                      </c:pt>
                      <c:pt idx="79">
                        <c:v>998.88039600000002</c:v>
                      </c:pt>
                      <c:pt idx="80">
                        <c:v>996.79505099999994</c:v>
                      </c:pt>
                      <c:pt idx="81">
                        <c:v>994.71839399999999</c:v>
                      </c:pt>
                      <c:pt idx="82">
                        <c:v>992.65037299999995</c:v>
                      </c:pt>
                      <c:pt idx="83">
                        <c:v>990.59093199999995</c:v>
                      </c:pt>
                      <c:pt idx="84">
                        <c:v>988.54001900000003</c:v>
                      </c:pt>
                      <c:pt idx="85">
                        <c:v>986.49758099999997</c:v>
                      </c:pt>
                      <c:pt idx="86">
                        <c:v>984.46356600000001</c:v>
                      </c:pt>
                      <c:pt idx="87">
                        <c:v>982.43791999999996</c:v>
                      </c:pt>
                      <c:pt idx="88">
                        <c:v>980.42059400000005</c:v>
                      </c:pt>
                      <c:pt idx="89">
                        <c:v>978.41153499999996</c:v>
                      </c:pt>
                      <c:pt idx="90">
                        <c:v>976.41069400000003</c:v>
                      </c:pt>
                      <c:pt idx="91">
                        <c:v>974.41801899999996</c:v>
                      </c:pt>
                      <c:pt idx="92">
                        <c:v>972.43346099999997</c:v>
                      </c:pt>
                      <c:pt idx="93">
                        <c:v>970.45696999999996</c:v>
                      </c:pt>
                      <c:pt idx="94">
                        <c:v>968.48849800000005</c:v>
                      </c:pt>
                      <c:pt idx="95">
                        <c:v>966.52799400000004</c:v>
                      </c:pt>
                      <c:pt idx="96">
                        <c:v>964.57541300000003</c:v>
                      </c:pt>
                      <c:pt idx="97">
                        <c:v>962.63070400000004</c:v>
                      </c:pt>
                      <c:pt idx="98">
                        <c:v>960.69382099999996</c:v>
                      </c:pt>
                      <c:pt idx="99">
                        <c:v>958.76471700000002</c:v>
                      </c:pt>
                      <c:pt idx="100">
                        <c:v>956.843345</c:v>
                      </c:pt>
                      <c:pt idx="101">
                        <c:v>954.92965900000002</c:v>
                      </c:pt>
                      <c:pt idx="102">
                        <c:v>953.02361099999996</c:v>
                      </c:pt>
                      <c:pt idx="103">
                        <c:v>951.12515800000006</c:v>
                      </c:pt>
                      <c:pt idx="104">
                        <c:v>949.23425299999997</c:v>
                      </c:pt>
                      <c:pt idx="105">
                        <c:v>947.35085200000003</c:v>
                      </c:pt>
                      <c:pt idx="106">
                        <c:v>945.47490900000003</c:v>
                      </c:pt>
                      <c:pt idx="107">
                        <c:v>943.60638200000005</c:v>
                      </c:pt>
                      <c:pt idx="108">
                        <c:v>941.745225</c:v>
                      </c:pt>
                      <c:pt idx="109">
                        <c:v>939.89139599999999</c:v>
                      </c:pt>
                      <c:pt idx="110">
                        <c:v>938.04485099999999</c:v>
                      </c:pt>
                      <c:pt idx="111">
                        <c:v>936.20554800000002</c:v>
                      </c:pt>
                      <c:pt idx="112">
                        <c:v>934.37344299999995</c:v>
                      </c:pt>
                      <c:pt idx="113">
                        <c:v>932.548495</c:v>
                      </c:pt>
                      <c:pt idx="114">
                        <c:v>930.73066100000005</c:v>
                      </c:pt>
                      <c:pt idx="115">
                        <c:v>928.91990099999998</c:v>
                      </c:pt>
                      <c:pt idx="116">
                        <c:v>927.116173</c:v>
                      </c:pt>
                      <c:pt idx="117">
                        <c:v>925.31943699999999</c:v>
                      </c:pt>
                      <c:pt idx="118">
                        <c:v>923.52964999999995</c:v>
                      </c:pt>
                      <c:pt idx="119">
                        <c:v>921.74677499999996</c:v>
                      </c:pt>
                      <c:pt idx="120">
                        <c:v>919.97076900000002</c:v>
                      </c:pt>
                      <c:pt idx="121">
                        <c:v>918.201595</c:v>
                      </c:pt>
                      <c:pt idx="122">
                        <c:v>916.439212</c:v>
                      </c:pt>
                      <c:pt idx="123">
                        <c:v>914.683581</c:v>
                      </c:pt>
                      <c:pt idx="124">
                        <c:v>912.934664</c:v>
                      </c:pt>
                      <c:pt idx="125">
                        <c:v>911.19242199999997</c:v>
                      </c:pt>
                      <c:pt idx="126">
                        <c:v>909.456818</c:v>
                      </c:pt>
                      <c:pt idx="127">
                        <c:v>907.72781199999997</c:v>
                      </c:pt>
                      <c:pt idx="128">
                        <c:v>906.00536899999997</c:v>
                      </c:pt>
                      <c:pt idx="129">
                        <c:v>904.28944899999999</c:v>
                      </c:pt>
                      <c:pt idx="130">
                        <c:v>902.580018</c:v>
                      </c:pt>
                      <c:pt idx="131">
                        <c:v>900.87703599999998</c:v>
                      </c:pt>
                      <c:pt idx="132">
                        <c:v>899.18046900000002</c:v>
                      </c:pt>
                      <c:pt idx="133">
                        <c:v>897.49028099999998</c:v>
                      </c:pt>
                      <c:pt idx="134">
                        <c:v>895.80643399999997</c:v>
                      </c:pt>
                      <c:pt idx="135">
                        <c:v>894.12889399999995</c:v>
                      </c:pt>
                      <c:pt idx="136">
                        <c:v>892.45762500000001</c:v>
                      </c:pt>
                      <c:pt idx="137">
                        <c:v>890.79259200000001</c:v>
                      </c:pt>
                      <c:pt idx="138">
                        <c:v>889.13376000000005</c:v>
                      </c:pt>
                      <c:pt idx="139">
                        <c:v>887.48109499999998</c:v>
                      </c:pt>
                      <c:pt idx="140">
                        <c:v>885.834563</c:v>
                      </c:pt>
                      <c:pt idx="141">
                        <c:v>884.19412799999998</c:v>
                      </c:pt>
                      <c:pt idx="142">
                        <c:v>882.55975799999999</c:v>
                      </c:pt>
                      <c:pt idx="143">
                        <c:v>880.93141900000001</c:v>
                      </c:pt>
                      <c:pt idx="144">
                        <c:v>879.309078</c:v>
                      </c:pt>
                      <c:pt idx="145">
                        <c:v>877.69270100000006</c:v>
                      </c:pt>
                      <c:pt idx="146">
                        <c:v>876.08225600000003</c:v>
                      </c:pt>
                      <c:pt idx="147">
                        <c:v>874.477709</c:v>
                      </c:pt>
                      <c:pt idx="148">
                        <c:v>872.87902999999994</c:v>
                      </c:pt>
                      <c:pt idx="149">
                        <c:v>871.28618500000005</c:v>
                      </c:pt>
                      <c:pt idx="150">
                        <c:v>869.69914300000005</c:v>
                      </c:pt>
                      <c:pt idx="151">
                        <c:v>868.11787100000004</c:v>
                      </c:pt>
                      <c:pt idx="152">
                        <c:v>866.54233999999997</c:v>
                      </c:pt>
                      <c:pt idx="153">
                        <c:v>864.97251700000004</c:v>
                      </c:pt>
                      <c:pt idx="154">
                        <c:v>863.40837099999999</c:v>
                      </c:pt>
                      <c:pt idx="155">
                        <c:v>861.849872</c:v>
                      </c:pt>
                      <c:pt idx="156">
                        <c:v>860.29699000000005</c:v>
                      </c:pt>
                      <c:pt idx="157">
                        <c:v>858.74969299999998</c:v>
                      </c:pt>
                      <c:pt idx="158">
                        <c:v>857.20795199999998</c:v>
                      </c:pt>
                      <c:pt idx="159">
                        <c:v>855.67173700000001</c:v>
                      </c:pt>
                      <c:pt idx="160">
                        <c:v>854.14101800000003</c:v>
                      </c:pt>
                      <c:pt idx="161">
                        <c:v>852.61576700000001</c:v>
                      </c:pt>
                      <c:pt idx="162">
                        <c:v>851.09595200000001</c:v>
                      </c:pt>
                      <c:pt idx="163">
                        <c:v>849.581547</c:v>
                      </c:pt>
                      <c:pt idx="164">
                        <c:v>848.07252100000005</c:v>
                      </c:pt>
                      <c:pt idx="165">
                        <c:v>846.56884600000001</c:v>
                      </c:pt>
                      <c:pt idx="166">
                        <c:v>845.07049400000005</c:v>
                      </c:pt>
                      <c:pt idx="167">
                        <c:v>843.57743700000003</c:v>
                      </c:pt>
                      <c:pt idx="168">
                        <c:v>842.08964600000002</c:v>
                      </c:pt>
                      <c:pt idx="169">
                        <c:v>840.60709399999996</c:v>
                      </c:pt>
                      <c:pt idx="170">
                        <c:v>839.12975300000005</c:v>
                      </c:pt>
                      <c:pt idx="171">
                        <c:v>837.65759500000001</c:v>
                      </c:pt>
                      <c:pt idx="172">
                        <c:v>836.19059400000003</c:v>
                      </c:pt>
                      <c:pt idx="173">
                        <c:v>834.72872299999995</c:v>
                      </c:pt>
                      <c:pt idx="174">
                        <c:v>833.27195300000005</c:v>
                      </c:pt>
                      <c:pt idx="175">
                        <c:v>831.82025999999996</c:v>
                      </c:pt>
                      <c:pt idx="176">
                        <c:v>830.37361599999997</c:v>
                      </c:pt>
                      <c:pt idx="177">
                        <c:v>828.93199500000003</c:v>
                      </c:pt>
                      <c:pt idx="178">
                        <c:v>827.49537099999998</c:v>
                      </c:pt>
                      <c:pt idx="179">
                        <c:v>826.06371799999999</c:v>
                      </c:pt>
                      <c:pt idx="180">
                        <c:v>824.63701100000003</c:v>
                      </c:pt>
                      <c:pt idx="181">
                        <c:v>823.21522300000004</c:v>
                      </c:pt>
                      <c:pt idx="182">
                        <c:v>821.79832899999997</c:v>
                      </c:pt>
                      <c:pt idx="183">
                        <c:v>820.38630499999999</c:v>
                      </c:pt>
                      <c:pt idx="184">
                        <c:v>818.97912399999996</c:v>
                      </c:pt>
                      <c:pt idx="185">
                        <c:v>817.57676200000003</c:v>
                      </c:pt>
                      <c:pt idx="186">
                        <c:v>816.17919500000005</c:v>
                      </c:pt>
                      <c:pt idx="187">
                        <c:v>814.78639799999996</c:v>
                      </c:pt>
                      <c:pt idx="188">
                        <c:v>813.39834599999995</c:v>
                      </c:pt>
                      <c:pt idx="189">
                        <c:v>812.01501599999995</c:v>
                      </c:pt>
                      <c:pt idx="190">
                        <c:v>810.63638200000003</c:v>
                      </c:pt>
                      <c:pt idx="191">
                        <c:v>809.26242300000001</c:v>
                      </c:pt>
                      <c:pt idx="192">
                        <c:v>807.89311199999997</c:v>
                      </c:pt>
                      <c:pt idx="193">
                        <c:v>806.52842799999996</c:v>
                      </c:pt>
                      <c:pt idx="194">
                        <c:v>805.16834600000004</c:v>
                      </c:pt>
                      <c:pt idx="195">
                        <c:v>803.81284400000004</c:v>
                      </c:pt>
                      <c:pt idx="196">
                        <c:v>802.46189800000002</c:v>
                      </c:pt>
                      <c:pt idx="197">
                        <c:v>801.11548500000004</c:v>
                      </c:pt>
                      <c:pt idx="198">
                        <c:v>799.77358300000003</c:v>
                      </c:pt>
                      <c:pt idx="199">
                        <c:v>798.43616899999995</c:v>
                      </c:pt>
                      <c:pt idx="200">
                        <c:v>797.10322099999996</c:v>
                      </c:pt>
                      <c:pt idx="201">
                        <c:v>795.77471500000001</c:v>
                      </c:pt>
                      <c:pt idx="202">
                        <c:v>794.45063100000004</c:v>
                      </c:pt>
                      <c:pt idx="203">
                        <c:v>793.13094599999999</c:v>
                      </c:pt>
                      <c:pt idx="204">
                        <c:v>791.81563700000004</c:v>
                      </c:pt>
                      <c:pt idx="205">
                        <c:v>790.504684</c:v>
                      </c:pt>
                      <c:pt idx="206">
                        <c:v>789.19806500000004</c:v>
                      </c:pt>
                      <c:pt idx="207">
                        <c:v>787.895758</c:v>
                      </c:pt>
                      <c:pt idx="208">
                        <c:v>786.59774200000004</c:v>
                      </c:pt>
                      <c:pt idx="209">
                        <c:v>785.30399599999998</c:v>
                      </c:pt>
                      <c:pt idx="210">
                        <c:v>784.014498</c:v>
                      </c:pt>
                      <c:pt idx="211">
                        <c:v>782.72922800000003</c:v>
                      </c:pt>
                      <c:pt idx="212">
                        <c:v>781.44816600000001</c:v>
                      </c:pt>
                      <c:pt idx="213">
                        <c:v>780.17129</c:v>
                      </c:pt>
                      <c:pt idx="214">
                        <c:v>778.89858000000004</c:v>
                      </c:pt>
                      <c:pt idx="215">
                        <c:v>777.63001499999996</c:v>
                      </c:pt>
                      <c:pt idx="216">
                        <c:v>776.36557600000003</c:v>
                      </c:pt>
                      <c:pt idx="217">
                        <c:v>775.10524199999998</c:v>
                      </c:pt>
                      <c:pt idx="218">
                        <c:v>773.84899399999995</c:v>
                      </c:pt>
                      <c:pt idx="219">
                        <c:v>772.596811</c:v>
                      </c:pt>
                      <c:pt idx="220">
                        <c:v>771.34867399999996</c:v>
                      </c:pt>
                      <c:pt idx="221">
                        <c:v>770.10456299999998</c:v>
                      </c:pt>
                      <c:pt idx="222">
                        <c:v>768.86445900000001</c:v>
                      </c:pt>
                      <c:pt idx="223">
                        <c:v>767.62834299999997</c:v>
                      </c:pt>
                      <c:pt idx="224">
                        <c:v>766.39619500000003</c:v>
                      </c:pt>
                      <c:pt idx="225">
                        <c:v>765.16799600000002</c:v>
                      </c:pt>
                      <c:pt idx="226">
                        <c:v>763.94372699999997</c:v>
                      </c:pt>
                      <c:pt idx="227">
                        <c:v>762.72336900000005</c:v>
                      </c:pt>
                      <c:pt idx="228">
                        <c:v>761.50690499999996</c:v>
                      </c:pt>
                      <c:pt idx="229">
                        <c:v>760.29431399999999</c:v>
                      </c:pt>
                      <c:pt idx="230">
                        <c:v>759.08557900000005</c:v>
                      </c:pt>
                      <c:pt idx="231">
                        <c:v>757.88068099999998</c:v>
                      </c:pt>
                      <c:pt idx="232">
                        <c:v>756.67960300000004</c:v>
                      </c:pt>
                      <c:pt idx="233">
                        <c:v>755.48232499999995</c:v>
                      </c:pt>
                      <c:pt idx="234">
                        <c:v>754.28882999999996</c:v>
                      </c:pt>
                      <c:pt idx="235">
                        <c:v>753.09910000000002</c:v>
                      </c:pt>
                      <c:pt idx="236">
                        <c:v>751.91311700000006</c:v>
                      </c:pt>
                      <c:pt idx="237">
                        <c:v>750.730864</c:v>
                      </c:pt>
                      <c:pt idx="238">
                        <c:v>749.552322</c:v>
                      </c:pt>
                      <c:pt idx="239">
                        <c:v>748.377475</c:v>
                      </c:pt>
                      <c:pt idx="240">
                        <c:v>747.20630600000004</c:v>
                      </c:pt>
                      <c:pt idx="241">
                        <c:v>746.03879600000005</c:v>
                      </c:pt>
                      <c:pt idx="242">
                        <c:v>744.87492899999995</c:v>
                      </c:pt>
                      <c:pt idx="243">
                        <c:v>743.71468700000003</c:v>
                      </c:pt>
                      <c:pt idx="244">
                        <c:v>742.55805499999997</c:v>
                      </c:pt>
                      <c:pt idx="245">
                        <c:v>741.40501400000005</c:v>
                      </c:pt>
                      <c:pt idx="246">
                        <c:v>740.25554899999997</c:v>
                      </c:pt>
                      <c:pt idx="247">
                        <c:v>739.10964300000001</c:v>
                      </c:pt>
                      <c:pt idx="248">
                        <c:v>737.96727899999996</c:v>
                      </c:pt>
                      <c:pt idx="249">
                        <c:v>736.82844</c:v>
                      </c:pt>
                      <c:pt idx="250">
                        <c:v>735.69311100000004</c:v>
                      </c:pt>
                      <c:pt idx="251">
                        <c:v>734.56127600000002</c:v>
                      </c:pt>
                      <c:pt idx="252">
                        <c:v>733.43291699999997</c:v>
                      </c:pt>
                      <c:pt idx="253">
                        <c:v>732.30802000000006</c:v>
                      </c:pt>
                      <c:pt idx="254">
                        <c:v>731.18656899999996</c:v>
                      </c:pt>
                      <c:pt idx="255">
                        <c:v>730.06854599999997</c:v>
                      </c:pt>
                      <c:pt idx="256">
                        <c:v>728.95393799999999</c:v>
                      </c:pt>
                      <c:pt idx="257">
                        <c:v>727.84272799999997</c:v>
                      </c:pt>
                      <c:pt idx="258">
                        <c:v>726.73490000000004</c:v>
                      </c:pt>
                      <c:pt idx="259">
                        <c:v>725.63044000000002</c:v>
                      </c:pt>
                      <c:pt idx="260">
                        <c:v>724.52933099999996</c:v>
                      </c:pt>
                      <c:pt idx="261">
                        <c:v>723.43155999999999</c:v>
                      </c:pt>
                      <c:pt idx="262">
                        <c:v>722.33710900000005</c:v>
                      </c:pt>
                      <c:pt idx="263">
                        <c:v>721.24596599999995</c:v>
                      </c:pt>
                      <c:pt idx="264">
                        <c:v>720.15811399999996</c:v>
                      </c:pt>
                      <c:pt idx="265">
                        <c:v>719.07353799999999</c:v>
                      </c:pt>
                      <c:pt idx="266">
                        <c:v>717.99222399999996</c:v>
                      </c:pt>
                      <c:pt idx="267">
                        <c:v>716.91415800000004</c:v>
                      </c:pt>
                      <c:pt idx="268">
                        <c:v>715.83932400000003</c:v>
                      </c:pt>
                      <c:pt idx="269">
                        <c:v>714.76770799999997</c:v>
                      </c:pt>
                      <c:pt idx="270">
                        <c:v>713.699296</c:v>
                      </c:pt>
                      <c:pt idx="271">
                        <c:v>712.63407400000006</c:v>
                      </c:pt>
                      <c:pt idx="272">
                        <c:v>711.57202600000005</c:v>
                      </c:pt>
                      <c:pt idx="273">
                        <c:v>710.51313900000002</c:v>
                      </c:pt>
                      <c:pt idx="274">
                        <c:v>709.45739900000001</c:v>
                      </c:pt>
                      <c:pt idx="275">
                        <c:v>708.40479100000005</c:v>
                      </c:pt>
                      <c:pt idx="276">
                        <c:v>707.35530300000005</c:v>
                      </c:pt>
                      <c:pt idx="277">
                        <c:v>706.30891899999995</c:v>
                      </c:pt>
                      <c:pt idx="278">
                        <c:v>705.26562699999999</c:v>
                      </c:pt>
                      <c:pt idx="279">
                        <c:v>704.22541200000001</c:v>
                      </c:pt>
                      <c:pt idx="280">
                        <c:v>703.18826100000001</c:v>
                      </c:pt>
                      <c:pt idx="281">
                        <c:v>702.15416100000004</c:v>
                      </c:pt>
                      <c:pt idx="282">
                        <c:v>701.12309700000003</c:v>
                      </c:pt>
                      <c:pt idx="283">
                        <c:v>700.09505799999999</c:v>
                      </c:pt>
                      <c:pt idx="284">
                        <c:v>699.07002799999998</c:v>
                      </c:pt>
                      <c:pt idx="285">
                        <c:v>698.04799600000001</c:v>
                      </c:pt>
                      <c:pt idx="286">
                        <c:v>697.02894800000001</c:v>
                      </c:pt>
                      <c:pt idx="287">
                        <c:v>696.01287100000002</c:v>
                      </c:pt>
                      <c:pt idx="288">
                        <c:v>694.99975099999995</c:v>
                      </c:pt>
                      <c:pt idx="289">
                        <c:v>693.98957700000005</c:v>
                      </c:pt>
                      <c:pt idx="290">
                        <c:v>692.98233600000003</c:v>
                      </c:pt>
                      <c:pt idx="291">
                        <c:v>691.97801300000003</c:v>
                      </c:pt>
                      <c:pt idx="292">
                        <c:v>690.97659799999997</c:v>
                      </c:pt>
                      <c:pt idx="293">
                        <c:v>689.97807699999998</c:v>
                      </c:pt>
                      <c:pt idx="294">
                        <c:v>688.982438</c:v>
                      </c:pt>
                      <c:pt idx="295">
                        <c:v>687.98966800000005</c:v>
                      </c:pt>
                      <c:pt idx="296">
                        <c:v>686.99975400000005</c:v>
                      </c:pt>
                      <c:pt idx="297">
                        <c:v>686.01268600000003</c:v>
                      </c:pt>
                      <c:pt idx="298">
                        <c:v>685.02844900000002</c:v>
                      </c:pt>
                      <c:pt idx="299">
                        <c:v>684.04703300000006</c:v>
                      </c:pt>
                      <c:pt idx="300">
                        <c:v>683.06842500000005</c:v>
                      </c:pt>
                      <c:pt idx="301">
                        <c:v>682.09261300000003</c:v>
                      </c:pt>
                      <c:pt idx="302">
                        <c:v>681.11958500000003</c:v>
                      </c:pt>
                      <c:pt idx="303">
                        <c:v>680.14932899999997</c:v>
                      </c:pt>
                      <c:pt idx="304">
                        <c:v>679.18183399999998</c:v>
                      </c:pt>
                      <c:pt idx="305">
                        <c:v>678.21708699999999</c:v>
                      </c:pt>
                      <c:pt idx="306">
                        <c:v>677.25507700000003</c:v>
                      </c:pt>
                      <c:pt idx="307">
                        <c:v>676.29579200000001</c:v>
                      </c:pt>
                      <c:pt idx="308">
                        <c:v>675.33922099999995</c:v>
                      </c:pt>
                      <c:pt idx="309">
                        <c:v>674.38535200000001</c:v>
                      </c:pt>
                      <c:pt idx="310">
                        <c:v>673.43417399999998</c:v>
                      </c:pt>
                      <c:pt idx="311">
                        <c:v>672.48567500000001</c:v>
                      </c:pt>
                      <c:pt idx="312">
                        <c:v>671.53984400000002</c:v>
                      </c:pt>
                      <c:pt idx="313">
                        <c:v>670.59667000000002</c:v>
                      </c:pt>
                      <c:pt idx="314">
                        <c:v>669.65614200000005</c:v>
                      </c:pt>
                      <c:pt idx="315">
                        <c:v>668.71824800000002</c:v>
                      </c:pt>
                      <c:pt idx="316">
                        <c:v>667.78297799999996</c:v>
                      </c:pt>
                      <c:pt idx="317">
                        <c:v>666.85032000000001</c:v>
                      </c:pt>
                      <c:pt idx="318">
                        <c:v>665.92026399999997</c:v>
                      </c:pt>
                      <c:pt idx="319">
                        <c:v>664.99279799999999</c:v>
                      </c:pt>
                      <c:pt idx="320">
                        <c:v>664.06791299999998</c:v>
                      </c:pt>
                      <c:pt idx="321">
                        <c:v>663.14559599999995</c:v>
                      </c:pt>
                      <c:pt idx="322">
                        <c:v>662.22583799999995</c:v>
                      </c:pt>
                      <c:pt idx="323">
                        <c:v>661.308628</c:v>
                      </c:pt>
                      <c:pt idx="324">
                        <c:v>660.39395500000001</c:v>
                      </c:pt>
                      <c:pt idx="325">
                        <c:v>659.481808</c:v>
                      </c:pt>
                      <c:pt idx="326">
                        <c:v>658.57217800000001</c:v>
                      </c:pt>
                      <c:pt idx="327">
                        <c:v>657.66505400000005</c:v>
                      </c:pt>
                      <c:pt idx="328">
                        <c:v>656.76042500000005</c:v>
                      </c:pt>
                      <c:pt idx="329">
                        <c:v>655.85828200000003</c:v>
                      </c:pt>
                      <c:pt idx="330">
                        <c:v>654.95861400000001</c:v>
                      </c:pt>
                      <c:pt idx="331">
                        <c:v>654.06141000000002</c:v>
                      </c:pt>
                      <c:pt idx="332">
                        <c:v>653.16666099999998</c:v>
                      </c:pt>
                      <c:pt idx="333">
                        <c:v>652.27435700000001</c:v>
                      </c:pt>
                      <c:pt idx="334">
                        <c:v>651.38448700000004</c:v>
                      </c:pt>
                      <c:pt idx="335">
                        <c:v>650.49704299999996</c:v>
                      </c:pt>
                      <c:pt idx="336">
                        <c:v>649.61201300000005</c:v>
                      </c:pt>
                      <c:pt idx="337">
                        <c:v>648.72938799999997</c:v>
                      </c:pt>
                      <c:pt idx="338">
                        <c:v>647.84915799999999</c:v>
                      </c:pt>
                      <c:pt idx="339">
                        <c:v>646.97131300000001</c:v>
                      </c:pt>
                      <c:pt idx="340">
                        <c:v>646.09584500000005</c:v>
                      </c:pt>
                      <c:pt idx="341">
                        <c:v>645.22274200000004</c:v>
                      </c:pt>
                      <c:pt idx="342">
                        <c:v>644.35199599999999</c:v>
                      </c:pt>
                      <c:pt idx="343">
                        <c:v>643.48359700000003</c:v>
                      </c:pt>
                      <c:pt idx="344">
                        <c:v>642.61753599999997</c:v>
                      </c:pt>
                      <c:pt idx="345">
                        <c:v>641.75380299999995</c:v>
                      </c:pt>
                      <c:pt idx="346">
                        <c:v>640.89238799999998</c:v>
                      </c:pt>
                      <c:pt idx="347">
                        <c:v>640.03328299999998</c:v>
                      </c:pt>
                      <c:pt idx="348">
                        <c:v>639.17647799999997</c:v>
                      </c:pt>
                      <c:pt idx="349">
                        <c:v>638.32196399999998</c:v>
                      </c:pt>
                      <c:pt idx="350">
                        <c:v>637.46973200000002</c:v>
                      </c:pt>
                      <c:pt idx="351">
                        <c:v>636.61977200000001</c:v>
                      </c:pt>
                      <c:pt idx="352">
                        <c:v>635.77207599999997</c:v>
                      </c:pt>
                      <c:pt idx="353">
                        <c:v>634.92663500000003</c:v>
                      </c:pt>
                      <c:pt idx="354">
                        <c:v>634.083439</c:v>
                      </c:pt>
                      <c:pt idx="355">
                        <c:v>633.242479</c:v>
                      </c:pt>
                      <c:pt idx="356">
                        <c:v>632.40374699999995</c:v>
                      </c:pt>
                      <c:pt idx="357">
                        <c:v>631.56723399999998</c:v>
                      </c:pt>
                      <c:pt idx="358">
                        <c:v>630.73293200000001</c:v>
                      </c:pt>
                      <c:pt idx="359">
                        <c:v>629.90083000000004</c:v>
                      </c:pt>
                      <c:pt idx="360">
                        <c:v>629.070921</c:v>
                      </c:pt>
                      <c:pt idx="361">
                        <c:v>628.24319600000001</c:v>
                      </c:pt>
                      <c:pt idx="362">
                        <c:v>627.41764699999999</c:v>
                      </c:pt>
                      <c:pt idx="363">
                        <c:v>626.59426399999995</c:v>
                      </c:pt>
                      <c:pt idx="364">
                        <c:v>625.77304000000004</c:v>
                      </c:pt>
                      <c:pt idx="365">
                        <c:v>624.95396500000004</c:v>
                      </c:pt>
                      <c:pt idx="366">
                        <c:v>624.13703199999998</c:v>
                      </c:pt>
                      <c:pt idx="367">
                        <c:v>623.32223099999999</c:v>
                      </c:pt>
                      <c:pt idx="368">
                        <c:v>622.50955599999998</c:v>
                      </c:pt>
                      <c:pt idx="369">
                        <c:v>621.69899599999997</c:v>
                      </c:pt>
                      <c:pt idx="370">
                        <c:v>620.89054499999997</c:v>
                      </c:pt>
                      <c:pt idx="371">
                        <c:v>620.08419400000002</c:v>
                      </c:pt>
                      <c:pt idx="372">
                        <c:v>619.27993400000003</c:v>
                      </c:pt>
                      <c:pt idx="373">
                        <c:v>618.47775799999999</c:v>
                      </c:pt>
                      <c:pt idx="374">
                        <c:v>617.67765799999995</c:v>
                      </c:pt>
                      <c:pt idx="375">
                        <c:v>616.87962400000004</c:v>
                      </c:pt>
                      <c:pt idx="376">
                        <c:v>616.08365100000003</c:v>
                      </c:pt>
                      <c:pt idx="377">
                        <c:v>615.28972799999997</c:v>
                      </c:pt>
                      <c:pt idx="378">
                        <c:v>614.49784999999997</c:v>
                      </c:pt>
                      <c:pt idx="379">
                        <c:v>613.70800699999995</c:v>
                      </c:pt>
                      <c:pt idx="380">
                        <c:v>612.92019200000004</c:v>
                      </c:pt>
                      <c:pt idx="381">
                        <c:v>612.13439700000004</c:v>
                      </c:pt>
                      <c:pt idx="382">
                        <c:v>611.35061399999995</c:v>
                      </c:pt>
                      <c:pt idx="383">
                        <c:v>610.56883500000004</c:v>
                      </c:pt>
                      <c:pt idx="384">
                        <c:v>609.78905399999996</c:v>
                      </c:pt>
                      <c:pt idx="385">
                        <c:v>609.01126199999999</c:v>
                      </c:pt>
                      <c:pt idx="386">
                        <c:v>608.23545100000001</c:v>
                      </c:pt>
                      <c:pt idx="387">
                        <c:v>607.46161500000005</c:v>
                      </c:pt>
                      <c:pt idx="388">
                        <c:v>606.68974500000002</c:v>
                      </c:pt>
                      <c:pt idx="389">
                        <c:v>605.91983400000004</c:v>
                      </c:pt>
                      <c:pt idx="390">
                        <c:v>605.15187500000002</c:v>
                      </c:pt>
                      <c:pt idx="391">
                        <c:v>604.38585999999998</c:v>
                      </c:pt>
                      <c:pt idx="392">
                        <c:v>603.62178200000005</c:v>
                      </c:pt>
                      <c:pt idx="393">
                        <c:v>602.85963300000003</c:v>
                      </c:pt>
                      <c:pt idx="394">
                        <c:v>602.09940600000004</c:v>
                      </c:pt>
                      <c:pt idx="395">
                        <c:v>601.341095</c:v>
                      </c:pt>
                      <c:pt idx="396">
                        <c:v>600.58469100000002</c:v>
                      </c:pt>
                      <c:pt idx="397">
                        <c:v>599.83018800000002</c:v>
                      </c:pt>
                      <c:pt idx="398">
                        <c:v>599.07757800000002</c:v>
                      </c:pt>
                      <c:pt idx="399">
                        <c:v>598.32685400000003</c:v>
                      </c:pt>
                      <c:pt idx="400">
                        <c:v>597.57800899999995</c:v>
                      </c:pt>
                      <c:pt idx="401">
                        <c:v>596.83103700000004</c:v>
                      </c:pt>
                      <c:pt idx="402">
                        <c:v>596.08592899999996</c:v>
                      </c:pt>
                      <c:pt idx="403">
                        <c:v>595.34267999999997</c:v>
                      </c:pt>
                      <c:pt idx="404">
                        <c:v>594.60128199999997</c:v>
                      </c:pt>
                      <c:pt idx="405">
                        <c:v>593.86172799999997</c:v>
                      </c:pt>
                      <c:pt idx="406">
                        <c:v>593.12401199999999</c:v>
                      </c:pt>
                      <c:pt idx="407">
                        <c:v>592.38812600000006</c:v>
                      </c:pt>
                      <c:pt idx="408">
                        <c:v>591.65406399999995</c:v>
                      </c:pt>
                      <c:pt idx="409">
                        <c:v>590.92181800000003</c:v>
                      </c:pt>
                      <c:pt idx="410">
                        <c:v>590.19138399999997</c:v>
                      </c:pt>
                      <c:pt idx="411">
                        <c:v>589.46275200000002</c:v>
                      </c:pt>
                      <c:pt idx="412">
                        <c:v>588.73591799999997</c:v>
                      </c:pt>
                      <c:pt idx="413">
                        <c:v>588.01087299999995</c:v>
                      </c:pt>
                      <c:pt idx="414">
                        <c:v>587.28761299999996</c:v>
                      </c:pt>
                      <c:pt idx="415">
                        <c:v>586.56612900000005</c:v>
                      </c:pt>
                      <c:pt idx="416">
                        <c:v>585.84641599999998</c:v>
                      </c:pt>
                      <c:pt idx="417">
                        <c:v>585.128467</c:v>
                      </c:pt>
                      <c:pt idx="418">
                        <c:v>584.41227600000002</c:v>
                      </c:pt>
                      <c:pt idx="419">
                        <c:v>583.69783500000005</c:v>
                      </c:pt>
                      <c:pt idx="420">
                        <c:v>582.98514</c:v>
                      </c:pt>
                      <c:pt idx="421">
                        <c:v>582.274182</c:v>
                      </c:pt>
                      <c:pt idx="422">
                        <c:v>581.56495600000005</c:v>
                      </c:pt>
                      <c:pt idx="423">
                        <c:v>580.85745699999995</c:v>
                      </c:pt>
                      <c:pt idx="424">
                        <c:v>580.15167599999995</c:v>
                      </c:pt>
                      <c:pt idx="425">
                        <c:v>579.44760799999995</c:v>
                      </c:pt>
                      <c:pt idx="426">
                        <c:v>578.74524799999995</c:v>
                      </c:pt>
                      <c:pt idx="427">
                        <c:v>578.04458799999998</c:v>
                      </c:pt>
                      <c:pt idx="428">
                        <c:v>577.34562200000005</c:v>
                      </c:pt>
                      <c:pt idx="429">
                        <c:v>576.64834499999995</c:v>
                      </c:pt>
                      <c:pt idx="430">
                        <c:v>575.95274900000004</c:v>
                      </c:pt>
                      <c:pt idx="431">
                        <c:v>575.25882999999999</c:v>
                      </c:pt>
                      <c:pt idx="432">
                        <c:v>574.56658200000004</c:v>
                      </c:pt>
                      <c:pt idx="433">
                        <c:v>573.87599699999998</c:v>
                      </c:pt>
                      <c:pt idx="434">
                        <c:v>573.18706999999995</c:v>
                      </c:pt>
                      <c:pt idx="435">
                        <c:v>572.49979499999995</c:v>
                      </c:pt>
                      <c:pt idx="436">
                        <c:v>571.814167</c:v>
                      </c:pt>
                      <c:pt idx="437">
                        <c:v>571.130179</c:v>
                      </c:pt>
                      <c:pt idx="438">
                        <c:v>570.44782499999997</c:v>
                      </c:pt>
                      <c:pt idx="439">
                        <c:v>569.76709900000003</c:v>
                      </c:pt>
                      <c:pt idx="440">
                        <c:v>569.08799699999997</c:v>
                      </c:pt>
                      <c:pt idx="441">
                        <c:v>568.41051100000004</c:v>
                      </c:pt>
                      <c:pt idx="442">
                        <c:v>567.73463600000002</c:v>
                      </c:pt>
                      <c:pt idx="443">
                        <c:v>567.06036700000004</c:v>
                      </c:pt>
                      <c:pt idx="444">
                        <c:v>566.387698</c:v>
                      </c:pt>
                      <c:pt idx="445">
                        <c:v>565.71662200000003</c:v>
                      </c:pt>
                      <c:pt idx="446">
                        <c:v>565.04713500000003</c:v>
                      </c:pt>
                      <c:pt idx="447">
                        <c:v>564.379231</c:v>
                      </c:pt>
                      <c:pt idx="448">
                        <c:v>563.71290399999998</c:v>
                      </c:pt>
                      <c:pt idx="449">
                        <c:v>563.04814799999997</c:v>
                      </c:pt>
                      <c:pt idx="450">
                        <c:v>562.38495799999998</c:v>
                      </c:pt>
                      <c:pt idx="451">
                        <c:v>561.72332900000004</c:v>
                      </c:pt>
                      <c:pt idx="452">
                        <c:v>561.06325400000003</c:v>
                      </c:pt>
                      <c:pt idx="453">
                        <c:v>560.40472899999997</c:v>
                      </c:pt>
                      <c:pt idx="454">
                        <c:v>559.747748</c:v>
                      </c:pt>
                      <c:pt idx="455">
                        <c:v>559.09230600000001</c:v>
                      </c:pt>
                      <c:pt idx="456">
                        <c:v>558.43839700000001</c:v>
                      </c:pt>
                      <c:pt idx="457">
                        <c:v>557.78601600000002</c:v>
                      </c:pt>
                      <c:pt idx="458">
                        <c:v>557.13515700000005</c:v>
                      </c:pt>
                      <c:pt idx="459">
                        <c:v>556.485815</c:v>
                      </c:pt>
                      <c:pt idx="460">
                        <c:v>555.837985</c:v>
                      </c:pt>
                      <c:pt idx="461">
                        <c:v>555.19166199999995</c:v>
                      </c:pt>
                      <c:pt idx="462">
                        <c:v>554.54683999999997</c:v>
                      </c:pt>
                      <c:pt idx="463">
                        <c:v>553.90351399999997</c:v>
                      </c:pt>
                      <c:pt idx="464">
                        <c:v>553.26167899999996</c:v>
                      </c:pt>
                      <c:pt idx="465">
                        <c:v>552.62132999999994</c:v>
                      </c:pt>
                      <c:pt idx="466">
                        <c:v>551.98246200000006</c:v>
                      </c:pt>
                      <c:pt idx="467">
                        <c:v>551.34506799999997</c:v>
                      </c:pt>
                      <c:pt idx="468">
                        <c:v>550.70914600000003</c:v>
                      </c:pt>
                      <c:pt idx="469">
                        <c:v>550.07468800000004</c:v>
                      </c:pt>
                      <c:pt idx="470">
                        <c:v>549.44169099999999</c:v>
                      </c:pt>
                      <c:pt idx="471">
                        <c:v>548.81014900000002</c:v>
                      </c:pt>
                      <c:pt idx="472">
                        <c:v>548.18005700000003</c:v>
                      </c:pt>
                      <c:pt idx="473">
                        <c:v>547.55141000000003</c:v>
                      </c:pt>
                      <c:pt idx="474">
                        <c:v>546.92420300000003</c:v>
                      </c:pt>
                      <c:pt idx="475">
                        <c:v>546.29843200000005</c:v>
                      </c:pt>
                      <c:pt idx="476">
                        <c:v>545.67409099999998</c:v>
                      </c:pt>
                      <c:pt idx="477">
                        <c:v>545.05117499999994</c:v>
                      </c:pt>
                      <c:pt idx="478">
                        <c:v>544.42967999999996</c:v>
                      </c:pt>
                      <c:pt idx="479">
                        <c:v>543.80960100000004</c:v>
                      </c:pt>
                      <c:pt idx="480">
                        <c:v>543.19093199999998</c:v>
                      </c:pt>
                      <c:pt idx="481">
                        <c:v>542.57366999999999</c:v>
                      </c:pt>
                      <c:pt idx="482">
                        <c:v>541.957808</c:v>
                      </c:pt>
                      <c:pt idx="483">
                        <c:v>541.343344</c:v>
                      </c:pt>
                      <c:pt idx="484">
                        <c:v>540.73027100000002</c:v>
                      </c:pt>
                      <c:pt idx="485">
                        <c:v>540.11858500000005</c:v>
                      </c:pt>
                      <c:pt idx="486">
                        <c:v>539.50828200000001</c:v>
                      </c:pt>
                      <c:pt idx="487">
                        <c:v>538.89935600000001</c:v>
                      </c:pt>
                      <c:pt idx="488">
                        <c:v>538.29180299999996</c:v>
                      </c:pt>
                      <c:pt idx="489">
                        <c:v>537.68561899999997</c:v>
                      </c:pt>
                      <c:pt idx="490">
                        <c:v>537.08079799999996</c:v>
                      </c:pt>
                      <c:pt idx="491">
                        <c:v>536.47733600000004</c:v>
                      </c:pt>
                      <c:pt idx="492">
                        <c:v>535.87522899999999</c:v>
                      </c:pt>
                      <c:pt idx="493">
                        <c:v>535.27447199999995</c:v>
                      </c:pt>
                      <c:pt idx="494">
                        <c:v>534.67506100000003</c:v>
                      </c:pt>
                      <c:pt idx="495">
                        <c:v>534.07699000000002</c:v>
                      </c:pt>
                      <c:pt idx="496">
                        <c:v>533.48025600000005</c:v>
                      </c:pt>
                      <c:pt idx="497">
                        <c:v>532.88485400000002</c:v>
                      </c:pt>
                      <c:pt idx="498">
                        <c:v>532.29078000000004</c:v>
                      </c:pt>
                      <c:pt idx="499">
                        <c:v>531.69802800000002</c:v>
                      </c:pt>
                      <c:pt idx="500">
                        <c:v>531.10659499999997</c:v>
                      </c:pt>
                      <c:pt idx="501">
                        <c:v>530.51647700000001</c:v>
                      </c:pt>
                      <c:pt idx="502">
                        <c:v>529.92766800000004</c:v>
                      </c:pt>
                      <c:pt idx="503">
                        <c:v>529.34016499999996</c:v>
                      </c:pt>
                      <c:pt idx="504">
                        <c:v>528.753964</c:v>
                      </c:pt>
                      <c:pt idx="505">
                        <c:v>528.16905899999995</c:v>
                      </c:pt>
                      <c:pt idx="506">
                        <c:v>527.58544700000004</c:v>
                      </c:pt>
                      <c:pt idx="507">
                        <c:v>527.00312299999996</c:v>
                      </c:pt>
                      <c:pt idx="508">
                        <c:v>526.42208300000004</c:v>
                      </c:pt>
                      <c:pt idx="509">
                        <c:v>525.84232299999996</c:v>
                      </c:pt>
                      <c:pt idx="510">
                        <c:v>525.26383899999996</c:v>
                      </c:pt>
                      <c:pt idx="511">
                        <c:v>524.68662600000005</c:v>
                      </c:pt>
                      <c:pt idx="512">
                        <c:v>524.11068</c:v>
                      </c:pt>
                      <c:pt idx="513">
                        <c:v>523.53599699999995</c:v>
                      </c:pt>
                      <c:pt idx="514">
                        <c:v>522.96257300000002</c:v>
                      </c:pt>
                      <c:pt idx="515">
                        <c:v>522.39040399999999</c:v>
                      </c:pt>
                      <c:pt idx="516">
                        <c:v>521.81948599999998</c:v>
                      </c:pt>
                      <c:pt idx="517">
                        <c:v>521.24981400000001</c:v>
                      </c:pt>
                      <c:pt idx="518">
                        <c:v>520.68138399999998</c:v>
                      </c:pt>
                      <c:pt idx="519">
                        <c:v>520.114193</c:v>
                      </c:pt>
                      <c:pt idx="520">
                        <c:v>519.54823599999997</c:v>
                      </c:pt>
                      <c:pt idx="521">
                        <c:v>518.98351000000002</c:v>
                      </c:pt>
                      <c:pt idx="522">
                        <c:v>518.42001000000005</c:v>
                      </c:pt>
                      <c:pt idx="523">
                        <c:v>517.85773200000006</c:v>
                      </c:pt>
                      <c:pt idx="524">
                        <c:v>517.29667300000006</c:v>
                      </c:pt>
                      <c:pt idx="525">
                        <c:v>516.73682799999995</c:v>
                      </c:pt>
                      <c:pt idx="526">
                        <c:v>516.17819399999996</c:v>
                      </c:pt>
                      <c:pt idx="527">
                        <c:v>515.620766</c:v>
                      </c:pt>
                      <c:pt idx="528">
                        <c:v>515.06454099999996</c:v>
                      </c:pt>
                      <c:pt idx="529">
                        <c:v>514.50951399999997</c:v>
                      </c:pt>
                      <c:pt idx="530">
                        <c:v>513.95568300000002</c:v>
                      </c:pt>
                      <c:pt idx="531">
                        <c:v>513.40304200000003</c:v>
                      </c:pt>
                      <c:pt idx="532">
                        <c:v>512.85158899999999</c:v>
                      </c:pt>
                      <c:pt idx="533">
                        <c:v>512.30131900000003</c:v>
                      </c:pt>
                      <c:pt idx="534">
                        <c:v>511.752229</c:v>
                      </c:pt>
                      <c:pt idx="535">
                        <c:v>511.20431400000001</c:v>
                      </c:pt>
                      <c:pt idx="536">
                        <c:v>510.65757100000002</c:v>
                      </c:pt>
                      <c:pt idx="537">
                        <c:v>510.11199699999997</c:v>
                      </c:pt>
                      <c:pt idx="538">
                        <c:v>509.567587</c:v>
                      </c:pt>
                      <c:pt idx="539">
                        <c:v>509.024338</c:v>
                      </c:pt>
                      <c:pt idx="540">
                        <c:v>508.48224599999998</c:v>
                      </c:pt>
                      <c:pt idx="541">
                        <c:v>507.94130799999999</c:v>
                      </c:pt>
                      <c:pt idx="542">
                        <c:v>507.40151900000001</c:v>
                      </c:pt>
                      <c:pt idx="543">
                        <c:v>506.86287600000003</c:v>
                      </c:pt>
                      <c:pt idx="544">
                        <c:v>506.32537600000001</c:v>
                      </c:pt>
                      <c:pt idx="545">
                        <c:v>505.78901400000001</c:v>
                      </c:pt>
                      <c:pt idx="546">
                        <c:v>505.25378799999999</c:v>
                      </c:pt>
                      <c:pt idx="547">
                        <c:v>504.71969300000001</c:v>
                      </c:pt>
                      <c:pt idx="548">
                        <c:v>504.18672600000002</c:v>
                      </c:pt>
                      <c:pt idx="549">
                        <c:v>503.65488299999998</c:v>
                      </c:pt>
                      <c:pt idx="550">
                        <c:v>503.12416200000001</c:v>
                      </c:pt>
                      <c:pt idx="551">
                        <c:v>502.59455700000001</c:v>
                      </c:pt>
                      <c:pt idx="552">
                        <c:v>502.06606699999998</c:v>
                      </c:pt>
                      <c:pt idx="553">
                        <c:v>501.53868599999998</c:v>
                      </c:pt>
                      <c:pt idx="554">
                        <c:v>501.01241299999998</c:v>
                      </c:pt>
                      <c:pt idx="555">
                        <c:v>500.48724199999998</c:v>
                      </c:pt>
                      <c:pt idx="556">
                        <c:v>499.96317199999999</c:v>
                      </c:pt>
                      <c:pt idx="557">
                        <c:v>499.44019800000001</c:v>
                      </c:pt>
                      <c:pt idx="558">
                        <c:v>498.918317</c:v>
                      </c:pt>
                      <c:pt idx="559">
                        <c:v>498.39752499999997</c:v>
                      </c:pt>
                      <c:pt idx="560">
                        <c:v>497.87781999999999</c:v>
                      </c:pt>
                      <c:pt idx="561">
                        <c:v>497.35919699999999</c:v>
                      </c:pt>
                      <c:pt idx="562">
                        <c:v>496.84165400000001</c:v>
                      </c:pt>
                      <c:pt idx="563">
                        <c:v>496.32518599999997</c:v>
                      </c:pt>
                      <c:pt idx="564">
                        <c:v>495.80979200000002</c:v>
                      </c:pt>
                      <c:pt idx="565">
                        <c:v>495.29546599999998</c:v>
                      </c:pt>
                      <c:pt idx="566">
                        <c:v>494.78220700000003</c:v>
                      </c:pt>
                      <c:pt idx="567">
                        <c:v>494.27001000000001</c:v>
                      </c:pt>
                      <c:pt idx="568">
                        <c:v>493.758872</c:v>
                      </c:pt>
                      <c:pt idx="569">
                        <c:v>493.24879099999998</c:v>
                      </c:pt>
                      <c:pt idx="570">
                        <c:v>492.73976199999998</c:v>
                      </c:pt>
                      <c:pt idx="571">
                        <c:v>492.23178300000001</c:v>
                      </c:pt>
                      <c:pt idx="572">
                        <c:v>491.72485</c:v>
                      </c:pt>
                      <c:pt idx="573">
                        <c:v>491.21895999999998</c:v>
                      </c:pt>
                      <c:pt idx="574">
                        <c:v>490.71411000000001</c:v>
                      </c:pt>
                      <c:pt idx="575">
                        <c:v>490.21029700000003</c:v>
                      </c:pt>
                      <c:pt idx="576">
                        <c:v>489.707517</c:v>
                      </c:pt>
                      <c:pt idx="577">
                        <c:v>489.20576799999998</c:v>
                      </c:pt>
                      <c:pt idx="578">
                        <c:v>488.70504499999998</c:v>
                      </c:pt>
                      <c:pt idx="579">
                        <c:v>488.20534700000002</c:v>
                      </c:pt>
                      <c:pt idx="580">
                        <c:v>487.70666899999998</c:v>
                      </c:pt>
                      <c:pt idx="581">
                        <c:v>487.20900899999998</c:v>
                      </c:pt>
                      <c:pt idx="582">
                        <c:v>486.71236399999998</c:v>
                      </c:pt>
                      <c:pt idx="583">
                        <c:v>486.21672999999998</c:v>
                      </c:pt>
                      <c:pt idx="584">
                        <c:v>485.722105</c:v>
                      </c:pt>
                      <c:pt idx="585">
                        <c:v>485.22848499999998</c:v>
                      </c:pt>
                      <c:pt idx="586">
                        <c:v>484.73586699999998</c:v>
                      </c:pt>
                      <c:pt idx="587">
                        <c:v>484.24424900000002</c:v>
                      </c:pt>
                      <c:pt idx="588">
                        <c:v>483.753626</c:v>
                      </c:pt>
                      <c:pt idx="589">
                        <c:v>483.26399700000002</c:v>
                      </c:pt>
                      <c:pt idx="590">
                        <c:v>482.77535799999998</c:v>
                      </c:pt>
                      <c:pt idx="591">
                        <c:v>482.28770600000001</c:v>
                      </c:pt>
                      <c:pt idx="592">
                        <c:v>481.801039</c:v>
                      </c:pt>
                      <c:pt idx="593">
                        <c:v>481.31535200000002</c:v>
                      </c:pt>
                      <c:pt idx="594">
                        <c:v>480.83064400000001</c:v>
                      </c:pt>
                      <c:pt idx="595">
                        <c:v>480.34691099999998</c:v>
                      </c:pt>
                      <c:pt idx="596">
                        <c:v>479.86415</c:v>
                      </c:pt>
                      <c:pt idx="597">
                        <c:v>479.38235900000001</c:v>
                      </c:pt>
                      <c:pt idx="598">
                        <c:v>478.90153400000003</c:v>
                      </c:pt>
                      <c:pt idx="599">
                        <c:v>478.421673</c:v>
                      </c:pt>
                      <c:pt idx="600">
                        <c:v>477.94277199999999</c:v>
                      </c:pt>
                      <c:pt idx="601">
                        <c:v>477.46482900000001</c:v>
                      </c:pt>
                      <c:pt idx="602">
                        <c:v>476.987841</c:v>
                      </c:pt>
                      <c:pt idx="603">
                        <c:v>476.51180599999998</c:v>
                      </c:pt>
                      <c:pt idx="604">
                        <c:v>476.03671900000001</c:v>
                      </c:pt>
                      <c:pt idx="605">
                        <c:v>475.56257900000003</c:v>
                      </c:pt>
                      <c:pt idx="606">
                        <c:v>475.089382</c:v>
                      </c:pt>
                      <c:pt idx="607">
                        <c:v>474.61712699999998</c:v>
                      </c:pt>
                      <c:pt idx="608">
                        <c:v>474.14580899999999</c:v>
                      </c:pt>
                      <c:pt idx="609">
                        <c:v>473.67542600000002</c:v>
                      </c:pt>
                      <c:pt idx="610">
                        <c:v>473.20597500000002</c:v>
                      </c:pt>
                      <c:pt idx="611">
                        <c:v>472.73745500000001</c:v>
                      </c:pt>
                      <c:pt idx="612">
                        <c:v>472.26986099999999</c:v>
                      </c:pt>
                      <c:pt idx="613">
                        <c:v>471.80319100000003</c:v>
                      </c:pt>
                      <c:pt idx="614">
                        <c:v>471.33744300000001</c:v>
                      </c:pt>
                      <c:pt idx="615">
                        <c:v>470.872613</c:v>
                      </c:pt>
                      <c:pt idx="616">
                        <c:v>470.40869900000001</c:v>
                      </c:pt>
                      <c:pt idx="617">
                        <c:v>469.94569799999999</c:v>
                      </c:pt>
                      <c:pt idx="618">
                        <c:v>469.483608</c:v>
                      </c:pt>
                      <c:pt idx="619">
                        <c:v>469.022426</c:v>
                      </c:pt>
                      <c:pt idx="620">
                        <c:v>468.56214799999998</c:v>
                      </c:pt>
                      <c:pt idx="621">
                        <c:v>468.10277400000001</c:v>
                      </c:pt>
                      <c:pt idx="622">
                        <c:v>467.64429899999999</c:v>
                      </c:pt>
                      <c:pt idx="623">
                        <c:v>467.18672099999998</c:v>
                      </c:pt>
                      <c:pt idx="624">
                        <c:v>466.73003799999998</c:v>
                      </c:pt>
                      <c:pt idx="625">
                        <c:v>466.274247</c:v>
                      </c:pt>
                      <c:pt idx="626">
                        <c:v>465.819346</c:v>
                      </c:pt>
                      <c:pt idx="627">
                        <c:v>465.36533100000003</c:v>
                      </c:pt>
                      <c:pt idx="628">
                        <c:v>464.91219999999998</c:v>
                      </c:pt>
                      <c:pt idx="629">
                        <c:v>464.45995099999999</c:v>
                      </c:pt>
                      <c:pt idx="630">
                        <c:v>464.00857999999999</c:v>
                      </c:pt>
                      <c:pt idx="631">
                        <c:v>463.558087</c:v>
                      </c:pt>
                      <c:pt idx="632">
                        <c:v>463.10846700000002</c:v>
                      </c:pt>
                      <c:pt idx="633">
                        <c:v>462.659718</c:v>
                      </c:pt>
                      <c:pt idx="634">
                        <c:v>462.211839</c:v>
                      </c:pt>
                      <c:pt idx="635">
                        <c:v>461.76482499999997</c:v>
                      </c:pt>
                      <c:pt idx="636">
                        <c:v>461.31867599999998</c:v>
                      </c:pt>
                      <c:pt idx="637">
                        <c:v>460.87338699999998</c:v>
                      </c:pt>
                      <c:pt idx="638">
                        <c:v>460.42895800000002</c:v>
                      </c:pt>
                      <c:pt idx="639">
                        <c:v>459.98538500000001</c:v>
                      </c:pt>
                      <c:pt idx="640">
                        <c:v>459.542665</c:v>
                      </c:pt>
                      <c:pt idx="641">
                        <c:v>459.100797</c:v>
                      </c:pt>
                      <c:pt idx="642">
                        <c:v>458.65977800000002</c:v>
                      </c:pt>
                      <c:pt idx="643">
                        <c:v>458.219606</c:v>
                      </c:pt>
                      <c:pt idx="644">
                        <c:v>457.78027700000001</c:v>
                      </c:pt>
                      <c:pt idx="645">
                        <c:v>457.34179</c:v>
                      </c:pt>
                      <c:pt idx="646">
                        <c:v>456.90414299999998</c:v>
                      </c:pt>
                      <c:pt idx="647">
                        <c:v>456.467332</c:v>
                      </c:pt>
                      <c:pt idx="648">
                        <c:v>456.03135600000002</c:v>
                      </c:pt>
                      <c:pt idx="649">
                        <c:v>455.59621099999998</c:v>
                      </c:pt>
                      <c:pt idx="650">
                        <c:v>455.16189600000001</c:v>
                      </c:pt>
                      <c:pt idx="651">
                        <c:v>454.728409</c:v>
                      </c:pt>
                      <c:pt idx="652">
                        <c:v>454.29574600000001</c:v>
                      </c:pt>
                      <c:pt idx="653">
                        <c:v>453.86390599999999</c:v>
                      </c:pt>
                      <c:pt idx="654">
                        <c:v>453.432886</c:v>
                      </c:pt>
                      <c:pt idx="655">
                        <c:v>453.00268399999999</c:v>
                      </c:pt>
                      <c:pt idx="656">
                        <c:v>452.57329800000002</c:v>
                      </c:pt>
                      <c:pt idx="657">
                        <c:v>452.14472499999999</c:v>
                      </c:pt>
                      <c:pt idx="658">
                        <c:v>451.71696200000002</c:v>
                      </c:pt>
                      <c:pt idx="659">
                        <c:v>451.290009</c:v>
                      </c:pt>
                      <c:pt idx="660">
                        <c:v>450.86386099999999</c:v>
                      </c:pt>
                      <c:pt idx="661">
                        <c:v>450.43851799999999</c:v>
                      </c:pt>
                      <c:pt idx="662">
                        <c:v>450.01397700000001</c:v>
                      </c:pt>
                      <c:pt idx="663">
                        <c:v>449.59023500000001</c:v>
                      </c:pt>
                      <c:pt idx="664">
                        <c:v>449.16728999999998</c:v>
                      </c:pt>
                      <c:pt idx="665">
                        <c:v>448.74513999999999</c:v>
                      </c:pt>
                      <c:pt idx="666">
                        <c:v>448.32378299999999</c:v>
                      </c:pt>
                      <c:pt idx="667">
                        <c:v>447.90321699999998</c:v>
                      </c:pt>
                      <c:pt idx="668">
                        <c:v>447.48343899999998</c:v>
                      </c:pt>
                      <c:pt idx="669">
                        <c:v>447.06444699999997</c:v>
                      </c:pt>
                      <c:pt idx="670">
                        <c:v>446.64623899999998</c:v>
                      </c:pt>
                      <c:pt idx="671">
                        <c:v>446.228812</c:v>
                      </c:pt>
                      <c:pt idx="672">
                        <c:v>445.81216599999999</c:v>
                      </c:pt>
                      <c:pt idx="673">
                        <c:v>445.39629600000001</c:v>
                      </c:pt>
                      <c:pt idx="674">
                        <c:v>444.981202</c:v>
                      </c:pt>
                      <c:pt idx="675">
                        <c:v>444.56688000000003</c:v>
                      </c:pt>
                      <c:pt idx="676">
                        <c:v>444.15332999999998</c:v>
                      </c:pt>
                      <c:pt idx="677">
                        <c:v>443.74054799999999</c:v>
                      </c:pt>
                      <c:pt idx="678">
                        <c:v>443.328532</c:v>
                      </c:pt>
                      <c:pt idx="679">
                        <c:v>442.917281</c:v>
                      </c:pt>
                      <c:pt idx="680">
                        <c:v>442.50679300000002</c:v>
                      </c:pt>
                      <c:pt idx="681">
                        <c:v>442.09706399999999</c:v>
                      </c:pt>
                      <c:pt idx="682">
                        <c:v>441.68809399999998</c:v>
                      </c:pt>
                      <c:pt idx="683">
                        <c:v>441.27987899999999</c:v>
                      </c:pt>
                      <c:pt idx="684">
                        <c:v>440.87241899999998</c:v>
                      </c:pt>
                      <c:pt idx="685">
                        <c:v>440.46571</c:v>
                      </c:pt>
                      <c:pt idx="686">
                        <c:v>440.05975000000001</c:v>
                      </c:pt>
                      <c:pt idx="687">
                        <c:v>439.654539</c:v>
                      </c:pt>
                      <c:pt idx="688">
                        <c:v>439.25007299999999</c:v>
                      </c:pt>
                      <c:pt idx="689">
                        <c:v>438.84634999999997</c:v>
                      </c:pt>
                      <c:pt idx="690">
                        <c:v>438.44336900000002</c:v>
                      </c:pt>
                      <c:pt idx="691">
                        <c:v>438.04112800000001</c:v>
                      </c:pt>
                      <c:pt idx="692">
                        <c:v>437.63962400000003</c:v>
                      </c:pt>
                      <c:pt idx="693">
                        <c:v>437.238855</c:v>
                      </c:pt>
                      <c:pt idx="694">
                        <c:v>436.838819</c:v>
                      </c:pt>
                      <c:pt idx="695">
                        <c:v>436.43951499999997</c:v>
                      </c:pt>
                      <c:pt idx="696">
                        <c:v>436.04093999999998</c:v>
                      </c:pt>
                      <c:pt idx="697">
                        <c:v>435.64309200000002</c:v>
                      </c:pt>
                      <c:pt idx="698">
                        <c:v>435.24597</c:v>
                      </c:pt>
                      <c:pt idx="699">
                        <c:v>434.84957100000003</c:v>
                      </c:pt>
                      <c:pt idx="700">
                        <c:v>434.45389399999999</c:v>
                      </c:pt>
                      <c:pt idx="701">
                        <c:v>434.05893600000002</c:v>
                      </c:pt>
                      <c:pt idx="702">
                        <c:v>433.66469499999999</c:v>
                      </c:pt>
                      <c:pt idx="703">
                        <c:v>433.27116999999998</c:v>
                      </c:pt>
                      <c:pt idx="704">
                        <c:v>432.87835799999999</c:v>
                      </c:pt>
                      <c:pt idx="705">
                        <c:v>432.48625800000002</c:v>
                      </c:pt>
                      <c:pt idx="706">
                        <c:v>432.09486800000002</c:v>
                      </c:pt>
                      <c:pt idx="707">
                        <c:v>431.70418599999999</c:v>
                      </c:pt>
                      <c:pt idx="708">
                        <c:v>431.31420900000001</c:v>
                      </c:pt>
                      <c:pt idx="709">
                        <c:v>430.924936</c:v>
                      </c:pt>
                      <c:pt idx="710">
                        <c:v>430.53636499999999</c:v>
                      </c:pt>
                      <c:pt idx="711">
                        <c:v>430.14849500000003</c:v>
                      </c:pt>
                      <c:pt idx="712">
                        <c:v>429.76132200000001</c:v>
                      </c:pt>
                      <c:pt idx="713">
                        <c:v>429.37484599999999</c:v>
                      </c:pt>
                      <c:pt idx="714">
                        <c:v>428.98906499999998</c:v>
                      </c:pt>
                      <c:pt idx="715">
                        <c:v>428.60397599999999</c:v>
                      </c:pt>
                      <c:pt idx="716">
                        <c:v>428.21957800000001</c:v>
                      </c:pt>
                      <c:pt idx="717">
                        <c:v>427.835869</c:v>
                      </c:pt>
                      <c:pt idx="718">
                        <c:v>427.45284600000002</c:v>
                      </c:pt>
                      <c:pt idx="719">
                        <c:v>427.07050900000002</c:v>
                      </c:pt>
                      <c:pt idx="720">
                        <c:v>426.68885499999999</c:v>
                      </c:pt>
                      <c:pt idx="721">
                        <c:v>426.307883</c:v>
                      </c:pt>
                      <c:pt idx="722">
                        <c:v>425.92759100000001</c:v>
                      </c:pt>
                      <c:pt idx="723">
                        <c:v>425.54797600000001</c:v>
                      </c:pt>
                      <c:pt idx="724">
                        <c:v>425.169038</c:v>
                      </c:pt>
                      <c:pt idx="725">
                        <c:v>424.790773</c:v>
                      </c:pt>
                      <c:pt idx="726">
                        <c:v>424.41318200000001</c:v>
                      </c:pt>
                      <c:pt idx="727">
                        <c:v>424.03626000000003</c:v>
                      </c:pt>
                      <c:pt idx="728">
                        <c:v>423.660008</c:v>
                      </c:pt>
                      <c:pt idx="729">
                        <c:v>423.284423</c:v>
                      </c:pt>
                      <c:pt idx="730">
                        <c:v>422.90950299999997</c:v>
                      </c:pt>
                      <c:pt idx="731">
                        <c:v>422.53524700000003</c:v>
                      </c:pt>
                      <c:pt idx="732">
                        <c:v>422.161653</c:v>
                      </c:pt>
                      <c:pt idx="733">
                        <c:v>421.78871800000002</c:v>
                      </c:pt>
                      <c:pt idx="734">
                        <c:v>421.41644200000002</c:v>
                      </c:pt>
                      <c:pt idx="735">
                        <c:v>421.04482300000001</c:v>
                      </c:pt>
                      <c:pt idx="736">
                        <c:v>420.673858</c:v>
                      </c:pt>
                      <c:pt idx="737">
                        <c:v>420.30354699999998</c:v>
                      </c:pt>
                      <c:pt idx="738">
                        <c:v>419.93388700000003</c:v>
                      </c:pt>
                      <c:pt idx="739">
                        <c:v>419.56487600000003</c:v>
                      </c:pt>
                      <c:pt idx="740">
                        <c:v>419.19651399999998</c:v>
                      </c:pt>
                      <c:pt idx="741">
                        <c:v>418.82879800000001</c:v>
                      </c:pt>
                      <c:pt idx="742">
                        <c:v>418.461726</c:v>
                      </c:pt>
                      <c:pt idx="743">
                        <c:v>418.09529700000002</c:v>
                      </c:pt>
                      <c:pt idx="744">
                        <c:v>417.72950900000001</c:v>
                      </c:pt>
                      <c:pt idx="745">
                        <c:v>417.36436099999997</c:v>
                      </c:pt>
                      <c:pt idx="746">
                        <c:v>416.99985099999998</c:v>
                      </c:pt>
                      <c:pt idx="747">
                        <c:v>416.63597700000003</c:v>
                      </c:pt>
                      <c:pt idx="748">
                        <c:v>416.27273700000001</c:v>
                      </c:pt>
                      <c:pt idx="749">
                        <c:v>415.91012999999998</c:v>
                      </c:pt>
                      <c:pt idx="750">
                        <c:v>415.54815400000001</c:v>
                      </c:pt>
                      <c:pt idx="751">
                        <c:v>415.18680799999998</c:v>
                      </c:pt>
                      <c:pt idx="752">
                        <c:v>414.82609000000002</c:v>
                      </c:pt>
                      <c:pt idx="753">
                        <c:v>414.46599800000001</c:v>
                      </c:pt>
                      <c:pt idx="754">
                        <c:v>414.10653000000002</c:v>
                      </c:pt>
                      <c:pt idx="755">
                        <c:v>413.74768599999999</c:v>
                      </c:pt>
                      <c:pt idx="756">
                        <c:v>413.38946299999998</c:v>
                      </c:pt>
                      <c:pt idx="757">
                        <c:v>413.031859</c:v>
                      </c:pt>
                      <c:pt idx="758">
                        <c:v>412.67487399999999</c:v>
                      </c:pt>
                      <c:pt idx="759">
                        <c:v>412.31850500000002</c:v>
                      </c:pt>
                      <c:pt idx="760">
                        <c:v>411.96275200000002</c:v>
                      </c:pt>
                      <c:pt idx="761">
                        <c:v>411.60761100000002</c:v>
                      </c:pt>
                      <c:pt idx="762">
                        <c:v>411.253083</c:v>
                      </c:pt>
                      <c:pt idx="763">
                        <c:v>410.89916499999998</c:v>
                      </c:pt>
                      <c:pt idx="764">
                        <c:v>410.54585500000002</c:v>
                      </c:pt>
                      <c:pt idx="765">
                        <c:v>410.193152</c:v>
                      </c:pt>
                      <c:pt idx="766">
                        <c:v>409.84105499999998</c:v>
                      </c:pt>
                      <c:pt idx="767">
                        <c:v>409.48956199999998</c:v>
                      </c:pt>
                      <c:pt idx="768">
                        <c:v>409.13867099999999</c:v>
                      </c:pt>
                      <c:pt idx="769">
                        <c:v>408.78838100000002</c:v>
                      </c:pt>
                      <c:pt idx="770">
                        <c:v>408.43869100000001</c:v>
                      </c:pt>
                      <c:pt idx="771">
                        <c:v>408.08959800000002</c:v>
                      </c:pt>
                      <c:pt idx="772">
                        <c:v>407.74110100000001</c:v>
                      </c:pt>
                      <c:pt idx="773">
                        <c:v>407.39319899999998</c:v>
                      </c:pt>
                      <c:pt idx="774">
                        <c:v>407.04588999999999</c:v>
                      </c:pt>
                      <c:pt idx="775">
                        <c:v>406.69917299999997</c:v>
                      </c:pt>
                      <c:pt idx="776">
                        <c:v>406.35304600000001</c:v>
                      </c:pt>
                      <c:pt idx="777">
                        <c:v>406.00750799999997</c:v>
                      </c:pt>
                      <c:pt idx="778">
                        <c:v>405.66255699999999</c:v>
                      </c:pt>
                      <c:pt idx="779">
                        <c:v>405.31819100000001</c:v>
                      </c:pt>
                      <c:pt idx="780">
                        <c:v>404.97440999999998</c:v>
                      </c:pt>
                      <c:pt idx="781">
                        <c:v>404.63121100000001</c:v>
                      </c:pt>
                      <c:pt idx="782">
                        <c:v>404.28859399999999</c:v>
                      </c:pt>
                      <c:pt idx="783">
                        <c:v>403.94655599999999</c:v>
                      </c:pt>
                      <c:pt idx="784">
                        <c:v>403.605097</c:v>
                      </c:pt>
                      <c:pt idx="785">
                        <c:v>403.26421399999998</c:v>
                      </c:pt>
                      <c:pt idx="786">
                        <c:v>402.92390699999999</c:v>
                      </c:pt>
                      <c:pt idx="787">
                        <c:v>402.58417300000002</c:v>
                      </c:pt>
                      <c:pt idx="788">
                        <c:v>402.24501199999997</c:v>
                      </c:pt>
                      <c:pt idx="789">
                        <c:v>401.90642200000002</c:v>
                      </c:pt>
                      <c:pt idx="790">
                        <c:v>401.56840099999999</c:v>
                      </c:pt>
                      <c:pt idx="791">
                        <c:v>401.23094900000001</c:v>
                      </c:pt>
                      <c:pt idx="792">
                        <c:v>400.89406300000002</c:v>
                      </c:pt>
                      <c:pt idx="793">
                        <c:v>400.55774300000002</c:v>
                      </c:pt>
                      <c:pt idx="794">
                        <c:v>400.22198600000002</c:v>
                      </c:pt>
                      <c:pt idx="795">
                        <c:v>399.88679200000001</c:v>
                      </c:pt>
                      <c:pt idx="796">
                        <c:v>399.55215800000002</c:v>
                      </c:pt>
                      <c:pt idx="797">
                        <c:v>399.21808499999997</c:v>
                      </c:pt>
                      <c:pt idx="798">
                        <c:v>398.884569</c:v>
                      </c:pt>
                      <c:pt idx="799">
                        <c:v>398.55160999999998</c:v>
                      </c:pt>
                      <c:pt idx="800">
                        <c:v>398.21920699999998</c:v>
                      </c:pt>
                      <c:pt idx="801">
                        <c:v>397.88735800000001</c:v>
                      </c:pt>
                      <c:pt idx="802">
                        <c:v>397.556061</c:v>
                      </c:pt>
                      <c:pt idx="803">
                        <c:v>397.22531600000002</c:v>
                      </c:pt>
                      <c:pt idx="804">
                        <c:v>396.89512000000002</c:v>
                      </c:pt>
                      <c:pt idx="805">
                        <c:v>396.565473</c:v>
                      </c:pt>
                      <c:pt idx="806">
                        <c:v>396.23637300000001</c:v>
                      </c:pt>
                      <c:pt idx="807">
                        <c:v>395.90781900000002</c:v>
                      </c:pt>
                      <c:pt idx="808">
                        <c:v>395.57980900000001</c:v>
                      </c:pt>
                      <c:pt idx="809">
                        <c:v>395.252342</c:v>
                      </c:pt>
                      <c:pt idx="810">
                        <c:v>394.92541699999998</c:v>
                      </c:pt>
                      <c:pt idx="811">
                        <c:v>394.59903200000002</c:v>
                      </c:pt>
                      <c:pt idx="812">
                        <c:v>394.27318700000001</c:v>
                      </c:pt>
                      <c:pt idx="813">
                        <c:v>393.947879</c:v>
                      </c:pt>
                      <c:pt idx="814">
                        <c:v>393.623107</c:v>
                      </c:pt>
                      <c:pt idx="815">
                        <c:v>393.29887100000002</c:v>
                      </c:pt>
                      <c:pt idx="816">
                        <c:v>392.975168</c:v>
                      </c:pt>
                      <c:pt idx="817">
                        <c:v>392.65199799999999</c:v>
                      </c:pt>
                      <c:pt idx="818">
                        <c:v>392.32935800000001</c:v>
                      </c:pt>
                      <c:pt idx="819">
                        <c:v>392.007249</c:v>
                      </c:pt>
                      <c:pt idx="820">
                        <c:v>391.68566800000002</c:v>
                      </c:pt>
                      <c:pt idx="821">
                        <c:v>391.36461400000002</c:v>
                      </c:pt>
                      <c:pt idx="822">
                        <c:v>391.04408599999999</c:v>
                      </c:pt>
                      <c:pt idx="823">
                        <c:v>390.72408300000001</c:v>
                      </c:pt>
                      <c:pt idx="824">
                        <c:v>390.40460300000001</c:v>
                      </c:pt>
                      <c:pt idx="825">
                        <c:v>390.085645</c:v>
                      </c:pt>
                      <c:pt idx="826">
                        <c:v>389.76720799999998</c:v>
                      </c:pt>
                      <c:pt idx="827">
                        <c:v>389.44929000000002</c:v>
                      </c:pt>
                      <c:pt idx="828">
                        <c:v>389.13189</c:v>
                      </c:pt>
                      <c:pt idx="829">
                        <c:v>388.81500799999998</c:v>
                      </c:pt>
                      <c:pt idx="830">
                        <c:v>388.49864100000002</c:v>
                      </c:pt>
                      <c:pt idx="831">
                        <c:v>388.18278800000002</c:v>
                      </c:pt>
                      <c:pt idx="832">
                        <c:v>387.86744900000002</c:v>
                      </c:pt>
                      <c:pt idx="833">
                        <c:v>387.55262099999999</c:v>
                      </c:pt>
                      <c:pt idx="834">
                        <c:v>387.23830400000003</c:v>
                      </c:pt>
                      <c:pt idx="835">
                        <c:v>386.92449699999997</c:v>
                      </c:pt>
                      <c:pt idx="836">
                        <c:v>386.611198</c:v>
                      </c:pt>
                      <c:pt idx="837">
                        <c:v>386.298406</c:v>
                      </c:pt>
                      <c:pt idx="838">
                        <c:v>385.98611899999997</c:v>
                      </c:pt>
                      <c:pt idx="839">
                        <c:v>385.67433699999998</c:v>
                      </c:pt>
                      <c:pt idx="840">
                        <c:v>385.36305800000002</c:v>
                      </c:pt>
                      <c:pt idx="841">
                        <c:v>385.05228199999999</c:v>
                      </c:pt>
                      <c:pt idx="842">
                        <c:v>384.742006</c:v>
                      </c:pt>
                      <c:pt idx="843">
                        <c:v>384.43223</c:v>
                      </c:pt>
                      <c:pt idx="844">
                        <c:v>384.122952</c:v>
                      </c:pt>
                      <c:pt idx="845">
                        <c:v>383.81417099999999</c:v>
                      </c:pt>
                      <c:pt idx="846">
                        <c:v>383.50588699999997</c:v>
                      </c:pt>
                      <c:pt idx="847">
                        <c:v>383.19809700000002</c:v>
                      </c:pt>
                      <c:pt idx="848">
                        <c:v>382.89080100000001</c:v>
                      </c:pt>
                      <c:pt idx="849">
                        <c:v>382.58399800000001</c:v>
                      </c:pt>
                      <c:pt idx="850">
                        <c:v>382.27768600000002</c:v>
                      </c:pt>
                      <c:pt idx="851">
                        <c:v>381.97186299999998</c:v>
                      </c:pt>
                      <c:pt idx="852">
                        <c:v>381.66653000000002</c:v>
                      </c:pt>
                      <c:pt idx="853">
                        <c:v>381.36168500000002</c:v>
                      </c:pt>
                      <c:pt idx="854">
                        <c:v>381.05732599999999</c:v>
                      </c:pt>
                      <c:pt idx="855">
                        <c:v>380.75345199999998</c:v>
                      </c:pt>
                      <c:pt idx="856">
                        <c:v>380.450063</c:v>
                      </c:pt>
                      <c:pt idx="857">
                        <c:v>380.14715699999999</c:v>
                      </c:pt>
                      <c:pt idx="858">
                        <c:v>379.84473300000002</c:v>
                      </c:pt>
                      <c:pt idx="859">
                        <c:v>379.54279000000002</c:v>
                      </c:pt>
                      <c:pt idx="860">
                        <c:v>379.24132600000002</c:v>
                      </c:pt>
                      <c:pt idx="861">
                        <c:v>378.94034099999999</c:v>
                      </c:pt>
                      <c:pt idx="862">
                        <c:v>378.63983300000001</c:v>
                      </c:pt>
                      <c:pt idx="863">
                        <c:v>378.33980100000002</c:v>
                      </c:pt>
                      <c:pt idx="864">
                        <c:v>378.04024500000003</c:v>
                      </c:pt>
                      <c:pt idx="865">
                        <c:v>377.74116199999997</c:v>
                      </c:pt>
                      <c:pt idx="866">
                        <c:v>377.44255299999998</c:v>
                      </c:pt>
                      <c:pt idx="867">
                        <c:v>377.14441499999998</c:v>
                      </c:pt>
                      <c:pt idx="868">
                        <c:v>376.84674799999999</c:v>
                      </c:pt>
                      <c:pt idx="869">
                        <c:v>376.54955000000001</c:v>
                      </c:pt>
                      <c:pt idx="870">
                        <c:v>376.25282099999998</c:v>
                      </c:pt>
                      <c:pt idx="871">
                        <c:v>375.95655799999997</c:v>
                      </c:pt>
                      <c:pt idx="872">
                        <c:v>375.66076299999997</c:v>
                      </c:pt>
                      <c:pt idx="873">
                        <c:v>375.365432</c:v>
                      </c:pt>
                      <c:pt idx="874">
                        <c:v>375.07056499999999</c:v>
                      </c:pt>
                      <c:pt idx="875">
                        <c:v>374.776161</c:v>
                      </c:pt>
                      <c:pt idx="876">
                        <c:v>374.48221899999999</c:v>
                      </c:pt>
                      <c:pt idx="877">
                        <c:v>374.188738</c:v>
                      </c:pt>
                      <c:pt idx="878">
                        <c:v>373.89571599999999</c:v>
                      </c:pt>
                      <c:pt idx="879">
                        <c:v>373.60315300000002</c:v>
                      </c:pt>
                      <c:pt idx="880">
                        <c:v>373.31104699999997</c:v>
                      </c:pt>
                      <c:pt idx="881">
                        <c:v>373.01939800000002</c:v>
                      </c:pt>
                      <c:pt idx="882">
                        <c:v>372.72820400000001</c:v>
                      </c:pt>
                      <c:pt idx="883">
                        <c:v>372.43746399999998</c:v>
                      </c:pt>
                      <c:pt idx="884">
                        <c:v>372.147178</c:v>
                      </c:pt>
                      <c:pt idx="885">
                        <c:v>371.85734400000001</c:v>
                      </c:pt>
                      <c:pt idx="886">
                        <c:v>371.56796100000003</c:v>
                      </c:pt>
                      <c:pt idx="887">
                        <c:v>371.27902699999999</c:v>
                      </c:pt>
                      <c:pt idx="888">
                        <c:v>370.990543</c:v>
                      </c:pt>
                      <c:pt idx="889">
                        <c:v>370.70250700000003</c:v>
                      </c:pt>
                      <c:pt idx="890">
                        <c:v>370.414918</c:v>
                      </c:pt>
                      <c:pt idx="891">
                        <c:v>370.12777499999999</c:v>
                      </c:pt>
                      <c:pt idx="892">
                        <c:v>369.84107599999999</c:v>
                      </c:pt>
                      <c:pt idx="893">
                        <c:v>369.554821</c:v>
                      </c:pt>
                      <c:pt idx="894">
                        <c:v>369.26900899999998</c:v>
                      </c:pt>
                      <c:pt idx="895">
                        <c:v>368.98363899999998</c:v>
                      </c:pt>
                      <c:pt idx="896">
                        <c:v>368.69871000000001</c:v>
                      </c:pt>
                      <c:pt idx="897">
                        <c:v>368.41422</c:v>
                      </c:pt>
                      <c:pt idx="898">
                        <c:v>368.13016900000002</c:v>
                      </c:pt>
                      <c:pt idx="899">
                        <c:v>367.84655600000002</c:v>
                      </c:pt>
                      <c:pt idx="900">
                        <c:v>367.563379</c:v>
                      </c:pt>
                      <c:pt idx="901">
                        <c:v>367.28063800000001</c:v>
                      </c:pt>
                      <c:pt idx="902">
                        <c:v>366.99833100000001</c:v>
                      </c:pt>
                      <c:pt idx="903">
                        <c:v>366.71645899999999</c:v>
                      </c:pt>
                      <c:pt idx="904">
                        <c:v>366.43501900000001</c:v>
                      </c:pt>
                      <c:pt idx="905">
                        <c:v>366.15401000000003</c:v>
                      </c:pt>
                      <c:pt idx="906">
                        <c:v>365.87343199999998</c:v>
                      </c:pt>
                      <c:pt idx="907">
                        <c:v>365.59328399999998</c:v>
                      </c:pt>
                      <c:pt idx="908">
                        <c:v>365.31356499999998</c:v>
                      </c:pt>
                      <c:pt idx="909">
                        <c:v>365.03427299999998</c:v>
                      </c:pt>
                      <c:pt idx="910">
                        <c:v>364.75540799999999</c:v>
                      </c:pt>
                      <c:pt idx="911">
                        <c:v>364.476969</c:v>
                      </c:pt>
                      <c:pt idx="912">
                        <c:v>364.19895400000001</c:v>
                      </c:pt>
                      <c:pt idx="913">
                        <c:v>363.92136399999998</c:v>
                      </c:pt>
                      <c:pt idx="914">
                        <c:v>363.64419600000002</c:v>
                      </c:pt>
                      <c:pt idx="915">
                        <c:v>363.36745000000002</c:v>
                      </c:pt>
                      <c:pt idx="916">
                        <c:v>363.09112499999998</c:v>
                      </c:pt>
                      <c:pt idx="917">
                        <c:v>362.81522000000001</c:v>
                      </c:pt>
                      <c:pt idx="918">
                        <c:v>362.53973400000001</c:v>
                      </c:pt>
                      <c:pt idx="919">
                        <c:v>362.26466599999998</c:v>
                      </c:pt>
                      <c:pt idx="920">
                        <c:v>361.99001500000003</c:v>
                      </c:pt>
                      <c:pt idx="921">
                        <c:v>361.71578</c:v>
                      </c:pt>
                      <c:pt idx="922">
                        <c:v>361.44195999999999</c:v>
                      </c:pt>
                      <c:pt idx="923">
                        <c:v>361.16855500000003</c:v>
                      </c:pt>
                      <c:pt idx="924">
                        <c:v>360.89556299999998</c:v>
                      </c:pt>
                      <c:pt idx="925">
                        <c:v>360.62298299999998</c:v>
                      </c:pt>
                      <c:pt idx="926">
                        <c:v>360.35081500000001</c:v>
                      </c:pt>
                      <c:pt idx="927">
                        <c:v>360.07905699999998</c:v>
                      </c:pt>
                      <c:pt idx="928">
                        <c:v>359.80770899999999</c:v>
                      </c:pt>
                      <c:pt idx="929">
                        <c:v>359.53676899999999</c:v>
                      </c:pt>
                      <c:pt idx="930">
                        <c:v>359.26623699999999</c:v>
                      </c:pt>
                      <c:pt idx="931">
                        <c:v>358.99611199999998</c:v>
                      </c:pt>
                      <c:pt idx="932">
                        <c:v>358.72639299999997</c:v>
                      </c:pt>
                      <c:pt idx="933">
                        <c:v>358.45707900000002</c:v>
                      </c:pt>
                      <c:pt idx="934">
                        <c:v>358.18816900000002</c:v>
                      </c:pt>
                      <c:pt idx="935">
                        <c:v>357.91966200000002</c:v>
                      </c:pt>
                      <c:pt idx="936">
                        <c:v>357.65155800000002</c:v>
                      </c:pt>
                      <c:pt idx="937">
                        <c:v>357.38385399999999</c:v>
                      </c:pt>
                      <c:pt idx="938">
                        <c:v>357.11655100000002</c:v>
                      </c:pt>
                      <c:pt idx="939">
                        <c:v>356.849648</c:v>
                      </c:pt>
                      <c:pt idx="940">
                        <c:v>356.583144</c:v>
                      </c:pt>
                      <c:pt idx="941">
                        <c:v>356.31703700000003</c:v>
                      </c:pt>
                      <c:pt idx="942">
                        <c:v>356.05132700000001</c:v>
                      </c:pt>
                      <c:pt idx="943">
                        <c:v>355.78601300000003</c:v>
                      </c:pt>
                      <c:pt idx="944">
                        <c:v>355.52109400000001</c:v>
                      </c:pt>
                      <c:pt idx="945">
                        <c:v>355.25656900000001</c:v>
                      </c:pt>
                      <c:pt idx="946">
                        <c:v>354.99243799999999</c:v>
                      </c:pt>
                      <c:pt idx="947">
                        <c:v>354.72869900000001</c:v>
                      </c:pt>
                      <c:pt idx="948">
                        <c:v>354.465352</c:v>
                      </c:pt>
                      <c:pt idx="949">
                        <c:v>354.20239600000002</c:v>
                      </c:pt>
                      <c:pt idx="950">
                        <c:v>353.93982899999997</c:v>
                      </c:pt>
                      <c:pt idx="951">
                        <c:v>353.67765100000003</c:v>
                      </c:pt>
                      <c:pt idx="952">
                        <c:v>353.415862</c:v>
                      </c:pt>
                      <c:pt idx="953">
                        <c:v>353.15445999999997</c:v>
                      </c:pt>
                      <c:pt idx="954">
                        <c:v>352.89344399999999</c:v>
                      </c:pt>
                      <c:pt idx="955">
                        <c:v>352.632813</c:v>
                      </c:pt>
                      <c:pt idx="956">
                        <c:v>352.372568</c:v>
                      </c:pt>
                      <c:pt idx="957">
                        <c:v>352.112706</c:v>
                      </c:pt>
                      <c:pt idx="958">
                        <c:v>351.853227</c:v>
                      </c:pt>
                      <c:pt idx="959">
                        <c:v>351.594131</c:v>
                      </c:pt>
                      <c:pt idx="960">
                        <c:v>351.33541500000001</c:v>
                      </c:pt>
                      <c:pt idx="961">
                        <c:v>351.07708000000002</c:v>
                      </c:pt>
                      <c:pt idx="962">
                        <c:v>350.81912499999999</c:v>
                      </c:pt>
                      <c:pt idx="963">
                        <c:v>350.56154900000001</c:v>
                      </c:pt>
                      <c:pt idx="964">
                        <c:v>350.30435</c:v>
                      </c:pt>
                      <c:pt idx="965">
                        <c:v>350.047529</c:v>
                      </c:pt>
                      <c:pt idx="966">
                        <c:v>349.79108400000001</c:v>
                      </c:pt>
                      <c:pt idx="967">
                        <c:v>349.53501399999999</c:v>
                      </c:pt>
                      <c:pt idx="968">
                        <c:v>349.27931899999999</c:v>
                      </c:pt>
                      <c:pt idx="969">
                        <c:v>349.02399800000001</c:v>
                      </c:pt>
                      <c:pt idx="970">
                        <c:v>348.76904999999999</c:v>
                      </c:pt>
                      <c:pt idx="971">
                        <c:v>348.51447400000001</c:v>
                      </c:pt>
                      <c:pt idx="972">
                        <c:v>348.26026899999999</c:v>
                      </c:pt>
                      <c:pt idx="973">
                        <c:v>348.00643500000001</c:v>
                      </c:pt>
                      <c:pt idx="974">
                        <c:v>347.752971</c:v>
                      </c:pt>
                      <c:pt idx="975">
                        <c:v>347.49987599999997</c:v>
                      </c:pt>
                      <c:pt idx="976">
                        <c:v>347.24714899999998</c:v>
                      </c:pt>
                      <c:pt idx="977">
                        <c:v>346.99478900000003</c:v>
                      </c:pt>
                      <c:pt idx="978">
                        <c:v>346.742795</c:v>
                      </c:pt>
                      <c:pt idx="979">
                        <c:v>346.49116800000002</c:v>
                      </c:pt>
                      <c:pt idx="980">
                        <c:v>346.23990500000002</c:v>
                      </c:pt>
                      <c:pt idx="981">
                        <c:v>345.98900700000002</c:v>
                      </c:pt>
                      <c:pt idx="982">
                        <c:v>345.738472</c:v>
                      </c:pt>
                      <c:pt idx="983">
                        <c:v>345.48829899999998</c:v>
                      </c:pt>
                      <c:pt idx="984">
                        <c:v>345.23848800000002</c:v>
                      </c:pt>
                      <c:pt idx="985">
                        <c:v>344.98903799999999</c:v>
                      </c:pt>
                      <c:pt idx="986">
                        <c:v>344.73994900000002</c:v>
                      </c:pt>
                      <c:pt idx="987">
                        <c:v>344.491219</c:v>
                      </c:pt>
                      <c:pt idx="988">
                        <c:v>344.24284699999998</c:v>
                      </c:pt>
                      <c:pt idx="989">
                        <c:v>343.99483400000003</c:v>
                      </c:pt>
                      <c:pt idx="990">
                        <c:v>343.74717700000002</c:v>
                      </c:pt>
                      <c:pt idx="991">
                        <c:v>343.49987700000003</c:v>
                      </c:pt>
                      <c:pt idx="992">
                        <c:v>343.25293299999998</c:v>
                      </c:pt>
                      <c:pt idx="993">
                        <c:v>343.00634300000002</c:v>
                      </c:pt>
                      <c:pt idx="994">
                        <c:v>342.760107</c:v>
                      </c:pt>
                      <c:pt idx="995">
                        <c:v>342.51422500000001</c:v>
                      </c:pt>
                      <c:pt idx="996">
                        <c:v>342.26869499999998</c:v>
                      </c:pt>
                      <c:pt idx="997">
                        <c:v>342.02351700000003</c:v>
                      </c:pt>
                      <c:pt idx="998">
                        <c:v>341.77868999999998</c:v>
                      </c:pt>
                      <c:pt idx="999">
                        <c:v>341.53421300000002</c:v>
                      </c:pt>
                      <c:pt idx="1000">
                        <c:v>341.29008499999998</c:v>
                      </c:pt>
                      <c:pt idx="1001">
                        <c:v>341.04630700000001</c:v>
                      </c:pt>
                      <c:pt idx="1002">
                        <c:v>340.80287600000003</c:v>
                      </c:pt>
                      <c:pt idx="1003">
                        <c:v>340.55979300000001</c:v>
                      </c:pt>
                      <c:pt idx="1004">
                        <c:v>340.31705599999998</c:v>
                      </c:pt>
                      <c:pt idx="1005">
                        <c:v>340.07466499999998</c:v>
                      </c:pt>
                      <c:pt idx="1006">
                        <c:v>339.83261900000002</c:v>
                      </c:pt>
                      <c:pt idx="1007">
                        <c:v>339.59091699999999</c:v>
                      </c:pt>
                      <c:pt idx="1008">
                        <c:v>339.349559</c:v>
                      </c:pt>
                      <c:pt idx="1009">
                        <c:v>339.10854399999999</c:v>
                      </c:pt>
                      <c:pt idx="1010">
                        <c:v>338.86786999999998</c:v>
                      </c:pt>
                      <c:pt idx="1011">
                        <c:v>338.62753800000002</c:v>
                      </c:pt>
                      <c:pt idx="1012">
                        <c:v>338.38754699999998</c:v>
                      </c:pt>
                      <c:pt idx="1013">
                        <c:v>338.147896</c:v>
                      </c:pt>
                      <c:pt idx="1014">
                        <c:v>337.90858400000002</c:v>
                      </c:pt>
                      <c:pt idx="1015">
                        <c:v>337.66961099999997</c:v>
                      </c:pt>
                      <c:pt idx="1016">
                        <c:v>337.43097499999999</c:v>
                      </c:pt>
                      <c:pt idx="1017">
                        <c:v>337.19267600000001</c:v>
                      </c:pt>
                      <c:pt idx="1018">
                        <c:v>336.95471400000002</c:v>
                      </c:pt>
                      <c:pt idx="1019">
                        <c:v>336.71708699999999</c:v>
                      </c:pt>
                      <c:pt idx="1020">
                        <c:v>336.47979500000002</c:v>
                      </c:pt>
                      <c:pt idx="1021">
                        <c:v>336.24283800000001</c:v>
                      </c:pt>
                      <c:pt idx="1022">
                        <c:v>336.006213</c:v>
                      </c:pt>
                      <c:pt idx="1023">
                        <c:v>335.76992200000001</c:v>
                      </c:pt>
                      <c:pt idx="1024">
                        <c:v>335.53396300000003</c:v>
                      </c:pt>
                      <c:pt idx="1025">
                        <c:v>335.29833500000001</c:v>
                      </c:pt>
                      <c:pt idx="1026">
                        <c:v>335.06303800000001</c:v>
                      </c:pt>
                      <c:pt idx="1027">
                        <c:v>334.82807100000002</c:v>
                      </c:pt>
                      <c:pt idx="1028">
                        <c:v>334.593433</c:v>
                      </c:pt>
                      <c:pt idx="1029">
                        <c:v>334.35912400000001</c:v>
                      </c:pt>
                      <c:pt idx="1030">
                        <c:v>334.12514299999998</c:v>
                      </c:pt>
                      <c:pt idx="1031">
                        <c:v>333.89148899999998</c:v>
                      </c:pt>
                      <c:pt idx="1032">
                        <c:v>333.658162</c:v>
                      </c:pt>
                      <c:pt idx="1033">
                        <c:v>333.42516000000001</c:v>
                      </c:pt>
                      <c:pt idx="1034">
                        <c:v>333.19248399999998</c:v>
                      </c:pt>
                      <c:pt idx="1035">
                        <c:v>332.96013199999999</c:v>
                      </c:pt>
                      <c:pt idx="1036">
                        <c:v>332.72810399999997</c:v>
                      </c:pt>
                      <c:pt idx="1037">
                        <c:v>332.496399</c:v>
                      </c:pt>
                      <c:pt idx="1038">
                        <c:v>332.265017</c:v>
                      </c:pt>
                      <c:pt idx="1039">
                        <c:v>332.03395599999999</c:v>
                      </c:pt>
                      <c:pt idx="1040">
                        <c:v>331.80321700000002</c:v>
                      </c:pt>
                      <c:pt idx="1041">
                        <c:v>331.57279799999998</c:v>
                      </c:pt>
                      <c:pt idx="1042">
                        <c:v>331.34269899999998</c:v>
                      </c:pt>
                      <c:pt idx="1043">
                        <c:v>331.11291899999998</c:v>
                      </c:pt>
                      <c:pt idx="1044">
                        <c:v>330.88345800000002</c:v>
                      </c:pt>
                      <c:pt idx="1045">
                        <c:v>330.654314</c:v>
                      </c:pt>
                      <c:pt idx="1046">
                        <c:v>330.42548699999998</c:v>
                      </c:pt>
                      <c:pt idx="1047">
                        <c:v>330.196977</c:v>
                      </c:pt>
                      <c:pt idx="1048">
                        <c:v>329.96878299999997</c:v>
                      </c:pt>
                      <c:pt idx="1049">
                        <c:v>329.740904</c:v>
                      </c:pt>
                      <c:pt idx="1050">
                        <c:v>329.51334000000003</c:v>
                      </c:pt>
                      <c:pt idx="1051">
                        <c:v>329.286089</c:v>
                      </c:pt>
                      <c:pt idx="1052">
                        <c:v>329.05915199999998</c:v>
                      </c:pt>
                      <c:pt idx="1053">
                        <c:v>328.83252700000003</c:v>
                      </c:pt>
                      <c:pt idx="1054">
                        <c:v>328.60621400000002</c:v>
                      </c:pt>
                      <c:pt idx="1055">
                        <c:v>328.38021300000003</c:v>
                      </c:pt>
                      <c:pt idx="1056">
                        <c:v>328.15452199999999</c:v>
                      </c:pt>
                      <c:pt idx="1057">
                        <c:v>327.92914100000002</c:v>
                      </c:pt>
                      <c:pt idx="1058">
                        <c:v>327.70407</c:v>
                      </c:pt>
                      <c:pt idx="1059">
                        <c:v>327.47930700000001</c:v>
                      </c:pt>
                      <c:pt idx="1060">
                        <c:v>327.25485200000003</c:v>
                      </c:pt>
                      <c:pt idx="1061">
                        <c:v>327.03070500000001</c:v>
                      </c:pt>
                      <c:pt idx="1062">
                        <c:v>326.80686500000002</c:v>
                      </c:pt>
                      <c:pt idx="1063">
                        <c:v>326.58333099999999</c:v>
                      </c:pt>
                      <c:pt idx="1064">
                        <c:v>326.36010199999998</c:v>
                      </c:pt>
                      <c:pt idx="1065">
                        <c:v>326.13717800000001</c:v>
                      </c:pt>
                      <c:pt idx="1066">
                        <c:v>325.914559</c:v>
                      </c:pt>
                      <c:pt idx="1067">
                        <c:v>325.69224400000002</c:v>
                      </c:pt>
                      <c:pt idx="1068">
                        <c:v>325.47023100000001</c:v>
                      </c:pt>
                      <c:pt idx="1069">
                        <c:v>325.24852099999998</c:v>
                      </c:pt>
                      <c:pt idx="1070">
                        <c:v>325.02711299999999</c:v>
                      </c:pt>
                      <c:pt idx="1071">
                        <c:v>324.80600600000002</c:v>
                      </c:pt>
                      <c:pt idx="1072">
                        <c:v>324.58519999999999</c:v>
                      </c:pt>
                      <c:pt idx="1073">
                        <c:v>324.36469399999999</c:v>
                      </c:pt>
                      <c:pt idx="1074">
                        <c:v>324.14448700000003</c:v>
                      </c:pt>
                      <c:pt idx="1075">
                        <c:v>323.92457899999999</c:v>
                      </c:pt>
                      <c:pt idx="1076">
                        <c:v>323.70496900000001</c:v>
                      </c:pt>
                      <c:pt idx="1077">
                        <c:v>323.485657</c:v>
                      </c:pt>
                      <c:pt idx="1078">
                        <c:v>323.26664099999999</c:v>
                      </c:pt>
                      <c:pt idx="1079">
                        <c:v>323.04792200000003</c:v>
                      </c:pt>
                      <c:pt idx="1080">
                        <c:v>322.829499</c:v>
                      </c:pt>
                      <c:pt idx="1081">
                        <c:v>322.61137100000002</c:v>
                      </c:pt>
                      <c:pt idx="1082">
                        <c:v>322.39353799999998</c:v>
                      </c:pt>
                      <c:pt idx="1083">
                        <c:v>322.17599799999999</c:v>
                      </c:pt>
                      <c:pt idx="1084">
                        <c:v>321.958752</c:v>
                      </c:pt>
                      <c:pt idx="1085">
                        <c:v>321.74179900000001</c:v>
                      </c:pt>
                      <c:pt idx="1086">
                        <c:v>321.52513800000003</c:v>
                      </c:pt>
                      <c:pt idx="1087">
                        <c:v>321.30876799999999</c:v>
                      </c:pt>
                      <c:pt idx="1088">
                        <c:v>321.09268900000001</c:v>
                      </c:pt>
                      <c:pt idx="1089">
                        <c:v>320.87690099999998</c:v>
                      </c:pt>
                      <c:pt idx="1090">
                        <c:v>320.66140300000001</c:v>
                      </c:pt>
                      <c:pt idx="1091">
                        <c:v>320.44619399999999</c:v>
                      </c:pt>
                      <c:pt idx="1092">
                        <c:v>320.23127399999998</c:v>
                      </c:pt>
                      <c:pt idx="1093">
                        <c:v>320.01664199999999</c:v>
                      </c:pt>
                      <c:pt idx="1094">
                        <c:v>319.80229700000001</c:v>
                      </c:pt>
                      <c:pt idx="1095">
                        <c:v>319.58823899999999</c:v>
                      </c:pt>
                      <c:pt idx="1096">
                        <c:v>319.37446799999998</c:v>
                      </c:pt>
                      <c:pt idx="1097">
                        <c:v>319.16098199999999</c:v>
                      </c:pt>
                      <c:pt idx="1098">
                        <c:v>318.94778200000002</c:v>
                      </c:pt>
                      <c:pt idx="1099">
                        <c:v>318.73486600000001</c:v>
                      </c:pt>
                      <c:pt idx="1100">
                        <c:v>318.52223400000003</c:v>
                      </c:pt>
                      <c:pt idx="1101">
                        <c:v>318.30988600000001</c:v>
                      </c:pt>
                      <c:pt idx="1102">
                        <c:v>318.09782100000001</c:v>
                      </c:pt>
                      <c:pt idx="1103">
                        <c:v>317.88603799999999</c:v>
                      </c:pt>
                      <c:pt idx="1104">
                        <c:v>317.67453699999999</c:v>
                      </c:pt>
                      <c:pt idx="1105">
                        <c:v>317.46331700000002</c:v>
                      </c:pt>
                      <c:pt idx="1106">
                        <c:v>317.25237800000002</c:v>
                      </c:pt>
                      <c:pt idx="1107">
                        <c:v>317.041719</c:v>
                      </c:pt>
                      <c:pt idx="1108">
                        <c:v>316.83134000000001</c:v>
                      </c:pt>
                      <c:pt idx="1109">
                        <c:v>316.62124</c:v>
                      </c:pt>
                      <c:pt idx="1110">
                        <c:v>316.41141800000003</c:v>
                      </c:pt>
                      <c:pt idx="1111">
                        <c:v>316.20187399999998</c:v>
                      </c:pt>
                      <c:pt idx="1112">
                        <c:v>315.99260700000002</c:v>
                      </c:pt>
                      <c:pt idx="1113">
                        <c:v>315.78361699999999</c:v>
                      </c:pt>
                      <c:pt idx="1114">
                        <c:v>315.574904</c:v>
                      </c:pt>
                      <c:pt idx="1115">
                        <c:v>315.366466</c:v>
                      </c:pt>
                      <c:pt idx="1116">
                        <c:v>315.15830299999999</c:v>
                      </c:pt>
                      <c:pt idx="1117">
                        <c:v>314.95041500000002</c:v>
                      </c:pt>
                      <c:pt idx="1118">
                        <c:v>314.74280099999999</c:v>
                      </c:pt>
                      <c:pt idx="1119">
                        <c:v>314.535461</c:v>
                      </c:pt>
                      <c:pt idx="1120">
                        <c:v>314.32839300000001</c:v>
                      </c:pt>
                      <c:pt idx="1121">
                        <c:v>314.12159800000001</c:v>
                      </c:pt>
                      <c:pt idx="1122">
                        <c:v>313.915075</c:v>
                      </c:pt>
                      <c:pt idx="1123">
                        <c:v>313.708823</c:v>
                      </c:pt>
                      <c:pt idx="1124">
                        <c:v>313.50284299999998</c:v>
                      </c:pt>
                      <c:pt idx="1125">
                        <c:v>313.29713199999998</c:v>
                      </c:pt>
                      <c:pt idx="1126">
                        <c:v>313.09169100000003</c:v>
                      </c:pt>
                      <c:pt idx="1127">
                        <c:v>312.88652000000002</c:v>
                      </c:pt>
                      <c:pt idx="1128">
                        <c:v>312.68161700000002</c:v>
                      </c:pt>
                      <c:pt idx="1129">
                        <c:v>312.47698300000002</c:v>
                      </c:pt>
                      <c:pt idx="1130">
                        <c:v>312.27261600000003</c:v>
                      </c:pt>
                      <c:pt idx="1131">
                        <c:v>312.06851599999999</c:v>
                      </c:pt>
                      <c:pt idx="1132">
                        <c:v>311.86468300000001</c:v>
                      </c:pt>
                      <c:pt idx="1133">
                        <c:v>311.66111599999999</c:v>
                      </c:pt>
                      <c:pt idx="1134">
                        <c:v>311.45781399999998</c:v>
                      </c:pt>
                      <c:pt idx="1135">
                        <c:v>311.25477799999999</c:v>
                      </c:pt>
                      <c:pt idx="1136">
                        <c:v>311.05200600000001</c:v>
                      </c:pt>
                      <c:pt idx="1137">
                        <c:v>310.84949799999998</c:v>
                      </c:pt>
                      <c:pt idx="1138">
                        <c:v>310.64725399999998</c:v>
                      </c:pt>
                      <c:pt idx="1139">
                        <c:v>310.44527299999999</c:v>
                      </c:pt>
                      <c:pt idx="1140">
                        <c:v>310.24355400000002</c:v>
                      </c:pt>
                      <c:pt idx="1141">
                        <c:v>310.04209700000001</c:v>
                      </c:pt>
                      <c:pt idx="1142">
                        <c:v>309.84090200000003</c:v>
                      </c:pt>
                      <c:pt idx="1143">
                        <c:v>309.63996700000001</c:v>
                      </c:pt>
                      <c:pt idx="1144">
                        <c:v>309.43929300000002</c:v>
                      </c:pt>
                      <c:pt idx="1145">
                        <c:v>309.238879</c:v>
                      </c:pt>
                      <c:pt idx="1146">
                        <c:v>309.038724</c:v>
                      </c:pt>
                      <c:pt idx="1147">
                        <c:v>308.83882899999998</c:v>
                      </c:pt>
                      <c:pt idx="1148">
                        <c:v>308.63919199999998</c:v>
                      </c:pt>
                      <c:pt idx="1149">
                        <c:v>308.43981200000002</c:v>
                      </c:pt>
                      <c:pt idx="1150">
                        <c:v>308.24068999999997</c:v>
                      </c:pt>
                      <c:pt idx="1151">
                        <c:v>308.04182500000002</c:v>
                      </c:pt>
                      <c:pt idx="1152">
                        <c:v>307.84321699999998</c:v>
                      </c:pt>
                      <c:pt idx="1153">
                        <c:v>307.64486399999998</c:v>
                      </c:pt>
                      <c:pt idx="1154">
                        <c:v>307.44676700000002</c:v>
                      </c:pt>
                      <c:pt idx="1155">
                        <c:v>307.24892499999999</c:v>
                      </c:pt>
                      <c:pt idx="1156">
                        <c:v>307.05133699999999</c:v>
                      </c:pt>
                      <c:pt idx="1157">
                        <c:v>306.85400299999998</c:v>
                      </c:pt>
                      <c:pt idx="1158">
                        <c:v>306.65692300000001</c:v>
                      </c:pt>
                      <c:pt idx="1159">
                        <c:v>306.46009600000002</c:v>
                      </c:pt>
                      <c:pt idx="1160">
                        <c:v>306.26352100000003</c:v>
                      </c:pt>
                      <c:pt idx="1161">
                        <c:v>306.06719800000002</c:v>
                      </c:pt>
                      <c:pt idx="1162">
                        <c:v>305.871127</c:v>
                      </c:pt>
                      <c:pt idx="1163">
                        <c:v>305.67530699999998</c:v>
                      </c:pt>
                      <c:pt idx="1164">
                        <c:v>305.479737</c:v>
                      </c:pt>
                      <c:pt idx="1165">
                        <c:v>305.28441800000002</c:v>
                      </c:pt>
                      <c:pt idx="1166">
                        <c:v>305.08934799999997</c:v>
                      </c:pt>
                      <c:pt idx="1167">
                        <c:v>304.89452699999998</c:v>
                      </c:pt>
                      <c:pt idx="1168">
                        <c:v>304.69995499999999</c:v>
                      </c:pt>
                      <c:pt idx="1169">
                        <c:v>304.50563099999999</c:v>
                      </c:pt>
                      <c:pt idx="1170">
                        <c:v>304.311555</c:v>
                      </c:pt>
                      <c:pt idx="1171">
                        <c:v>304.117726</c:v>
                      </c:pt>
                      <c:pt idx="1172">
                        <c:v>303.92414300000002</c:v>
                      </c:pt>
                      <c:pt idx="1173">
                        <c:v>303.73080700000003</c:v>
                      </c:pt>
                      <c:pt idx="1174">
                        <c:v>303.53771699999999</c:v>
                      </c:pt>
                      <c:pt idx="1175">
                        <c:v>303.34487200000001</c:v>
                      </c:pt>
                      <c:pt idx="1176">
                        <c:v>303.15227299999998</c:v>
                      </c:pt>
                      <c:pt idx="1177">
                        <c:v>302.95991700000002</c:v>
                      </c:pt>
                      <c:pt idx="1178">
                        <c:v>302.76780600000001</c:v>
                      </c:pt>
                      <c:pt idx="1179">
                        <c:v>302.57593700000001</c:v>
                      </c:pt>
                      <c:pt idx="1180">
                        <c:v>302.38431200000002</c:v>
                      </c:pt>
                      <c:pt idx="1181">
                        <c:v>302.19292999999999</c:v>
                      </c:pt>
                      <c:pt idx="1182">
                        <c:v>302.00179000000003</c:v>
                      </c:pt>
                      <c:pt idx="1183">
                        <c:v>301.81089100000003</c:v>
                      </c:pt>
                      <c:pt idx="1184">
                        <c:v>301.62023299999998</c:v>
                      </c:pt>
                      <c:pt idx="1185">
                        <c:v>301.42981600000002</c:v>
                      </c:pt>
                      <c:pt idx="1186">
                        <c:v>301.23964000000001</c:v>
                      </c:pt>
                      <c:pt idx="1187">
                        <c:v>301.04970300000002</c:v>
                      </c:pt>
                      <c:pt idx="1188">
                        <c:v>300.860006</c:v>
                      </c:pt>
                      <c:pt idx="1189">
                        <c:v>300.670547</c:v>
                      </c:pt>
                      <c:pt idx="1190">
                        <c:v>300.48132700000002</c:v>
                      </c:pt>
                      <c:pt idx="1191">
                        <c:v>300.29234500000001</c:v>
                      </c:pt>
                      <c:pt idx="1192">
                        <c:v>300.10360100000003</c:v>
                      </c:pt>
                      <c:pt idx="1193">
                        <c:v>299.91509400000001</c:v>
                      </c:pt>
                      <c:pt idx="1194">
                        <c:v>299.72682300000002</c:v>
                      </c:pt>
                      <c:pt idx="1195">
                        <c:v>299.53878900000001</c:v>
                      </c:pt>
                      <c:pt idx="1196">
                        <c:v>299.35099000000002</c:v>
                      </c:pt>
                      <c:pt idx="1197">
                        <c:v>299.16342700000001</c:v>
                      </c:pt>
                      <c:pt idx="1198">
                        <c:v>298.97609799999998</c:v>
                      </c:pt>
                      <c:pt idx="1199">
                        <c:v>298.78900499999997</c:v>
                      </c:pt>
                      <c:pt idx="1200">
                        <c:v>298.60214500000001</c:v>
                      </c:pt>
                      <c:pt idx="1201">
                        <c:v>298.41551800000002</c:v>
                      </c:pt>
                      <c:pt idx="1202">
                        <c:v>298.22912500000001</c:v>
                      </c:pt>
                      <c:pt idx="1203">
                        <c:v>298.04296499999998</c:v>
                      </c:pt>
                      <c:pt idx="1204">
                        <c:v>297.85703599999999</c:v>
                      </c:pt>
                      <c:pt idx="1205">
                        <c:v>297.67133999999999</c:v>
                      </c:pt>
                      <c:pt idx="1206">
                        <c:v>297.48587500000002</c:v>
                      </c:pt>
                      <c:pt idx="1207">
                        <c:v>297.30064099999998</c:v>
                      </c:pt>
                      <c:pt idx="1208">
                        <c:v>297.11563699999999</c:v>
                      </c:pt>
                      <c:pt idx="1209">
                        <c:v>296.93086399999999</c:v>
                      </c:pt>
                      <c:pt idx="1210">
                        <c:v>296.74632000000003</c:v>
                      </c:pt>
                      <c:pt idx="1211">
                        <c:v>296.562006</c:v>
                      </c:pt>
                      <c:pt idx="1212">
                        <c:v>296.37792000000002</c:v>
                      </c:pt>
                      <c:pt idx="1213">
                        <c:v>296.19406300000003</c:v>
                      </c:pt>
                      <c:pt idx="1214">
                        <c:v>296.01043399999998</c:v>
                      </c:pt>
                      <c:pt idx="1215">
                        <c:v>295.82703199999997</c:v>
                      </c:pt>
                      <c:pt idx="1216">
                        <c:v>295.64385700000003</c:v>
                      </c:pt>
                      <c:pt idx="1217">
                        <c:v>295.46090900000002</c:v>
                      </c:pt>
                      <c:pt idx="1218">
                        <c:v>295.278188</c:v>
                      </c:pt>
                      <c:pt idx="1219">
                        <c:v>295.09569199999999</c:v>
                      </c:pt>
                      <c:pt idx="1220">
                        <c:v>294.91342100000003</c:v>
                      </c:pt>
                      <c:pt idx="1221">
                        <c:v>294.73137600000001</c:v>
                      </c:pt>
                      <c:pt idx="1222">
                        <c:v>294.549555</c:v>
                      </c:pt>
                      <c:pt idx="1223">
                        <c:v>294.36795899999998</c:v>
                      </c:pt>
                      <c:pt idx="1224">
                        <c:v>294.18658599999998</c:v>
                      </c:pt>
                      <c:pt idx="1225">
                        <c:v>294.00543699999997</c:v>
                      </c:pt>
                      <c:pt idx="1226">
                        <c:v>293.82450999999998</c:v>
                      </c:pt>
                      <c:pt idx="1227">
                        <c:v>293.64380599999998</c:v>
                      </c:pt>
                      <c:pt idx="1228">
                        <c:v>293.463325</c:v>
                      </c:pt>
                      <c:pt idx="1229">
                        <c:v>293.28306500000002</c:v>
                      </c:pt>
                      <c:pt idx="1230">
                        <c:v>293.103026</c:v>
                      </c:pt>
                      <c:pt idx="1231">
                        <c:v>292.92320799999999</c:v>
                      </c:pt>
                      <c:pt idx="1232">
                        <c:v>292.74361099999999</c:v>
                      </c:pt>
                      <c:pt idx="1233">
                        <c:v>292.564234</c:v>
                      </c:pt>
                      <c:pt idx="1234">
                        <c:v>292.38507600000003</c:v>
                      </c:pt>
                      <c:pt idx="1235">
                        <c:v>292.20613800000001</c:v>
                      </c:pt>
                      <c:pt idx="1236">
                        <c:v>292.02741900000001</c:v>
                      </c:pt>
                      <c:pt idx="1237">
                        <c:v>291.84891800000003</c:v>
                      </c:pt>
                      <c:pt idx="1238">
                        <c:v>291.670635</c:v>
                      </c:pt>
                      <c:pt idx="1239">
                        <c:v>291.49257</c:v>
                      </c:pt>
                      <c:pt idx="1240">
                        <c:v>291.31472200000002</c:v>
                      </c:pt>
                      <c:pt idx="1241">
                        <c:v>291.137091</c:v>
                      </c:pt>
                      <c:pt idx="1242">
                        <c:v>290.959677</c:v>
                      </c:pt>
                      <c:pt idx="1243">
                        <c:v>290.78247800000003</c:v>
                      </c:pt>
                      <c:pt idx="1244">
                        <c:v>290.60549600000002</c:v>
                      </c:pt>
                      <c:pt idx="1245">
                        <c:v>290.42872799999998</c:v>
                      </c:pt>
                      <c:pt idx="1246">
                        <c:v>290.25217600000002</c:v>
                      </c:pt>
                      <c:pt idx="1247">
                        <c:v>290.07583799999998</c:v>
                      </c:pt>
                      <c:pt idx="1248">
                        <c:v>289.89971400000002</c:v>
                      </c:pt>
                      <c:pt idx="1249">
                        <c:v>289.72380399999997</c:v>
                      </c:pt>
                      <c:pt idx="1250">
                        <c:v>289.54810800000001</c:v>
                      </c:pt>
                      <c:pt idx="1251">
                        <c:v>289.37262399999997</c:v>
                      </c:pt>
                      <c:pt idx="1252">
                        <c:v>289.19735300000002</c:v>
                      </c:pt>
                      <c:pt idx="1253">
                        <c:v>289.02229399999999</c:v>
                      </c:pt>
                      <c:pt idx="1254">
                        <c:v>288.84744699999999</c:v>
                      </c:pt>
                      <c:pt idx="1255">
                        <c:v>288.67281100000002</c:v>
                      </c:pt>
                      <c:pt idx="1256">
                        <c:v>288.49838599999998</c:v>
                      </c:pt>
                      <c:pt idx="1257">
                        <c:v>288.32417199999998</c:v>
                      </c:pt>
                      <c:pt idx="1258">
                        <c:v>288.15016900000001</c:v>
                      </c:pt>
                      <c:pt idx="1259">
                        <c:v>287.97637500000002</c:v>
                      </c:pt>
                      <c:pt idx="1260">
                        <c:v>287.80279000000002</c:v>
                      </c:pt>
                      <c:pt idx="1261">
                        <c:v>287.62941499999999</c:v>
                      </c:pt>
                      <c:pt idx="1262">
                        <c:v>287.45624900000001</c:v>
                      </c:pt>
                      <c:pt idx="1263">
                        <c:v>287.28329100000002</c:v>
                      </c:pt>
                      <c:pt idx="1264">
                        <c:v>287.11054100000001</c:v>
                      </c:pt>
                      <c:pt idx="1265">
                        <c:v>286.93799799999999</c:v>
                      </c:pt>
                      <c:pt idx="1266">
                        <c:v>286.76566300000002</c:v>
                      </c:pt>
                      <c:pt idx="1267">
                        <c:v>286.59353499999997</c:v>
                      </c:pt>
                      <c:pt idx="1268">
                        <c:v>286.42161299999998</c:v>
                      </c:pt>
                      <c:pt idx="1269">
                        <c:v>286.24989799999997</c:v>
                      </c:pt>
                      <c:pt idx="1270">
                        <c:v>286.07838800000002</c:v>
                      </c:pt>
                      <c:pt idx="1271">
                        <c:v>285.907083</c:v>
                      </c:pt>
                      <c:pt idx="1272">
                        <c:v>285.73598399999997</c:v>
                      </c:pt>
                      <c:pt idx="1273">
                        <c:v>285.565089</c:v>
                      </c:pt>
                      <c:pt idx="1274">
                        <c:v>285.39439900000002</c:v>
                      </c:pt>
                      <c:pt idx="1275">
                        <c:v>285.22391199999998</c:v>
                      </c:pt>
                      <c:pt idx="1276">
                        <c:v>285.053629</c:v>
                      </c:pt>
                      <c:pt idx="1277">
                        <c:v>284.88355000000001</c:v>
                      </c:pt>
                      <c:pt idx="1278">
                        <c:v>284.71367299999997</c:v>
                      </c:pt>
                      <c:pt idx="1279">
                        <c:v>284.54399799999999</c:v>
                      </c:pt>
                      <c:pt idx="1280">
                        <c:v>284.374526</c:v>
                      </c:pt>
                      <c:pt idx="1281">
                        <c:v>284.20525600000002</c:v>
                      </c:pt>
                      <c:pt idx="1282">
                        <c:v>284.03618599999999</c:v>
                      </c:pt>
                      <c:pt idx="1283">
                        <c:v>283.86731800000001</c:v>
                      </c:pt>
                      <c:pt idx="1284">
                        <c:v>283.69865099999998</c:v>
                      </c:pt>
                      <c:pt idx="1285">
                        <c:v>283.53018400000002</c:v>
                      </c:pt>
                      <c:pt idx="1286">
                        <c:v>283.36191600000001</c:v>
                      </c:pt>
                      <c:pt idx="1287">
                        <c:v>283.193849</c:v>
                      </c:pt>
                      <c:pt idx="1288">
                        <c:v>283.025981</c:v>
                      </c:pt>
                      <c:pt idx="1289">
                        <c:v>282.85831100000001</c:v>
                      </c:pt>
                      <c:pt idx="1290">
                        <c:v>282.69083999999998</c:v>
                      </c:pt>
                      <c:pt idx="1291">
                        <c:v>282.52356800000001</c:v>
                      </c:pt>
                      <c:pt idx="1292">
                        <c:v>282.356493</c:v>
                      </c:pt>
                      <c:pt idx="1293">
                        <c:v>282.189615</c:v>
                      </c:pt>
                      <c:pt idx="1294">
                        <c:v>282.02293500000002</c:v>
                      </c:pt>
                      <c:pt idx="1295">
                        <c:v>281.85645199999999</c:v>
                      </c:pt>
                      <c:pt idx="1296">
                        <c:v>281.69016499999998</c:v>
                      </c:pt>
                      <c:pt idx="1297">
                        <c:v>281.52407399999998</c:v>
                      </c:pt>
                      <c:pt idx="1298">
                        <c:v>281.35817900000001</c:v>
                      </c:pt>
                      <c:pt idx="1299">
                        <c:v>281.19247899999999</c:v>
                      </c:pt>
                      <c:pt idx="1300">
                        <c:v>281.026974</c:v>
                      </c:pt>
                      <c:pt idx="1301">
                        <c:v>280.86166400000002</c:v>
                      </c:pt>
                      <c:pt idx="1302">
                        <c:v>280.696549</c:v>
                      </c:pt>
                      <c:pt idx="1303">
                        <c:v>280.53162700000001</c:v>
                      </c:pt>
                      <c:pt idx="1304">
                        <c:v>280.36689899999999</c:v>
                      </c:pt>
                      <c:pt idx="1305">
                        <c:v>280.20236499999999</c:v>
                      </c:pt>
                      <c:pt idx="1306">
                        <c:v>280.03802300000001</c:v>
                      </c:pt>
                      <c:pt idx="1307">
                        <c:v>279.873874</c:v>
                      </c:pt>
                      <c:pt idx="1308">
                        <c:v>279.70991800000002</c:v>
                      </c:pt>
                      <c:pt idx="1309">
                        <c:v>279.546153</c:v>
                      </c:pt>
                      <c:pt idx="1310">
                        <c:v>279.38258000000002</c:v>
                      </c:pt>
                      <c:pt idx="1311">
                        <c:v>279.21919800000001</c:v>
                      </c:pt>
                      <c:pt idx="1312">
                        <c:v>279.05600800000002</c:v>
                      </c:pt>
                      <c:pt idx="1313">
                        <c:v>278.89300800000001</c:v>
                      </c:pt>
                      <c:pt idx="1314">
                        <c:v>278.73019799999997</c:v>
                      </c:pt>
                      <c:pt idx="1315">
                        <c:v>278.56757800000003</c:v>
                      </c:pt>
                      <c:pt idx="1316">
                        <c:v>278.405148</c:v>
                      </c:pt>
                      <c:pt idx="1317">
                        <c:v>278.242908</c:v>
                      </c:pt>
                      <c:pt idx="1318">
                        <c:v>278.08085599999998</c:v>
                      </c:pt>
                      <c:pt idx="1319">
                        <c:v>277.918993</c:v>
                      </c:pt>
                      <c:pt idx="1320">
                        <c:v>277.757318</c:v>
                      </c:pt>
                      <c:pt idx="1321">
                        <c:v>277.59583099999998</c:v>
                      </c:pt>
                      <c:pt idx="1322">
                        <c:v>277.43453199999999</c:v>
                      </c:pt>
                      <c:pt idx="1323">
                        <c:v>277.27341999999999</c:v>
                      </c:pt>
                      <c:pt idx="1324">
                        <c:v>277.11249500000002</c:v>
                      </c:pt>
                      <c:pt idx="1325">
                        <c:v>276.95175699999999</c:v>
                      </c:pt>
                      <c:pt idx="1326">
                        <c:v>276.79120499999999</c:v>
                      </c:pt>
                      <c:pt idx="1327">
                        <c:v>276.63083999999998</c:v>
                      </c:pt>
                      <c:pt idx="1328">
                        <c:v>276.47066000000001</c:v>
                      </c:pt>
                      <c:pt idx="1329">
                        <c:v>276.31066499999997</c:v>
                      </c:pt>
                      <c:pt idx="1330">
                        <c:v>276.15085599999998</c:v>
                      </c:pt>
                      <c:pt idx="1331">
                        <c:v>275.99123100000003</c:v>
                      </c:pt>
                      <c:pt idx="1332">
                        <c:v>275.83179000000001</c:v>
                      </c:pt>
                      <c:pt idx="1333">
                        <c:v>275.67253399999998</c:v>
                      </c:pt>
                      <c:pt idx="1334">
                        <c:v>275.513462</c:v>
                      </c:pt>
                      <c:pt idx="1335">
                        <c:v>275.35457300000002</c:v>
                      </c:pt>
                      <c:pt idx="1336">
                        <c:v>275.19586700000002</c:v>
                      </c:pt>
                      <c:pt idx="1337">
                        <c:v>275.03734400000002</c:v>
                      </c:pt>
                      <c:pt idx="1338">
                        <c:v>274.87900400000001</c:v>
                      </c:pt>
                      <c:pt idx="1339">
                        <c:v>274.720845</c:v>
                      </c:pt>
                      <c:pt idx="1340">
                        <c:v>274.56286899999998</c:v>
                      </c:pt>
                      <c:pt idx="1341">
                        <c:v>274.40507400000001</c:v>
                      </c:pt>
                      <c:pt idx="1342">
                        <c:v>274.24746099999999</c:v>
                      </c:pt>
                      <c:pt idx="1343">
                        <c:v>274.09002800000002</c:v>
                      </c:pt>
                      <c:pt idx="1344">
                        <c:v>273.93277599999999</c:v>
                      </c:pt>
                      <c:pt idx="1345">
                        <c:v>273.77570500000002</c:v>
                      </c:pt>
                      <c:pt idx="1346">
                        <c:v>273.61881299999999</c:v>
                      </c:pt>
                      <c:pt idx="1347">
                        <c:v>273.46210200000002</c:v>
                      </c:pt>
                      <c:pt idx="1348">
                        <c:v>273.30556899999999</c:v>
                      </c:pt>
                      <c:pt idx="1349">
                        <c:v>273.14921600000002</c:v>
                      </c:pt>
                      <c:pt idx="1350">
                        <c:v>272.99304100000001</c:v>
                      </c:pt>
                      <c:pt idx="1351">
                        <c:v>272.83704499999999</c:v>
                      </c:pt>
                      <c:pt idx="1352">
                        <c:v>272.68122699999998</c:v>
                      </c:pt>
                      <c:pt idx="1353">
                        <c:v>272.52558699999997</c:v>
                      </c:pt>
                      <c:pt idx="1354">
                        <c:v>272.37012499999997</c:v>
                      </c:pt>
                      <c:pt idx="1355">
                        <c:v>272.21483999999998</c:v>
                      </c:pt>
                      <c:pt idx="1356">
                        <c:v>272.059732</c:v>
                      </c:pt>
                      <c:pt idx="1357">
                        <c:v>271.90480000000002</c:v>
                      </c:pt>
                      <c:pt idx="1358">
                        <c:v>271.750045</c:v>
                      </c:pt>
                      <c:pt idx="1359">
                        <c:v>271.59546599999999</c:v>
                      </c:pt>
                      <c:pt idx="1360">
                        <c:v>271.44106299999999</c:v>
                      </c:pt>
                      <c:pt idx="1361">
                        <c:v>271.286835</c:v>
                      </c:pt>
                      <c:pt idx="1362">
                        <c:v>271.13278200000002</c:v>
                      </c:pt>
                      <c:pt idx="1363">
                        <c:v>270.978904</c:v>
                      </c:pt>
                      <c:pt idx="1364">
                        <c:v>270.82520099999999</c:v>
                      </c:pt>
                      <c:pt idx="1365">
                        <c:v>270.671672</c:v>
                      </c:pt>
                      <c:pt idx="1366">
                        <c:v>270.51831700000002</c:v>
                      </c:pt>
                      <c:pt idx="1367">
                        <c:v>270.36513500000001</c:v>
                      </c:pt>
                      <c:pt idx="1368">
                        <c:v>270.21212700000001</c:v>
                      </c:pt>
                      <c:pt idx="1369">
                        <c:v>270.05929300000003</c:v>
                      </c:pt>
                      <c:pt idx="1370">
                        <c:v>269.90663000000001</c:v>
                      </c:pt>
                      <c:pt idx="1371">
                        <c:v>269.754141</c:v>
                      </c:pt>
                      <c:pt idx="1372">
                        <c:v>269.60182300000002</c:v>
                      </c:pt>
                      <c:pt idx="1373">
                        <c:v>269.44967800000001</c:v>
                      </c:pt>
                      <c:pt idx="1374">
                        <c:v>269.29770400000001</c:v>
                      </c:pt>
                      <c:pt idx="1375">
                        <c:v>269.14590199999998</c:v>
                      </c:pt>
                      <c:pt idx="1376">
                        <c:v>268.99426999999997</c:v>
                      </c:pt>
                      <c:pt idx="1377">
                        <c:v>268.84280899999999</c:v>
                      </c:pt>
                      <c:pt idx="1378">
                        <c:v>268.69151900000003</c:v>
                      </c:pt>
                      <c:pt idx="1379">
                        <c:v>268.54039899999998</c:v>
                      </c:pt>
                      <c:pt idx="1380">
                        <c:v>268.38944900000001</c:v>
                      </c:pt>
                      <c:pt idx="1381">
                        <c:v>268.23866800000002</c:v>
                      </c:pt>
                      <c:pt idx="1382">
                        <c:v>268.08805699999999</c:v>
                      </c:pt>
                      <c:pt idx="1383">
                        <c:v>267.93761499999999</c:v>
                      </c:pt>
                      <c:pt idx="1384">
                        <c:v>267.78734100000003</c:v>
                      </c:pt>
                      <c:pt idx="1385">
                        <c:v>267.63723599999997</c:v>
                      </c:pt>
                      <c:pt idx="1386">
                        <c:v>267.48729900000001</c:v>
                      </c:pt>
                      <c:pt idx="1387">
                        <c:v>267.33753000000002</c:v>
                      </c:pt>
                      <c:pt idx="1388">
                        <c:v>267.187929</c:v>
                      </c:pt>
                      <c:pt idx="1389">
                        <c:v>267.03849500000001</c:v>
                      </c:pt>
                      <c:pt idx="1390">
                        <c:v>266.889228</c:v>
                      </c:pt>
                      <c:pt idx="1391">
                        <c:v>266.74012800000003</c:v>
                      </c:pt>
                      <c:pt idx="1392">
                        <c:v>266.59119399999997</c:v>
                      </c:pt>
                      <c:pt idx="1393">
                        <c:v>266.44242700000001</c:v>
                      </c:pt>
                      <c:pt idx="1394">
                        <c:v>266.29382600000002</c:v>
                      </c:pt>
                      <c:pt idx="1395">
                        <c:v>266.14539000000002</c:v>
                      </c:pt>
                      <c:pt idx="1396">
                        <c:v>265.997119</c:v>
                      </c:pt>
                      <c:pt idx="1397">
                        <c:v>265.84901400000001</c:v>
                      </c:pt>
                      <c:pt idx="1398">
                        <c:v>265.70107400000001</c:v>
                      </c:pt>
                      <c:pt idx="1399">
                        <c:v>265.55329799999998</c:v>
                      </c:pt>
                      <c:pt idx="1400">
                        <c:v>265.405686</c:v>
                      </c:pt>
                      <c:pt idx="1401">
                        <c:v>265.25823800000001</c:v>
                      </c:pt>
                      <c:pt idx="1402">
                        <c:v>265.11095499999999</c:v>
                      </c:pt>
                      <c:pt idx="1403">
                        <c:v>264.96383400000002</c:v>
                      </c:pt>
                      <c:pt idx="1404">
                        <c:v>264.81687699999998</c:v>
                      </c:pt>
                      <c:pt idx="1405">
                        <c:v>264.67008299999998</c:v>
                      </c:pt>
                      <c:pt idx="1406">
                        <c:v>264.52345100000002</c:v>
                      </c:pt>
                      <c:pt idx="1407">
                        <c:v>264.376982</c:v>
                      </c:pt>
                      <c:pt idx="1408">
                        <c:v>264.23067500000002</c:v>
                      </c:pt>
                      <c:pt idx="1409">
                        <c:v>264.08452899999997</c:v>
                      </c:pt>
                      <c:pt idx="1410">
                        <c:v>263.93854599999997</c:v>
                      </c:pt>
                      <c:pt idx="1411">
                        <c:v>263.79272300000002</c:v>
                      </c:pt>
                      <c:pt idx="1412">
                        <c:v>263.64706200000001</c:v>
                      </c:pt>
                      <c:pt idx="1413">
                        <c:v>263.50156099999998</c:v>
                      </c:pt>
                      <c:pt idx="1414">
                        <c:v>263.35622100000001</c:v>
                      </c:pt>
                      <c:pt idx="1415">
                        <c:v>263.21104100000002</c:v>
                      </c:pt>
                      <c:pt idx="1416">
                        <c:v>263.06602199999998</c:v>
                      </c:pt>
                      <c:pt idx="1417">
                        <c:v>262.92116099999998</c:v>
                      </c:pt>
                      <c:pt idx="1418">
                        <c:v>262.77646099999998</c:v>
                      </c:pt>
                      <c:pt idx="1419">
                        <c:v>262.63191899999998</c:v>
                      </c:pt>
                      <c:pt idx="1420">
                        <c:v>262.48753699999997</c:v>
                      </c:pt>
                      <c:pt idx="1421">
                        <c:v>262.34331300000002</c:v>
                      </c:pt>
                      <c:pt idx="1422">
                        <c:v>262.19924700000001</c:v>
                      </c:pt>
                      <c:pt idx="1423">
                        <c:v>262.05534</c:v>
                      </c:pt>
                      <c:pt idx="1424">
                        <c:v>261.91158999999999</c:v>
                      </c:pt>
                      <c:pt idx="1425">
                        <c:v>261.76799899999997</c:v>
                      </c:pt>
                      <c:pt idx="1426">
                        <c:v>261.62456400000002</c:v>
                      </c:pt>
                      <c:pt idx="1427">
                        <c:v>261.48128700000001</c:v>
                      </c:pt>
                      <c:pt idx="1428">
                        <c:v>261.338166</c:v>
                      </c:pt>
                      <c:pt idx="1429">
                        <c:v>261.19520199999999</c:v>
                      </c:pt>
                      <c:pt idx="1430">
                        <c:v>261.05239399999999</c:v>
                      </c:pt>
                      <c:pt idx="1431">
                        <c:v>260.90974299999999</c:v>
                      </c:pt>
                      <c:pt idx="1432">
                        <c:v>260.767247</c:v>
                      </c:pt>
                      <c:pt idx="1433">
                        <c:v>260.62490700000001</c:v>
                      </c:pt>
                      <c:pt idx="1434">
                        <c:v>260.48272200000002</c:v>
                      </c:pt>
                      <c:pt idx="1435">
                        <c:v>260.34069199999999</c:v>
                      </c:pt>
                      <c:pt idx="1436">
                        <c:v>260.19881700000002</c:v>
                      </c:pt>
                      <c:pt idx="1437">
                        <c:v>260.057097</c:v>
                      </c:pt>
                      <c:pt idx="1438">
                        <c:v>259.91552999999999</c:v>
                      </c:pt>
                      <c:pt idx="1439">
                        <c:v>259.77411799999999</c:v>
                      </c:pt>
                      <c:pt idx="1440">
                        <c:v>259.63285999999999</c:v>
                      </c:pt>
                      <c:pt idx="1441">
                        <c:v>259.49175500000001</c:v>
                      </c:pt>
                      <c:pt idx="1442">
                        <c:v>259.35080399999998</c:v>
                      </c:pt>
                      <c:pt idx="1443">
                        <c:v>259.21000500000002</c:v>
                      </c:pt>
                      <c:pt idx="1444">
                        <c:v>259.06935900000002</c:v>
                      </c:pt>
                      <c:pt idx="1445">
                        <c:v>258.92886600000003</c:v>
                      </c:pt>
                      <c:pt idx="1446">
                        <c:v>258.78852499999999</c:v>
                      </c:pt>
                      <c:pt idx="1447">
                        <c:v>258.64833700000003</c:v>
                      </c:pt>
                      <c:pt idx="1448">
                        <c:v>258.50830000000002</c:v>
                      </c:pt>
                      <c:pt idx="1449">
                        <c:v>258.36841399999997</c:v>
                      </c:pt>
                      <c:pt idx="1450">
                        <c:v>258.22868</c:v>
                      </c:pt>
                      <c:pt idx="1451">
                        <c:v>258.08909699999998</c:v>
                      </c:pt>
                      <c:pt idx="1452">
                        <c:v>257.94966499999998</c:v>
                      </c:pt>
                      <c:pt idx="1453">
                        <c:v>257.810383</c:v>
                      </c:pt>
                      <c:pt idx="1454">
                        <c:v>257.67125199999998</c:v>
                      </c:pt>
                      <c:pt idx="1455">
                        <c:v>257.53226999999998</c:v>
                      </c:pt>
                      <c:pt idx="1456">
                        <c:v>257.393439</c:v>
                      </c:pt>
                      <c:pt idx="1457">
                        <c:v>257.25475699999998</c:v>
                      </c:pt>
                      <c:pt idx="1458">
                        <c:v>257.11622499999999</c:v>
                      </c:pt>
                      <c:pt idx="1459">
                        <c:v>256.97784100000001</c:v>
                      </c:pt>
                      <c:pt idx="1460">
                        <c:v>256.839607</c:v>
                      </c:pt>
                      <c:pt idx="1461">
                        <c:v>256.70152100000001</c:v>
                      </c:pt>
                      <c:pt idx="1462">
                        <c:v>256.56358399999999</c:v>
                      </c:pt>
                      <c:pt idx="1463">
                        <c:v>256.425794</c:v>
                      </c:pt>
                      <c:pt idx="1464">
                        <c:v>256.28815300000002</c:v>
                      </c:pt>
                      <c:pt idx="1465">
                        <c:v>256.15065900000002</c:v>
                      </c:pt>
                      <c:pt idx="1466">
                        <c:v>256.01331299999998</c:v>
                      </c:pt>
                      <c:pt idx="1467">
                        <c:v>255.876114</c:v>
                      </c:pt>
                      <c:pt idx="1468">
                        <c:v>255.73906199999999</c:v>
                      </c:pt>
                      <c:pt idx="1469">
                        <c:v>255.60215700000001</c:v>
                      </c:pt>
                      <c:pt idx="1470">
                        <c:v>255.46539799999999</c:v>
                      </c:pt>
                      <c:pt idx="1471">
                        <c:v>255.32878600000001</c:v>
                      </c:pt>
                      <c:pt idx="1472">
                        <c:v>255.192319</c:v>
                      </c:pt>
                      <c:pt idx="1473">
                        <c:v>255.05599900000001</c:v>
                      </c:pt>
                      <c:pt idx="1474">
                        <c:v>254.91982300000001</c:v>
                      </c:pt>
                      <c:pt idx="1475">
                        <c:v>254.783794</c:v>
                      </c:pt>
                      <c:pt idx="1476">
                        <c:v>254.647909</c:v>
                      </c:pt>
                      <c:pt idx="1477">
                        <c:v>254.512169</c:v>
                      </c:pt>
                      <c:pt idx="1478">
                        <c:v>254.37657400000001</c:v>
                      </c:pt>
                      <c:pt idx="1479">
                        <c:v>254.24112299999999</c:v>
                      </c:pt>
                      <c:pt idx="1480">
                        <c:v>254.105817</c:v>
                      </c:pt>
                      <c:pt idx="1481">
                        <c:v>253.970654</c:v>
                      </c:pt>
                      <c:pt idx="1482">
                        <c:v>253.835635</c:v>
                      </c:pt>
                      <c:pt idx="1483">
                        <c:v>253.70075900000001</c:v>
                      </c:pt>
                      <c:pt idx="1484">
                        <c:v>253.56602699999999</c:v>
                      </c:pt>
                      <c:pt idx="1485">
                        <c:v>253.43143800000001</c:v>
                      </c:pt>
                      <c:pt idx="1486">
                        <c:v>253.29699199999999</c:v>
                      </c:pt>
                      <c:pt idx="1487">
                        <c:v>253.162688</c:v>
                      </c:pt>
                      <c:pt idx="1488">
                        <c:v>253.028526</c:v>
                      </c:pt>
                      <c:pt idx="1489">
                        <c:v>252.894507</c:v>
                      </c:pt>
                      <c:pt idx="1490">
                        <c:v>252.76062999999999</c:v>
                      </c:pt>
                      <c:pt idx="1491">
                        <c:v>252.62689399999999</c:v>
                      </c:pt>
                      <c:pt idx="1492">
                        <c:v>252.49329900000001</c:v>
                      </c:pt>
                      <c:pt idx="1493">
                        <c:v>252.359846</c:v>
                      </c:pt>
                      <c:pt idx="1494">
                        <c:v>252.22653399999999</c:v>
                      </c:pt>
                      <c:pt idx="1495">
                        <c:v>252.09336300000001</c:v>
                      </c:pt>
                      <c:pt idx="1496">
                        <c:v>251.96033199999999</c:v>
                      </c:pt>
                      <c:pt idx="1497">
                        <c:v>251.82744199999999</c:v>
                      </c:pt>
                      <c:pt idx="1498">
                        <c:v>251.69469100000001</c:v>
                      </c:pt>
                      <c:pt idx="1499">
                        <c:v>251.56208100000001</c:v>
                      </c:pt>
                      <c:pt idx="1500">
                        <c:v>251.42961</c:v>
                      </c:pt>
                      <c:pt idx="1501">
                        <c:v>251.297279</c:v>
                      </c:pt>
                      <c:pt idx="1502">
                        <c:v>251.165086</c:v>
                      </c:pt>
                      <c:pt idx="1503">
                        <c:v>251.03303299999999</c:v>
                      </c:pt>
                      <c:pt idx="1504">
                        <c:v>250.90111899999999</c:v>
                      </c:pt>
                      <c:pt idx="1505">
                        <c:v>250.76934299999999</c:v>
                      </c:pt>
                      <c:pt idx="1506">
                        <c:v>250.63770600000001</c:v>
                      </c:pt>
                      <c:pt idx="1507">
                        <c:v>250.50620599999999</c:v>
                      </c:pt>
                      <c:pt idx="1508">
                        <c:v>250.37484499999999</c:v>
                      </c:pt>
                      <c:pt idx="1509">
                        <c:v>250.24362099999999</c:v>
                      </c:pt>
                      <c:pt idx="1510">
                        <c:v>250.11253500000001</c:v>
                      </c:pt>
                      <c:pt idx="1511">
                        <c:v>249.98158599999999</c:v>
                      </c:pt>
                      <c:pt idx="1512">
                        <c:v>249.850774</c:v>
                      </c:pt>
                      <c:pt idx="1513">
                        <c:v>249.720099</c:v>
                      </c:pt>
                      <c:pt idx="1514">
                        <c:v>249.589561</c:v>
                      </c:pt>
                      <c:pt idx="1515">
                        <c:v>249.459158</c:v>
                      </c:pt>
                      <c:pt idx="1516">
                        <c:v>249.32889299999999</c:v>
                      </c:pt>
                      <c:pt idx="1517">
                        <c:v>249.19876300000001</c:v>
                      </c:pt>
                      <c:pt idx="1518">
                        <c:v>249.068769</c:v>
                      </c:pt>
                      <c:pt idx="1519">
                        <c:v>248.93890999999999</c:v>
                      </c:pt>
                      <c:pt idx="1520">
                        <c:v>248.80918700000001</c:v>
                      </c:pt>
                      <c:pt idx="1521">
                        <c:v>248.679599</c:v>
                      </c:pt>
                      <c:pt idx="1522">
                        <c:v>248.55014499999999</c:v>
                      </c:pt>
                      <c:pt idx="1523">
                        <c:v>248.420827</c:v>
                      </c:pt>
                      <c:pt idx="1524">
                        <c:v>248.29164299999999</c:v>
                      </c:pt>
                      <c:pt idx="1525">
                        <c:v>248.16259299999999</c:v>
                      </c:pt>
                      <c:pt idx="1526">
                        <c:v>248.03367800000001</c:v>
                      </c:pt>
                      <c:pt idx="1527">
                        <c:v>247.90489600000001</c:v>
                      </c:pt>
                      <c:pt idx="1528">
                        <c:v>247.77624800000001</c:v>
                      </c:pt>
                      <c:pt idx="1529">
                        <c:v>247.64773299999999</c:v>
                      </c:pt>
                      <c:pt idx="1530">
                        <c:v>247.519352</c:v>
                      </c:pt>
                      <c:pt idx="1531">
                        <c:v>247.39110299999999</c:v>
                      </c:pt>
                      <c:pt idx="1532">
                        <c:v>247.26298800000001</c:v>
                      </c:pt>
                      <c:pt idx="1533">
                        <c:v>247.13500500000001</c:v>
                      </c:pt>
                      <c:pt idx="1534">
                        <c:v>247.00715400000001</c:v>
                      </c:pt>
                      <c:pt idx="1535">
                        <c:v>246.879436</c:v>
                      </c:pt>
                      <c:pt idx="1536">
                        <c:v>246.75184999999999</c:v>
                      </c:pt>
                      <c:pt idx="1537">
                        <c:v>246.62439499999999</c:v>
                      </c:pt>
                      <c:pt idx="1538">
                        <c:v>246.497072</c:v>
                      </c:pt>
                      <c:pt idx="1539">
                        <c:v>246.36988099999999</c:v>
                      </c:pt>
                      <c:pt idx="1540">
                        <c:v>246.24282099999999</c:v>
                      </c:pt>
                      <c:pt idx="1541">
                        <c:v>246.115891</c:v>
                      </c:pt>
                      <c:pt idx="1542">
                        <c:v>245.989093</c:v>
                      </c:pt>
                      <c:pt idx="1543">
                        <c:v>245.862425</c:v>
                      </c:pt>
                      <c:pt idx="1544">
                        <c:v>245.73588699999999</c:v>
                      </c:pt>
                      <c:pt idx="1545">
                        <c:v>245.60947999999999</c:v>
                      </c:pt>
                      <c:pt idx="1546">
                        <c:v>245.483203</c:v>
                      </c:pt>
                      <c:pt idx="1547">
                        <c:v>245.357055</c:v>
                      </c:pt>
                      <c:pt idx="1548">
                        <c:v>245.23103699999999</c:v>
                      </c:pt>
                      <c:pt idx="1549">
                        <c:v>245.10514800000001</c:v>
                      </c:pt>
                      <c:pt idx="1550">
                        <c:v>244.979389</c:v>
                      </c:pt>
                      <c:pt idx="1551">
                        <c:v>244.853759</c:v>
                      </c:pt>
                      <c:pt idx="1552">
                        <c:v>244.72825700000001</c:v>
                      </c:pt>
                      <c:pt idx="1553">
                        <c:v>244.60288399999999</c:v>
                      </c:pt>
                      <c:pt idx="1554">
                        <c:v>244.47763900000001</c:v>
                      </c:pt>
                      <c:pt idx="1555">
                        <c:v>244.35252299999999</c:v>
                      </c:pt>
                      <c:pt idx="1556">
                        <c:v>244.22753399999999</c:v>
                      </c:pt>
                      <c:pt idx="1557">
                        <c:v>244.10267300000001</c:v>
                      </c:pt>
                      <c:pt idx="1558">
                        <c:v>243.97793999999999</c:v>
                      </c:pt>
                      <c:pt idx="1559">
                        <c:v>243.85333499999999</c:v>
                      </c:pt>
                      <c:pt idx="1560">
                        <c:v>243.72885600000001</c:v>
                      </c:pt>
                      <c:pt idx="1561">
                        <c:v>243.60450499999999</c:v>
                      </c:pt>
                      <c:pt idx="1562">
                        <c:v>243.48027999999999</c:v>
                      </c:pt>
                      <c:pt idx="1563">
                        <c:v>243.35618199999999</c:v>
                      </c:pt>
                      <c:pt idx="1564">
                        <c:v>243.23221100000001</c:v>
                      </c:pt>
                      <c:pt idx="1565">
                        <c:v>243.10836499999999</c:v>
                      </c:pt>
                      <c:pt idx="1566">
                        <c:v>242.984646</c:v>
                      </c:pt>
                      <c:pt idx="1567">
                        <c:v>242.861053</c:v>
                      </c:pt>
                      <c:pt idx="1568">
                        <c:v>242.737585</c:v>
                      </c:pt>
                      <c:pt idx="1569">
                        <c:v>242.61424299999999</c:v>
                      </c:pt>
                      <c:pt idx="1570">
                        <c:v>242.49102600000001</c:v>
                      </c:pt>
                      <c:pt idx="1571">
                        <c:v>242.36793399999999</c:v>
                      </c:pt>
                      <c:pt idx="1572">
                        <c:v>242.244967</c:v>
                      </c:pt>
                      <c:pt idx="1573">
                        <c:v>242.12212400000001</c:v>
                      </c:pt>
                      <c:pt idx="1574">
                        <c:v>241.99940699999999</c:v>
                      </c:pt>
                      <c:pt idx="1575">
                        <c:v>241.876813</c:v>
                      </c:pt>
                      <c:pt idx="1576">
                        <c:v>241.754344</c:v>
                      </c:pt>
                      <c:pt idx="1577">
                        <c:v>241.63199900000001</c:v>
                      </c:pt>
                      <c:pt idx="1578">
                        <c:v>241.50977700000001</c:v>
                      </c:pt>
                      <c:pt idx="1579">
                        <c:v>241.38767899999999</c:v>
                      </c:pt>
                      <c:pt idx="1580">
                        <c:v>241.265705</c:v>
                      </c:pt>
                      <c:pt idx="1581">
                        <c:v>241.14385300000001</c:v>
                      </c:pt>
                      <c:pt idx="1582">
                        <c:v>241.02212499999999</c:v>
                      </c:pt>
                      <c:pt idx="1583">
                        <c:v>240.900519</c:v>
                      </c:pt>
                      <c:pt idx="1584">
                        <c:v>240.77903599999999</c:v>
                      </c:pt>
                      <c:pt idx="1585">
                        <c:v>240.65767600000001</c:v>
                      </c:pt>
                      <c:pt idx="1586">
                        <c:v>240.536438</c:v>
                      </c:pt>
                      <c:pt idx="1587">
                        <c:v>240.415322</c:v>
                      </c:pt>
                      <c:pt idx="1588">
                        <c:v>240.29432800000001</c:v>
                      </c:pt>
                      <c:pt idx="1589">
                        <c:v>240.17345499999999</c:v>
                      </c:pt>
                      <c:pt idx="1590">
                        <c:v>240.052705</c:v>
                      </c:pt>
                      <c:pt idx="1591">
                        <c:v>239.932075</c:v>
                      </c:pt>
                      <c:pt idx="1592">
                        <c:v>239.811567</c:v>
                      </c:pt>
                      <c:pt idx="1593">
                        <c:v>239.69117900000001</c:v>
                      </c:pt>
                      <c:pt idx="1594">
                        <c:v>239.57091299999999</c:v>
                      </c:pt>
                      <c:pt idx="1595">
                        <c:v>239.45076700000001</c:v>
                      </c:pt>
                      <c:pt idx="1596">
                        <c:v>239.33074099999999</c:v>
                      </c:pt>
                      <c:pt idx="1597">
                        <c:v>239.210836</c:v>
                      </c:pt>
                      <c:pt idx="1598">
                        <c:v>239.09105099999999</c:v>
                      </c:pt>
                      <c:pt idx="1599">
                        <c:v>238.971386</c:v>
                      </c:pt>
                      <c:pt idx="1600">
                        <c:v>238.85184100000001</c:v>
                      </c:pt>
                      <c:pt idx="1601">
                        <c:v>238.732415</c:v>
                      </c:pt>
                      <c:pt idx="1602">
                        <c:v>238.61310800000001</c:v>
                      </c:pt>
                      <c:pt idx="1603">
                        <c:v>238.493921</c:v>
                      </c:pt>
                      <c:pt idx="1604">
                        <c:v>238.374852</c:v>
                      </c:pt>
                      <c:pt idx="1605">
                        <c:v>238.25590299999999</c:v>
                      </c:pt>
                      <c:pt idx="1606">
                        <c:v>238.13707199999999</c:v>
                      </c:pt>
                      <c:pt idx="1607">
                        <c:v>238.01836</c:v>
                      </c:pt>
                      <c:pt idx="1608">
                        <c:v>237.899765</c:v>
                      </c:pt>
                      <c:pt idx="1609">
                        <c:v>237.78128899999999</c:v>
                      </c:pt>
                      <c:pt idx="1610">
                        <c:v>237.66293099999999</c:v>
                      </c:pt>
                      <c:pt idx="1611">
                        <c:v>237.544691</c:v>
                      </c:pt>
                      <c:pt idx="1612">
                        <c:v>237.426569</c:v>
                      </c:pt>
                      <c:pt idx="1613">
                        <c:v>237.30856299999999</c:v>
                      </c:pt>
                      <c:pt idx="1614">
                        <c:v>237.190675</c:v>
                      </c:pt>
                      <c:pt idx="1615">
                        <c:v>237.07290399999999</c:v>
                      </c:pt>
                      <c:pt idx="1616">
                        <c:v>236.95525000000001</c:v>
                      </c:pt>
                      <c:pt idx="1617">
                        <c:v>236.83771300000001</c:v>
                      </c:pt>
                      <c:pt idx="1618">
                        <c:v>236.720292</c:v>
                      </c:pt>
                      <c:pt idx="1619">
                        <c:v>236.60298800000001</c:v>
                      </c:pt>
                      <c:pt idx="1620">
                        <c:v>236.48580000000001</c:v>
                      </c:pt>
                      <c:pt idx="1621">
                        <c:v>236.36872700000001</c:v>
                      </c:pt>
                      <c:pt idx="1622">
                        <c:v>236.25177099999999</c:v>
                      </c:pt>
                      <c:pt idx="1623">
                        <c:v>236.13493</c:v>
                      </c:pt>
                      <c:pt idx="1624">
                        <c:v>236.01820499999999</c:v>
                      </c:pt>
                      <c:pt idx="1625">
                        <c:v>235.90159499999999</c:v>
                      </c:pt>
                      <c:pt idx="1626">
                        <c:v>235.785101</c:v>
                      </c:pt>
                      <c:pt idx="1627">
                        <c:v>235.66872100000001</c:v>
                      </c:pt>
                      <c:pt idx="1628">
                        <c:v>235.55245600000001</c:v>
                      </c:pt>
                      <c:pt idx="1629">
                        <c:v>235.436306</c:v>
                      </c:pt>
                      <c:pt idx="1630">
                        <c:v>235.32027099999999</c:v>
                      </c:pt>
                      <c:pt idx="1631">
                        <c:v>235.20434900000001</c:v>
                      </c:pt>
                      <c:pt idx="1632">
                        <c:v>235.08854199999999</c:v>
                      </c:pt>
                      <c:pt idx="1633">
                        <c:v>234.972849</c:v>
                      </c:pt>
                      <c:pt idx="1634">
                        <c:v>234.85727</c:v>
                      </c:pt>
                      <c:pt idx="1635">
                        <c:v>234.741804</c:v>
                      </c:pt>
                      <c:pt idx="1636">
                        <c:v>234.626452</c:v>
                      </c:pt>
                      <c:pt idx="1637">
                        <c:v>234.511213</c:v>
                      </c:pt>
                      <c:pt idx="1638">
                        <c:v>234.39608699999999</c:v>
                      </c:pt>
                      <c:pt idx="1639">
                        <c:v>234.28107399999999</c:v>
                      </c:pt>
                      <c:pt idx="1640">
                        <c:v>234.16617400000001</c:v>
                      </c:pt>
                      <c:pt idx="1641">
                        <c:v>234.05138700000001</c:v>
                      </c:pt>
                      <c:pt idx="1642">
                        <c:v>233.936712</c:v>
                      </c:pt>
                      <c:pt idx="1643">
                        <c:v>233.822149</c:v>
                      </c:pt>
                      <c:pt idx="1644">
                        <c:v>233.70769899999999</c:v>
                      </c:pt>
                      <c:pt idx="1645">
                        <c:v>233.59336099999999</c:v>
                      </c:pt>
                      <c:pt idx="1646">
                        <c:v>233.47913399999999</c:v>
                      </c:pt>
                      <c:pt idx="1647">
                        <c:v>233.36501899999999</c:v>
                      </c:pt>
                      <c:pt idx="1648">
                        <c:v>233.25101599999999</c:v>
                      </c:pt>
                      <c:pt idx="1649">
                        <c:v>233.137124</c:v>
                      </c:pt>
                      <c:pt idx="1650">
                        <c:v>233.02334300000001</c:v>
                      </c:pt>
                      <c:pt idx="1651">
                        <c:v>232.909673</c:v>
                      </c:pt>
                      <c:pt idx="1652">
                        <c:v>232.79611399999999</c:v>
                      </c:pt>
                      <c:pt idx="1653">
                        <c:v>232.68266499999999</c:v>
                      </c:pt>
                      <c:pt idx="1654">
                        <c:v>232.56932699999999</c:v>
                      </c:pt>
                      <c:pt idx="1655">
                        <c:v>232.45609999999999</c:v>
                      </c:pt>
                      <c:pt idx="1656">
                        <c:v>232.342983</c:v>
                      </c:pt>
                      <c:pt idx="1657">
                        <c:v>232.229975</c:v>
                      </c:pt>
                      <c:pt idx="1658">
                        <c:v>232.11707799999999</c:v>
                      </c:pt>
                      <c:pt idx="1659">
                        <c:v>232.00429</c:v>
                      </c:pt>
                      <c:pt idx="1660">
                        <c:v>231.89161200000001</c:v>
                      </c:pt>
                      <c:pt idx="1661">
                        <c:v>231.779043</c:v>
                      </c:pt>
                      <c:pt idx="1662">
                        <c:v>231.666584</c:v>
                      </c:pt>
                      <c:pt idx="1663">
                        <c:v>231.55423300000001</c:v>
                      </c:pt>
                      <c:pt idx="1664">
                        <c:v>231.441992</c:v>
                      </c:pt>
                      <c:pt idx="1665">
                        <c:v>231.329859</c:v>
                      </c:pt>
                      <c:pt idx="1666">
                        <c:v>231.21783500000001</c:v>
                      </c:pt>
                      <c:pt idx="1667">
                        <c:v>231.105919</c:v>
                      </c:pt>
                      <c:pt idx="1668">
                        <c:v>230.994112</c:v>
                      </c:pt>
                      <c:pt idx="1669">
                        <c:v>230.88241300000001</c:v>
                      </c:pt>
                      <c:pt idx="1670">
                        <c:v>230.77082100000001</c:v>
                      </c:pt>
                      <c:pt idx="1671">
                        <c:v>230.65933799999999</c:v>
                      </c:pt>
                      <c:pt idx="1672">
                        <c:v>230.54796200000001</c:v>
                      </c:pt>
                      <c:pt idx="1673">
                        <c:v>230.43669399999999</c:v>
                      </c:pt>
                      <c:pt idx="1674">
                        <c:v>230.32553300000001</c:v>
                      </c:pt>
                      <c:pt idx="1675">
                        <c:v>230.21447900000001</c:v>
                      </c:pt>
                      <c:pt idx="1676">
                        <c:v>230.103532</c:v>
                      </c:pt>
                      <c:pt idx="1677">
                        <c:v>229.99269200000001</c:v>
                      </c:pt>
                      <c:pt idx="1678">
                        <c:v>229.88195899999999</c:v>
                      </c:pt>
                      <c:pt idx="1679">
                        <c:v>229.771333</c:v>
                      </c:pt>
                      <c:pt idx="1680">
                        <c:v>229.66081299999999</c:v>
                      </c:pt>
                      <c:pt idx="1681">
                        <c:v>229.550399</c:v>
                      </c:pt>
                      <c:pt idx="1682">
                        <c:v>229.440091</c:v>
                      </c:pt>
                      <c:pt idx="1683">
                        <c:v>229.32988900000001</c:v>
                      </c:pt>
                      <c:pt idx="1684">
                        <c:v>229.21979300000001</c:v>
                      </c:pt>
                      <c:pt idx="1685">
                        <c:v>229.109803</c:v>
                      </c:pt>
                      <c:pt idx="1686">
                        <c:v>228.99991800000001</c:v>
                      </c:pt>
                      <c:pt idx="1687">
                        <c:v>228.890139</c:v>
                      </c:pt>
                      <c:pt idx="1688">
                        <c:v>228.78046399999999</c:v>
                      </c:pt>
                      <c:pt idx="1689">
                        <c:v>228.670895</c:v>
                      </c:pt>
                      <c:pt idx="1690">
                        <c:v>228.561431</c:v>
                      </c:pt>
                      <c:pt idx="1691">
                        <c:v>228.45207099999999</c:v>
                      </c:pt>
                      <c:pt idx="1692">
                        <c:v>228.342816</c:v>
                      </c:pt>
                      <c:pt idx="1693">
                        <c:v>228.233666</c:v>
                      </c:pt>
                      <c:pt idx="1694">
                        <c:v>228.12461999999999</c:v>
                      </c:pt>
                      <c:pt idx="1695">
                        <c:v>228.01567800000001</c:v>
                      </c:pt>
                      <c:pt idx="1696">
                        <c:v>227.90683999999999</c:v>
                      </c:pt>
                      <c:pt idx="1697">
                        <c:v>227.79810599999999</c:v>
                      </c:pt>
                      <c:pt idx="1698">
                        <c:v>227.68947499999999</c:v>
                      </c:pt>
                      <c:pt idx="1699">
                        <c:v>227.58094800000001</c:v>
                      </c:pt>
                      <c:pt idx="1700">
                        <c:v>227.47252499999999</c:v>
                      </c:pt>
                      <c:pt idx="1701">
                        <c:v>227.364204</c:v>
                      </c:pt>
                      <c:pt idx="1702">
                        <c:v>227.255987</c:v>
                      </c:pt>
                      <c:pt idx="1703">
                        <c:v>227.147873</c:v>
                      </c:pt>
                      <c:pt idx="1704">
                        <c:v>227.039862</c:v>
                      </c:pt>
                      <c:pt idx="1705">
                        <c:v>226.93195299999999</c:v>
                      </c:pt>
                      <c:pt idx="1706">
                        <c:v>226.82414700000001</c:v>
                      </c:pt>
                      <c:pt idx="1707">
                        <c:v>226.716443</c:v>
                      </c:pt>
                      <c:pt idx="1708">
                        <c:v>226.60884200000001</c:v>
                      </c:pt>
                      <c:pt idx="1709">
                        <c:v>226.50134199999999</c:v>
                      </c:pt>
                      <c:pt idx="1710">
                        <c:v>226.393945</c:v>
                      </c:pt>
                      <c:pt idx="1711">
                        <c:v>226.28664900000001</c:v>
                      </c:pt>
                      <c:pt idx="1712">
                        <c:v>226.17945499999999</c:v>
                      </c:pt>
                      <c:pt idx="1713">
                        <c:v>226.072362</c:v>
                      </c:pt>
                      <c:pt idx="1714">
                        <c:v>225.965371</c:v>
                      </c:pt>
                      <c:pt idx="1715">
                        <c:v>225.85848100000001</c:v>
                      </c:pt>
                      <c:pt idx="1716">
                        <c:v>225.75169199999999</c:v>
                      </c:pt>
                      <c:pt idx="1717">
                        <c:v>225.645004</c:v>
                      </c:pt>
                      <c:pt idx="1718">
                        <c:v>225.53841700000001</c:v>
                      </c:pt>
                      <c:pt idx="1719">
                        <c:v>225.43193099999999</c:v>
                      </c:pt>
                      <c:pt idx="1720">
                        <c:v>225.32554500000001</c:v>
                      </c:pt>
                      <c:pt idx="1721">
                        <c:v>225.21925899999999</c:v>
                      </c:pt>
                      <c:pt idx="1722">
                        <c:v>225.11307400000001</c:v>
                      </c:pt>
                      <c:pt idx="1723">
                        <c:v>225.00698800000001</c:v>
                      </c:pt>
                      <c:pt idx="1724">
                        <c:v>224.901003</c:v>
                      </c:pt>
                      <c:pt idx="1725">
                        <c:v>224.795117</c:v>
                      </c:pt>
                      <c:pt idx="1726">
                        <c:v>224.68933100000001</c:v>
                      </c:pt>
                      <c:pt idx="1727">
                        <c:v>224.58364499999999</c:v>
                      </c:pt>
                      <c:pt idx="1728">
                        <c:v>224.478058</c:v>
                      </c:pt>
                      <c:pt idx="1729">
                        <c:v>224.37257</c:v>
                      </c:pt>
                      <c:pt idx="1730">
                        <c:v>224.26718099999999</c:v>
                      </c:pt>
                      <c:pt idx="1731">
                        <c:v>224.16189199999999</c:v>
                      </c:pt>
                      <c:pt idx="1732">
                        <c:v>224.056701</c:v>
                      </c:pt>
                      <c:pt idx="1733">
                        <c:v>223.95160799999999</c:v>
                      </c:pt>
                      <c:pt idx="1734">
                        <c:v>223.84661500000001</c:v>
                      </c:pt>
                      <c:pt idx="1735">
                        <c:v>223.74171899999999</c:v>
                      </c:pt>
                      <c:pt idx="1736">
                        <c:v>223.636922</c:v>
                      </c:pt>
                      <c:pt idx="1737">
                        <c:v>223.53222299999999</c:v>
                      </c:pt>
                      <c:pt idx="1738">
                        <c:v>223.42762200000001</c:v>
                      </c:pt>
                      <c:pt idx="1739">
                        <c:v>223.32311899999999</c:v>
                      </c:pt>
                      <c:pt idx="1740">
                        <c:v>223.21871400000001</c:v>
                      </c:pt>
                      <c:pt idx="1741">
                        <c:v>223.114406</c:v>
                      </c:pt>
                      <c:pt idx="1742">
                        <c:v>223.01019600000001</c:v>
                      </c:pt>
                      <c:pt idx="1743">
                        <c:v>222.906083</c:v>
                      </c:pt>
                      <c:pt idx="1744">
                        <c:v>222.80206699999999</c:v>
                      </c:pt>
                      <c:pt idx="1745">
                        <c:v>222.698148</c:v>
                      </c:pt>
                      <c:pt idx="1746">
                        <c:v>222.594326</c:v>
                      </c:pt>
                      <c:pt idx="1747">
                        <c:v>222.490601</c:v>
                      </c:pt>
                      <c:pt idx="1748">
                        <c:v>222.38697199999999</c:v>
                      </c:pt>
                      <c:pt idx="1749">
                        <c:v>222.28344000000001</c:v>
                      </c:pt>
                      <c:pt idx="1750">
                        <c:v>222.180004</c:v>
                      </c:pt>
                      <c:pt idx="1751">
                        <c:v>222.07666499999999</c:v>
                      </c:pt>
                      <c:pt idx="1752">
                        <c:v>221.973421</c:v>
                      </c:pt>
                      <c:pt idx="1753">
                        <c:v>221.87027399999999</c:v>
                      </c:pt>
                      <c:pt idx="1754">
                        <c:v>221.767222</c:v>
                      </c:pt>
                      <c:pt idx="1755">
                        <c:v>221.664266</c:v>
                      </c:pt>
                      <c:pt idx="1756">
                        <c:v>221.56140600000001</c:v>
                      </c:pt>
                      <c:pt idx="1757">
                        <c:v>221.458641</c:v>
                      </c:pt>
                      <c:pt idx="1758">
                        <c:v>221.35597100000001</c:v>
                      </c:pt>
                      <c:pt idx="1759">
                        <c:v>221.25339600000001</c:v>
                      </c:pt>
                      <c:pt idx="1760">
                        <c:v>221.15091699999999</c:v>
                      </c:pt>
                      <c:pt idx="1761">
                        <c:v>221.04853199999999</c:v>
                      </c:pt>
                      <c:pt idx="1762">
                        <c:v>220.94624200000001</c:v>
                      </c:pt>
                      <c:pt idx="1763">
                        <c:v>220.84404699999999</c:v>
                      </c:pt>
                      <c:pt idx="1764">
                        <c:v>220.74194600000001</c:v>
                      </c:pt>
                      <c:pt idx="1765">
                        <c:v>220.63994</c:v>
                      </c:pt>
                      <c:pt idx="1766">
                        <c:v>220.538027</c:v>
                      </c:pt>
                      <c:pt idx="1767">
                        <c:v>220.43620899999999</c:v>
                      </c:pt>
                      <c:pt idx="1768">
                        <c:v>220.334485</c:v>
                      </c:pt>
                      <c:pt idx="1769">
                        <c:v>220.232855</c:v>
                      </c:pt>
                      <c:pt idx="1770">
                        <c:v>220.13131799999999</c:v>
                      </c:pt>
                      <c:pt idx="1771">
                        <c:v>220.029875</c:v>
                      </c:pt>
                      <c:pt idx="1772">
                        <c:v>219.92852600000001</c:v>
                      </c:pt>
                      <c:pt idx="1773">
                        <c:v>219.827269</c:v>
                      </c:pt>
                      <c:pt idx="1774">
                        <c:v>219.72610599999999</c:v>
                      </c:pt>
                      <c:pt idx="1775">
                        <c:v>219.62503599999999</c:v>
                      </c:pt>
                      <c:pt idx="1776">
                        <c:v>219.52405899999999</c:v>
                      </c:pt>
                      <c:pt idx="1777">
                        <c:v>219.42317499999999</c:v>
                      </c:pt>
                      <c:pt idx="1778">
                        <c:v>219.322384</c:v>
                      </c:pt>
                      <c:pt idx="1779">
                        <c:v>219.22168500000001</c:v>
                      </c:pt>
                      <c:pt idx="1780">
                        <c:v>219.12107800000001</c:v>
                      </c:pt>
                      <c:pt idx="1781">
                        <c:v>219.02056400000001</c:v>
                      </c:pt>
                      <c:pt idx="1782">
                        <c:v>218.920142</c:v>
                      </c:pt>
                      <c:pt idx="1783">
                        <c:v>218.81981200000001</c:v>
                      </c:pt>
                      <c:pt idx="1784">
                        <c:v>218.71957399999999</c:v>
                      </c:pt>
                      <c:pt idx="1785">
                        <c:v>218.619427</c:v>
                      </c:pt>
                      <c:pt idx="1786">
                        <c:v>218.519373</c:v>
                      </c:pt>
                      <c:pt idx="1787">
                        <c:v>218.41941</c:v>
                      </c:pt>
                      <c:pt idx="1788">
                        <c:v>218.31953799999999</c:v>
                      </c:pt>
                      <c:pt idx="1789">
                        <c:v>218.21975699999999</c:v>
                      </c:pt>
                      <c:pt idx="1790">
                        <c:v>218.120068</c:v>
                      </c:pt>
                      <c:pt idx="1791">
                        <c:v>218.02046999999999</c:v>
                      </c:pt>
                      <c:pt idx="1792">
                        <c:v>217.920963</c:v>
                      </c:pt>
                      <c:pt idx="1793">
                        <c:v>217.82154600000001</c:v>
                      </c:pt>
                      <c:pt idx="1794">
                        <c:v>217.72221999999999</c:v>
                      </c:pt>
                      <c:pt idx="1795">
                        <c:v>217.622985</c:v>
                      </c:pt>
                      <c:pt idx="1796">
                        <c:v>217.52384000000001</c:v>
                      </c:pt>
                      <c:pt idx="1797">
                        <c:v>217.42478600000001</c:v>
                      </c:pt>
                      <c:pt idx="1798">
                        <c:v>217.32582099999999</c:v>
                      </c:pt>
                      <c:pt idx="1799">
                        <c:v>217.226947</c:v>
                      </c:pt>
                      <c:pt idx="1800">
                        <c:v>217.128162</c:v>
                      </c:pt>
                      <c:pt idx="1801">
                        <c:v>217.02946800000001</c:v>
                      </c:pt>
                      <c:pt idx="1802">
                        <c:v>216.93086299999999</c:v>
                      </c:pt>
                      <c:pt idx="1803">
                        <c:v>216.832348</c:v>
                      </c:pt>
                      <c:pt idx="1804">
                        <c:v>216.73392200000001</c:v>
                      </c:pt>
                      <c:pt idx="1805">
                        <c:v>216.63558499999999</c:v>
                      </c:pt>
                      <c:pt idx="1806">
                        <c:v>216.53733800000001</c:v>
                      </c:pt>
                      <c:pt idx="1807">
                        <c:v>216.439179</c:v>
                      </c:pt>
                      <c:pt idx="1808">
                        <c:v>216.34110999999999</c:v>
                      </c:pt>
                      <c:pt idx="1809">
                        <c:v>216.24312900000001</c:v>
                      </c:pt>
                      <c:pt idx="1810">
                        <c:v>216.14523700000001</c:v>
                      </c:pt>
                      <c:pt idx="1811">
                        <c:v>216.04743400000001</c:v>
                      </c:pt>
                      <c:pt idx="1812">
                        <c:v>215.94971899999999</c:v>
                      </c:pt>
                      <c:pt idx="1813">
                        <c:v>215.852093</c:v>
                      </c:pt>
                      <c:pt idx="1814">
                        <c:v>215.75455500000001</c:v>
                      </c:pt>
                      <c:pt idx="1815">
                        <c:v>215.657104</c:v>
                      </c:pt>
                      <c:pt idx="1816">
                        <c:v>215.559742</c:v>
                      </c:pt>
                      <c:pt idx="1817">
                        <c:v>215.462468</c:v>
                      </c:pt>
                      <c:pt idx="1818">
                        <c:v>215.36528200000001</c:v>
                      </c:pt>
                      <c:pt idx="1819">
                        <c:v>215.26818299999999</c:v>
                      </c:pt>
                      <c:pt idx="1820">
                        <c:v>215.17117099999999</c:v>
                      </c:pt>
                      <c:pt idx="1821">
                        <c:v>215.07424700000001</c:v>
                      </c:pt>
                      <c:pt idx="1822">
                        <c:v>214.97741099999999</c:v>
                      </c:pt>
                      <c:pt idx="1823">
                        <c:v>214.880661</c:v>
                      </c:pt>
                      <c:pt idx="1824">
                        <c:v>214.78399899999999</c:v>
                      </c:pt>
                      <c:pt idx="1825">
                        <c:v>214.687423</c:v>
                      </c:pt>
                      <c:pt idx="1826">
                        <c:v>214.590935</c:v>
                      </c:pt>
                      <c:pt idx="1827">
                        <c:v>214.49453199999999</c:v>
                      </c:pt>
                      <c:pt idx="1828">
                        <c:v>214.39821699999999</c:v>
                      </c:pt>
                      <c:pt idx="1829">
                        <c:v>214.30198799999999</c:v>
                      </c:pt>
                      <c:pt idx="1830">
                        <c:v>214.20584500000001</c:v>
                      </c:pt>
                      <c:pt idx="1831">
                        <c:v>214.10978900000001</c:v>
                      </c:pt>
                      <c:pt idx="1832">
                        <c:v>214.01381900000001</c:v>
                      </c:pt>
                      <c:pt idx="1833">
                        <c:v>213.917934</c:v>
                      </c:pt>
                      <c:pt idx="1834">
                        <c:v>213.822136</c:v>
                      </c:pt>
                      <c:pt idx="1835">
                        <c:v>213.72642300000001</c:v>
                      </c:pt>
                      <c:pt idx="1836">
                        <c:v>213.630796</c:v>
                      </c:pt>
                      <c:pt idx="1837">
                        <c:v>213.53525500000001</c:v>
                      </c:pt>
                      <c:pt idx="1838">
                        <c:v>213.43979899999999</c:v>
                      </c:pt>
                      <c:pt idx="1839">
                        <c:v>213.34442799999999</c:v>
                      </c:pt>
                      <c:pt idx="1840">
                        <c:v>213.24914200000001</c:v>
                      </c:pt>
                      <c:pt idx="1841">
                        <c:v>213.153942</c:v>
                      </c:pt>
                      <c:pt idx="1842">
                        <c:v>213.05882600000001</c:v>
                      </c:pt>
                      <c:pt idx="1843">
                        <c:v>212.963795</c:v>
                      </c:pt>
                      <c:pt idx="1844">
                        <c:v>212.86884900000001</c:v>
                      </c:pt>
                      <c:pt idx="1845">
                        <c:v>212.773988</c:v>
                      </c:pt>
                      <c:pt idx="1846">
                        <c:v>212.67921100000001</c:v>
                      </c:pt>
                      <c:pt idx="1847">
                        <c:v>212.584519</c:v>
                      </c:pt>
                      <c:pt idx="1848">
                        <c:v>212.48991100000001</c:v>
                      </c:pt>
                      <c:pt idx="1849">
                        <c:v>212.395387</c:v>
                      </c:pt>
                      <c:pt idx="1850">
                        <c:v>212.30094700000001</c:v>
                      </c:pt>
                      <c:pt idx="1851">
                        <c:v>212.206591</c:v>
                      </c:pt>
                      <c:pt idx="1852">
                        <c:v>212.11231900000001</c:v>
                      </c:pt>
                      <c:pt idx="1853">
                        <c:v>212.01813000000001</c:v>
                      </c:pt>
                      <c:pt idx="1854">
                        <c:v>211.924025</c:v>
                      </c:pt>
                      <c:pt idx="1855">
                        <c:v>211.830004</c:v>
                      </c:pt>
                      <c:pt idx="1856">
                        <c:v>211.73606599999999</c:v>
                      </c:pt>
                      <c:pt idx="1857">
                        <c:v>211.642212</c:v>
                      </c:pt>
                      <c:pt idx="1858">
                        <c:v>211.54844</c:v>
                      </c:pt>
                      <c:pt idx="1859">
                        <c:v>211.45475200000001</c:v>
                      </c:pt>
                      <c:pt idx="1860">
                        <c:v>211.36114599999999</c:v>
                      </c:pt>
                      <c:pt idx="1861">
                        <c:v>211.26762400000001</c:v>
                      </c:pt>
                      <c:pt idx="1862">
                        <c:v>211.174184</c:v>
                      </c:pt>
                      <c:pt idx="1863">
                        <c:v>211.080826</c:v>
                      </c:pt>
                      <c:pt idx="1864">
                        <c:v>210.98755199999999</c:v>
                      </c:pt>
                      <c:pt idx="1865">
                        <c:v>210.89435900000001</c:v>
                      </c:pt>
                      <c:pt idx="1866">
                        <c:v>210.80124900000001</c:v>
                      </c:pt>
                      <c:pt idx="1867">
                        <c:v>210.70822100000001</c:v>
                      </c:pt>
                      <c:pt idx="1868">
                        <c:v>210.615275</c:v>
                      </c:pt>
                      <c:pt idx="1869">
                        <c:v>210.52241100000001</c:v>
                      </c:pt>
                      <c:pt idx="1870">
                        <c:v>210.42962900000001</c:v>
                      </c:pt>
                      <c:pt idx="1871">
                        <c:v>210.336929</c:v>
                      </c:pt>
                      <c:pt idx="1872">
                        <c:v>210.24431100000001</c:v>
                      </c:pt>
                      <c:pt idx="1873">
                        <c:v>210.15177299999999</c:v>
                      </c:pt>
                      <c:pt idx="1874">
                        <c:v>210.05931799999999</c:v>
                      </c:pt>
                      <c:pt idx="1875">
                        <c:v>209.96694299999999</c:v>
                      </c:pt>
                      <c:pt idx="1876">
                        <c:v>209.87465</c:v>
                      </c:pt>
                      <c:pt idx="1877">
                        <c:v>209.78243800000001</c:v>
                      </c:pt>
                      <c:pt idx="1878">
                        <c:v>209.69030699999999</c:v>
                      </c:pt>
                      <c:pt idx="1879">
                        <c:v>209.59825699999999</c:v>
                      </c:pt>
                      <c:pt idx="1880">
                        <c:v>209.50628800000001</c:v>
                      </c:pt>
                      <c:pt idx="1881">
                        <c:v>209.414399</c:v>
                      </c:pt>
                      <c:pt idx="1882">
                        <c:v>209.32259099999999</c:v>
                      </c:pt>
                      <c:pt idx="1883">
                        <c:v>209.230863</c:v>
                      </c:pt>
                      <c:pt idx="1884">
                        <c:v>209.139216</c:v>
                      </c:pt>
                      <c:pt idx="1885">
                        <c:v>209.04764900000001</c:v>
                      </c:pt>
                      <c:pt idx="1886">
                        <c:v>208.95616200000001</c:v>
                      </c:pt>
                      <c:pt idx="1887">
                        <c:v>208.864755</c:v>
                      </c:pt>
                      <c:pt idx="1888">
                        <c:v>208.773428</c:v>
                      </c:pt>
                      <c:pt idx="1889">
                        <c:v>208.68218100000001</c:v>
                      </c:pt>
                      <c:pt idx="1890">
                        <c:v>208.591013</c:v>
                      </c:pt>
                      <c:pt idx="1891">
                        <c:v>208.49992499999999</c:v>
                      </c:pt>
                      <c:pt idx="1892">
                        <c:v>208.408917</c:v>
                      </c:pt>
                      <c:pt idx="1893">
                        <c:v>208.31798800000001</c:v>
                      </c:pt>
                      <c:pt idx="1894">
                        <c:v>208.22713899999999</c:v>
                      </c:pt>
                      <c:pt idx="1895">
                        <c:v>208.136368</c:v>
                      </c:pt>
                      <c:pt idx="1896">
                        <c:v>208.04567700000001</c:v>
                      </c:pt>
                      <c:pt idx="1897">
                        <c:v>207.95506499999999</c:v>
                      </c:pt>
                      <c:pt idx="1898">
                        <c:v>207.864532</c:v>
                      </c:pt>
                      <c:pt idx="1899">
                        <c:v>207.77407700000001</c:v>
                      </c:pt>
                      <c:pt idx="1900">
                        <c:v>207.68370100000001</c:v>
                      </c:pt>
                      <c:pt idx="1901">
                        <c:v>207.59340399999999</c:v>
                      </c:pt>
                      <c:pt idx="1902">
                        <c:v>207.503185</c:v>
                      </c:pt>
                      <c:pt idx="1903">
                        <c:v>207.41304500000001</c:v>
                      </c:pt>
                      <c:pt idx="1904">
                        <c:v>207.32298299999999</c:v>
                      </c:pt>
                      <c:pt idx="1905">
                        <c:v>207.23299900000001</c:v>
                      </c:pt>
                      <c:pt idx="1906">
                        <c:v>207.14309299999999</c:v>
                      </c:pt>
                      <c:pt idx="1907">
                        <c:v>207.05326500000001</c:v>
                      </c:pt>
                      <c:pt idx="1908">
                        <c:v>206.963515</c:v>
                      </c:pt>
                      <c:pt idx="1909">
                        <c:v>206.87384299999999</c:v>
                      </c:pt>
                      <c:pt idx="1910">
                        <c:v>206.78424799999999</c:v>
                      </c:pt>
                      <c:pt idx="1911">
                        <c:v>206.69473099999999</c:v>
                      </c:pt>
                      <c:pt idx="1912">
                        <c:v>206.60529199999999</c:v>
                      </c:pt>
                      <c:pt idx="1913">
                        <c:v>206.51593</c:v>
                      </c:pt>
                      <c:pt idx="1914">
                        <c:v>206.42664500000001</c:v>
                      </c:pt>
                      <c:pt idx="1915">
                        <c:v>206.33743699999999</c:v>
                      </c:pt>
                      <c:pt idx="1916">
                        <c:v>206.24830600000001</c:v>
                      </c:pt>
                      <c:pt idx="1917">
                        <c:v>206.15925300000001</c:v>
                      </c:pt>
                      <c:pt idx="1918">
                        <c:v>206.07027600000001</c:v>
                      </c:pt>
                      <c:pt idx="1919">
                        <c:v>205.98137600000001</c:v>
                      </c:pt>
                      <c:pt idx="1920">
                        <c:v>205.89255299999999</c:v>
                      </c:pt>
                      <c:pt idx="1921">
                        <c:v>205.80380600000001</c:v>
                      </c:pt>
                      <c:pt idx="1922">
                        <c:v>205.715135</c:v>
                      </c:pt>
                      <c:pt idx="1923">
                        <c:v>205.626541</c:v>
                      </c:pt>
                      <c:pt idx="1924">
                        <c:v>205.53802400000001</c:v>
                      </c:pt>
                      <c:pt idx="1925">
                        <c:v>205.44958199999999</c:v>
                      </c:pt>
                      <c:pt idx="1926">
                        <c:v>205.36121700000001</c:v>
                      </c:pt>
                      <c:pt idx="1927">
                        <c:v>205.27292700000001</c:v>
                      </c:pt>
                      <c:pt idx="1928">
                        <c:v>205.18471400000001</c:v>
                      </c:pt>
                      <c:pt idx="1929">
                        <c:v>205.096576</c:v>
                      </c:pt>
                      <c:pt idx="1930">
                        <c:v>205.00851399999999</c:v>
                      </c:pt>
                      <c:pt idx="1931">
                        <c:v>204.92052799999999</c:v>
                      </c:pt>
                      <c:pt idx="1932">
                        <c:v>204.832617</c:v>
                      </c:pt>
                      <c:pt idx="1933">
                        <c:v>204.74478099999999</c:v>
                      </c:pt>
                      <c:pt idx="1934">
                        <c:v>204.65702099999999</c:v>
                      </c:pt>
                      <c:pt idx="1935">
                        <c:v>204.56933599999999</c:v>
                      </c:pt>
                      <c:pt idx="1936">
                        <c:v>204.48172600000001</c:v>
                      </c:pt>
                      <c:pt idx="1937">
                        <c:v>204.39419100000001</c:v>
                      </c:pt>
                      <c:pt idx="1938">
                        <c:v>204.30673100000001</c:v>
                      </c:pt>
                      <c:pt idx="1939">
                        <c:v>204.219345</c:v>
                      </c:pt>
                      <c:pt idx="1940">
                        <c:v>204.132035</c:v>
                      </c:pt>
                      <c:pt idx="1941">
                        <c:v>204.04479900000001</c:v>
                      </c:pt>
                      <c:pt idx="1942">
                        <c:v>203.95763700000001</c:v>
                      </c:pt>
                      <c:pt idx="1943">
                        <c:v>203.87055100000001</c:v>
                      </c:pt>
                      <c:pt idx="1944">
                        <c:v>203.78353799999999</c:v>
                      </c:pt>
                      <c:pt idx="1945">
                        <c:v>203.69659999999999</c:v>
                      </c:pt>
                      <c:pt idx="1946">
                        <c:v>203.609735</c:v>
                      </c:pt>
                      <c:pt idx="1947">
                        <c:v>203.52294499999999</c:v>
                      </c:pt>
                      <c:pt idx="1948">
                        <c:v>203.436229</c:v>
                      </c:pt>
                      <c:pt idx="1949">
                        <c:v>203.34958700000001</c:v>
                      </c:pt>
                      <c:pt idx="1950">
                        <c:v>203.26301799999999</c:v>
                      </c:pt>
                      <c:pt idx="1951">
                        <c:v>203.176523</c:v>
                      </c:pt>
                      <c:pt idx="1952">
                        <c:v>203.090102</c:v>
                      </c:pt>
                      <c:pt idx="1953">
                        <c:v>203.00375399999999</c:v>
                      </c:pt>
                      <c:pt idx="1954">
                        <c:v>202.91748000000001</c:v>
                      </c:pt>
                      <c:pt idx="1955">
                        <c:v>202.831278</c:v>
                      </c:pt>
                      <c:pt idx="1956">
                        <c:v>202.74515</c:v>
                      </c:pt>
                      <c:pt idx="1957">
                        <c:v>202.65909600000001</c:v>
                      </c:pt>
                      <c:pt idx="1958">
                        <c:v>202.573114</c:v>
                      </c:pt>
                      <c:pt idx="1959">
                        <c:v>202.48720499999999</c:v>
                      </c:pt>
                      <c:pt idx="1960">
                        <c:v>202.40136899999999</c:v>
                      </c:pt>
                      <c:pt idx="1961">
                        <c:v>202.315606</c:v>
                      </c:pt>
                      <c:pt idx="1962">
                        <c:v>202.22991500000001</c:v>
                      </c:pt>
                      <c:pt idx="1963">
                        <c:v>202.14429699999999</c:v>
                      </c:pt>
                      <c:pt idx="1964">
                        <c:v>202.058751</c:v>
                      </c:pt>
                      <c:pt idx="1965">
                        <c:v>201.97327799999999</c:v>
                      </c:pt>
                      <c:pt idx="1966">
                        <c:v>201.887877</c:v>
                      </c:pt>
                      <c:pt idx="1967">
                        <c:v>201.802548</c:v>
                      </c:pt>
                      <c:pt idx="1968">
                        <c:v>201.71729199999999</c:v>
                      </c:pt>
                      <c:pt idx="1969">
                        <c:v>201.63210699999999</c:v>
                      </c:pt>
                      <c:pt idx="1970">
                        <c:v>201.54699400000001</c:v>
                      </c:pt>
                      <c:pt idx="1971">
                        <c:v>201.46195299999999</c:v>
                      </c:pt>
                      <c:pt idx="1972">
                        <c:v>201.37698399999999</c:v>
                      </c:pt>
                      <c:pt idx="1973">
                        <c:v>201.29208700000001</c:v>
                      </c:pt>
                      <c:pt idx="1974">
                        <c:v>201.20726099999999</c:v>
                      </c:pt>
                      <c:pt idx="1975">
                        <c:v>201.12250599999999</c:v>
                      </c:pt>
                      <c:pt idx="1976">
                        <c:v>201.037823</c:v>
                      </c:pt>
                      <c:pt idx="1977">
                        <c:v>200.95321100000001</c:v>
                      </c:pt>
                      <c:pt idx="1978">
                        <c:v>200.86867000000001</c:v>
                      </c:pt>
                      <c:pt idx="1979">
                        <c:v>200.784201</c:v>
                      </c:pt>
                      <c:pt idx="1980">
                        <c:v>200.69980200000001</c:v>
                      </c:pt>
                      <c:pt idx="1981">
                        <c:v>200.61547400000001</c:v>
                      </c:pt>
                      <c:pt idx="1982">
                        <c:v>200.531218</c:v>
                      </c:pt>
                      <c:pt idx="1983">
                        <c:v>200.44703200000001</c:v>
                      </c:pt>
                      <c:pt idx="1984">
                        <c:v>200.36291600000001</c:v>
                      </c:pt>
                      <c:pt idx="1985">
                        <c:v>200.27887100000001</c:v>
                      </c:pt>
                      <c:pt idx="1986">
                        <c:v>200.194897</c:v>
                      </c:pt>
                      <c:pt idx="1987">
                        <c:v>200.11099300000001</c:v>
                      </c:pt>
                      <c:pt idx="1988">
                        <c:v>200.02715900000001</c:v>
                      </c:pt>
                      <c:pt idx="1989">
                        <c:v>199.94339600000001</c:v>
                      </c:pt>
                      <c:pt idx="1990">
                        <c:v>199.859703</c:v>
                      </c:pt>
                      <c:pt idx="1991">
                        <c:v>199.77607900000001</c:v>
                      </c:pt>
                      <c:pt idx="1992">
                        <c:v>199.69252599999999</c:v>
                      </c:pt>
                      <c:pt idx="1993">
                        <c:v>199.60904199999999</c:v>
                      </c:pt>
                      <c:pt idx="1994">
                        <c:v>199.52562900000001</c:v>
                      </c:pt>
                      <c:pt idx="1995">
                        <c:v>199.442285</c:v>
                      </c:pt>
                      <c:pt idx="1996">
                        <c:v>199.35901000000001</c:v>
                      </c:pt>
                      <c:pt idx="1997">
                        <c:v>199.27580499999999</c:v>
                      </c:pt>
                      <c:pt idx="1998">
                        <c:v>199.19266999999999</c:v>
                      </c:pt>
                      <c:pt idx="1999">
                        <c:v>199.10960399999999</c:v>
                      </c:pt>
                      <c:pt idx="2000">
                        <c:v>199.02660700000001</c:v>
                      </c:pt>
                      <c:pt idx="2001">
                        <c:v>198.943679</c:v>
                      </c:pt>
                      <c:pt idx="2002">
                        <c:v>198.86081999999999</c:v>
                      </c:pt>
                      <c:pt idx="2003">
                        <c:v>198.778031</c:v>
                      </c:pt>
                      <c:pt idx="2004">
                        <c:v>198.69531000000001</c:v>
                      </c:pt>
                      <c:pt idx="2005">
                        <c:v>198.61265800000001</c:v>
                      </c:pt>
                      <c:pt idx="2006">
                        <c:v>198.53007500000001</c:v>
                      </c:pt>
                      <c:pt idx="2007">
                        <c:v>198.44756000000001</c:v>
                      </c:pt>
                      <c:pt idx="2008">
                        <c:v>198.36511400000001</c:v>
                      </c:pt>
                      <c:pt idx="2009">
                        <c:v>198.282736</c:v>
                      </c:pt>
                      <c:pt idx="2010">
                        <c:v>198.20042699999999</c:v>
                      </c:pt>
                      <c:pt idx="2011">
                        <c:v>198.11818600000001</c:v>
                      </c:pt>
                      <c:pt idx="2012">
                        <c:v>198.03601399999999</c:v>
                      </c:pt>
                      <c:pt idx="2013">
                        <c:v>197.95390900000001</c:v>
                      </c:pt>
                      <c:pt idx="2014">
                        <c:v>197.87187299999999</c:v>
                      </c:pt>
                      <c:pt idx="2015">
                        <c:v>197.78990400000001</c:v>
                      </c:pt>
                      <c:pt idx="2016">
                        <c:v>197.70800399999999</c:v>
                      </c:pt>
                      <c:pt idx="2017">
                        <c:v>197.626171</c:v>
                      </c:pt>
                      <c:pt idx="2018">
                        <c:v>197.54440600000001</c:v>
                      </c:pt>
                      <c:pt idx="2019">
                        <c:v>197.46270899999999</c:v>
                      </c:pt>
                      <c:pt idx="2020">
                        <c:v>197.381079</c:v>
                      </c:pt>
                      <c:pt idx="2021">
                        <c:v>197.29951600000001</c:v>
                      </c:pt>
                      <c:pt idx="2022">
                        <c:v>197.21802099999999</c:v>
                      </c:pt>
                      <c:pt idx="2023">
                        <c:v>197.136593</c:v>
                      </c:pt>
                      <c:pt idx="2024">
                        <c:v>197.05523299999999</c:v>
                      </c:pt>
                      <c:pt idx="2025">
                        <c:v>196.973939</c:v>
                      </c:pt>
                      <c:pt idx="2026">
                        <c:v>196.89271299999999</c:v>
                      </c:pt>
                      <c:pt idx="2027">
                        <c:v>196.811554</c:v>
                      </c:pt>
                      <c:pt idx="2028">
                        <c:v>196.73046099999999</c:v>
                      </c:pt>
                      <c:pt idx="2029">
                        <c:v>196.64943500000001</c:v>
                      </c:pt>
                      <c:pt idx="2030">
                        <c:v>196.568476</c:v>
                      </c:pt>
                      <c:pt idx="2031">
                        <c:v>196.487584</c:v>
                      </c:pt>
                      <c:pt idx="2032">
                        <c:v>196.406758</c:v>
                      </c:pt>
                      <c:pt idx="2033">
                        <c:v>196.325999</c:v>
                      </c:pt>
                      <c:pt idx="2034">
                        <c:v>196.245306</c:v>
                      </c:pt>
                      <c:pt idx="2035">
                        <c:v>196.16467900000001</c:v>
                      </c:pt>
                      <c:pt idx="2036">
                        <c:v>196.08411899999999</c:v>
                      </c:pt>
                      <c:pt idx="2037">
                        <c:v>196.003624</c:v>
                      </c:pt>
                      <c:pt idx="2038">
                        <c:v>195.92319599999999</c:v>
                      </c:pt>
                      <c:pt idx="2039">
                        <c:v>195.84283400000001</c:v>
                      </c:pt>
                      <c:pt idx="2040">
                        <c:v>195.76253800000001</c:v>
                      </c:pt>
                      <c:pt idx="2041">
                        <c:v>195.68230700000001</c:v>
                      </c:pt>
                      <c:pt idx="2042">
                        <c:v>195.60214199999999</c:v>
                      </c:pt>
                      <c:pt idx="2043">
                        <c:v>195.522043</c:v>
                      </c:pt>
                      <c:pt idx="2044">
                        <c:v>195.44201000000001</c:v>
                      </c:pt>
                      <c:pt idx="2045">
                        <c:v>195.362041</c:v>
                      </c:pt>
                      <c:pt idx="2046">
                        <c:v>195.282139</c:v>
                      </c:pt>
                      <c:pt idx="2047">
                        <c:v>195.20230100000001</c:v>
                      </c:pt>
                      <c:pt idx="2048">
                        <c:v>195.12252899999999</c:v>
                      </c:pt>
                      <c:pt idx="2049">
                        <c:v>195.042822</c:v>
                      </c:pt>
                      <c:pt idx="2050">
                        <c:v>194.96318099999999</c:v>
                      </c:pt>
                      <c:pt idx="2051">
                        <c:v>194.88360399999999</c:v>
                      </c:pt>
                      <c:pt idx="2052">
                        <c:v>194.804092</c:v>
                      </c:pt>
                      <c:pt idx="2053">
                        <c:v>194.72464500000001</c:v>
                      </c:pt>
                      <c:pt idx="2054">
                        <c:v>194.645263</c:v>
                      </c:pt>
                      <c:pt idx="2055">
                        <c:v>194.565945</c:v>
                      </c:pt>
                      <c:pt idx="2056">
                        <c:v>194.48669200000001</c:v>
                      </c:pt>
                      <c:pt idx="2057">
                        <c:v>194.40750399999999</c:v>
                      </c:pt>
                      <c:pt idx="2058">
                        <c:v>194.32838000000001</c:v>
                      </c:pt>
                      <c:pt idx="2059">
                        <c:v>194.24932000000001</c:v>
                      </c:pt>
                      <c:pt idx="2060">
                        <c:v>194.17032499999999</c:v>
                      </c:pt>
                      <c:pt idx="2061">
                        <c:v>194.09139400000001</c:v>
                      </c:pt>
                      <c:pt idx="2062">
                        <c:v>194.01252700000001</c:v>
                      </c:pt>
                      <c:pt idx="2063">
                        <c:v>193.93372400000001</c:v>
                      </c:pt>
                      <c:pt idx="2064">
                        <c:v>193.854985</c:v>
                      </c:pt>
                      <c:pt idx="2065">
                        <c:v>193.77631099999999</c:v>
                      </c:pt>
                      <c:pt idx="2066">
                        <c:v>193.6977</c:v>
                      </c:pt>
                      <c:pt idx="2067">
                        <c:v>193.61915200000001</c:v>
                      </c:pt>
                      <c:pt idx="2068">
                        <c:v>193.54066900000001</c:v>
                      </c:pt>
                      <c:pt idx="2069">
                        <c:v>193.46224799999999</c:v>
                      </c:pt>
                      <c:pt idx="2070">
                        <c:v>193.383892</c:v>
                      </c:pt>
                      <c:pt idx="2071">
                        <c:v>193.305599</c:v>
                      </c:pt>
                      <c:pt idx="2072">
                        <c:v>193.22736900000001</c:v>
                      </c:pt>
                      <c:pt idx="2073">
                        <c:v>193.149203</c:v>
                      </c:pt>
                      <c:pt idx="2074">
                        <c:v>193.0711</c:v>
                      </c:pt>
                      <c:pt idx="2075">
                        <c:v>192.99306000000001</c:v>
                      </c:pt>
                      <c:pt idx="2076">
                        <c:v>192.91508300000001</c:v>
                      </c:pt>
                      <c:pt idx="2077">
                        <c:v>192.83716899999999</c:v>
                      </c:pt>
                      <c:pt idx="2078">
                        <c:v>192.75931700000001</c:v>
                      </c:pt>
                      <c:pt idx="2079">
                        <c:v>192.68152900000001</c:v>
                      </c:pt>
                      <c:pt idx="2080">
                        <c:v>192.603804</c:v>
                      </c:pt>
                      <c:pt idx="2081">
                        <c:v>192.526141</c:v>
                      </c:pt>
                      <c:pt idx="2082">
                        <c:v>192.44854100000001</c:v>
                      </c:pt>
                      <c:pt idx="2083">
                        <c:v>192.371003</c:v>
                      </c:pt>
                      <c:pt idx="2084">
                        <c:v>192.29352800000001</c:v>
                      </c:pt>
                      <c:pt idx="2085">
                        <c:v>192.216115</c:v>
                      </c:pt>
                      <c:pt idx="2086">
                        <c:v>192.13876400000001</c:v>
                      </c:pt>
                      <c:pt idx="2087">
                        <c:v>192.061476</c:v>
                      </c:pt>
                      <c:pt idx="2088">
                        <c:v>191.98425</c:v>
                      </c:pt>
                      <c:pt idx="2089">
                        <c:v>191.90708599999999</c:v>
                      </c:pt>
                      <c:pt idx="2090">
                        <c:v>191.829984</c:v>
                      </c:pt>
                      <c:pt idx="2091">
                        <c:v>191.75294299999999</c:v>
                      </c:pt>
                      <c:pt idx="2092">
                        <c:v>191.67596499999999</c:v>
                      </c:pt>
                      <c:pt idx="2093">
                        <c:v>191.59904900000001</c:v>
                      </c:pt>
                      <c:pt idx="2094">
                        <c:v>191.52219400000001</c:v>
                      </c:pt>
                      <c:pt idx="2095">
                        <c:v>191.445401</c:v>
                      </c:pt>
                      <c:pt idx="2096">
                        <c:v>191.36866900000001</c:v>
                      </c:pt>
                      <c:pt idx="2097">
                        <c:v>191.291999</c:v>
                      </c:pt>
                      <c:pt idx="2098">
                        <c:v>191.21539000000001</c:v>
                      </c:pt>
                      <c:pt idx="2099">
                        <c:v>191.13884300000001</c:v>
                      </c:pt>
                      <c:pt idx="2100">
                        <c:v>191.06235699999999</c:v>
                      </c:pt>
                      <c:pt idx="2101">
                        <c:v>190.98593199999999</c:v>
                      </c:pt>
                      <c:pt idx="2102">
                        <c:v>190.90956800000001</c:v>
                      </c:pt>
                      <c:pt idx="2103">
                        <c:v>190.83326500000001</c:v>
                      </c:pt>
                      <c:pt idx="2104">
                        <c:v>190.757023</c:v>
                      </c:pt>
                      <c:pt idx="2105">
                        <c:v>190.68084200000001</c:v>
                      </c:pt>
                      <c:pt idx="2106">
                        <c:v>190.60472200000001</c:v>
                      </c:pt>
                      <c:pt idx="2107">
                        <c:v>190.52866299999999</c:v>
                      </c:pt>
                      <c:pt idx="2108">
                        <c:v>190.452664</c:v>
                      </c:pt>
                      <c:pt idx="2109">
                        <c:v>190.37672599999999</c:v>
                      </c:pt>
                      <c:pt idx="2110">
                        <c:v>190.300849</c:v>
                      </c:pt>
                      <c:pt idx="2111">
                        <c:v>190.225032</c:v>
                      </c:pt>
                      <c:pt idx="2112">
                        <c:v>190.14927499999999</c:v>
                      </c:pt>
                      <c:pt idx="2113">
                        <c:v>190.073579</c:v>
                      </c:pt>
                      <c:pt idx="2114">
                        <c:v>189.99794199999999</c:v>
                      </c:pt>
                      <c:pt idx="2115">
                        <c:v>189.92236600000001</c:v>
                      </c:pt>
                      <c:pt idx="2116">
                        <c:v>189.84685099999999</c:v>
                      </c:pt>
                      <c:pt idx="2117">
                        <c:v>189.77139500000001</c:v>
                      </c:pt>
                      <c:pt idx="2118">
                        <c:v>189.695999</c:v>
                      </c:pt>
                      <c:pt idx="2119">
                        <c:v>189.62066300000001</c:v>
                      </c:pt>
                      <c:pt idx="2120">
                        <c:v>189.54538700000001</c:v>
                      </c:pt>
                      <c:pt idx="2121">
                        <c:v>189.47017</c:v>
                      </c:pt>
                      <c:pt idx="2122">
                        <c:v>189.395014</c:v>
                      </c:pt>
                      <c:pt idx="2123">
                        <c:v>189.31991600000001</c:v>
                      </c:pt>
                      <c:pt idx="2124">
                        <c:v>189.244879</c:v>
                      </c:pt>
                      <c:pt idx="2125">
                        <c:v>189.16990100000001</c:v>
                      </c:pt>
                      <c:pt idx="2126">
                        <c:v>189.09498199999999</c:v>
                      </c:pt>
                      <c:pt idx="2127">
                        <c:v>189.02012199999999</c:v>
                      </c:pt>
                      <c:pt idx="2128">
                        <c:v>188.945322</c:v>
                      </c:pt>
                      <c:pt idx="2129">
                        <c:v>188.87058099999999</c:v>
                      </c:pt>
                      <c:pt idx="2130">
                        <c:v>188.79589899999999</c:v>
                      </c:pt>
                      <c:pt idx="2131">
                        <c:v>188.72127599999999</c:v>
                      </c:pt>
                      <c:pt idx="2132">
                        <c:v>188.64671200000001</c:v>
                      </c:pt>
                      <c:pt idx="2133">
                        <c:v>188.57220699999999</c:v>
                      </c:pt>
                      <c:pt idx="2134">
                        <c:v>188.497761</c:v>
                      </c:pt>
                      <c:pt idx="2135">
                        <c:v>188.423374</c:v>
                      </c:pt>
                      <c:pt idx="2136">
                        <c:v>188.34904499999999</c:v>
                      </c:pt>
                      <c:pt idx="2137">
                        <c:v>188.27477500000001</c:v>
                      </c:pt>
                      <c:pt idx="2138">
                        <c:v>188.20056299999999</c:v>
                      </c:pt>
                      <c:pt idx="2139">
                        <c:v>188.12640999999999</c:v>
                      </c:pt>
                      <c:pt idx="2140">
                        <c:v>188.05231599999999</c:v>
                      </c:pt>
                      <c:pt idx="2141">
                        <c:v>187.97827899999999</c:v>
                      </c:pt>
                      <c:pt idx="2142">
                        <c:v>187.904301</c:v>
                      </c:pt>
                      <c:pt idx="2143">
                        <c:v>187.83038099999999</c:v>
                      </c:pt>
                      <c:pt idx="2144">
                        <c:v>187.75651999999999</c:v>
                      </c:pt>
                      <c:pt idx="2145">
                        <c:v>187.682716</c:v>
                      </c:pt>
                      <c:pt idx="2146">
                        <c:v>187.60897</c:v>
                      </c:pt>
                      <c:pt idx="2147">
                        <c:v>187.53528299999999</c:v>
                      </c:pt>
                      <c:pt idx="2148">
                        <c:v>187.46165300000001</c:v>
                      </c:pt>
                      <c:pt idx="2149">
                        <c:v>187.388081</c:v>
                      </c:pt>
                      <c:pt idx="2150">
                        <c:v>187.31456600000001</c:v>
                      </c:pt>
                      <c:pt idx="2151">
                        <c:v>187.24110999999999</c:v>
                      </c:pt>
                      <c:pt idx="2152">
                        <c:v>187.16771</c:v>
                      </c:pt>
                      <c:pt idx="2153">
                        <c:v>187.094369</c:v>
                      </c:pt>
                      <c:pt idx="2154">
                        <c:v>187.021085</c:v>
                      </c:pt>
                      <c:pt idx="2155">
                        <c:v>186.947858</c:v>
                      </c:pt>
                      <c:pt idx="2156">
                        <c:v>186.87468899999999</c:v>
                      </c:pt>
                      <c:pt idx="2157">
                        <c:v>186.80157600000001</c:v>
                      </c:pt>
                      <c:pt idx="2158">
                        <c:v>186.728521</c:v>
                      </c:pt>
                      <c:pt idx="2159">
                        <c:v>186.65552400000001</c:v>
                      </c:pt>
                      <c:pt idx="2160">
                        <c:v>186.582583</c:v>
                      </c:pt>
                      <c:pt idx="2161">
                        <c:v>186.50969900000001</c:v>
                      </c:pt>
                      <c:pt idx="2162">
                        <c:v>186.43687199999999</c:v>
                      </c:pt>
                      <c:pt idx="2163">
                        <c:v>186.364102</c:v>
                      </c:pt>
                      <c:pt idx="2164">
                        <c:v>186.29138900000001</c:v>
                      </c:pt>
                      <c:pt idx="2165">
                        <c:v>186.21873199999999</c:v>
                      </c:pt>
                      <c:pt idx="2166">
                        <c:v>186.14613199999999</c:v>
                      </c:pt>
                      <c:pt idx="2167">
                        <c:v>186.073589</c:v>
                      </c:pt>
                      <c:pt idx="2168">
                        <c:v>186.001102</c:v>
                      </c:pt>
                      <c:pt idx="2169">
                        <c:v>185.92867200000001</c:v>
                      </c:pt>
                      <c:pt idx="2170">
                        <c:v>185.85629800000001</c:v>
                      </c:pt>
                      <c:pt idx="2171">
                        <c:v>185.78398000000001</c:v>
                      </c:pt>
                      <c:pt idx="2172">
                        <c:v>185.71171899999999</c:v>
                      </c:pt>
                      <c:pt idx="2173">
                        <c:v>185.63951399999999</c:v>
                      </c:pt>
                      <c:pt idx="2174">
                        <c:v>185.567365</c:v>
                      </c:pt>
                      <c:pt idx="2175">
                        <c:v>185.495272</c:v>
                      </c:pt>
                      <c:pt idx="2176">
                        <c:v>185.42323500000001</c:v>
                      </c:pt>
                      <c:pt idx="2177">
                        <c:v>185.35125400000001</c:v>
                      </c:pt>
                      <c:pt idx="2178">
                        <c:v>185.27932799999999</c:v>
                      </c:pt>
                      <c:pt idx="2179">
                        <c:v>185.207459</c:v>
                      </c:pt>
                      <c:pt idx="2180">
                        <c:v>185.13564500000001</c:v>
                      </c:pt>
                      <c:pt idx="2181">
                        <c:v>185.06388699999999</c:v>
                      </c:pt>
                      <c:pt idx="2182">
                        <c:v>184.99218500000001</c:v>
                      </c:pt>
                      <c:pt idx="2183">
                        <c:v>184.92053799999999</c:v>
                      </c:pt>
                      <c:pt idx="2184">
                        <c:v>184.84894700000001</c:v>
                      </c:pt>
                      <c:pt idx="2185">
                        <c:v>184.777411</c:v>
                      </c:pt>
                      <c:pt idx="2186">
                        <c:v>184.70593</c:v>
                      </c:pt>
                      <c:pt idx="2187">
                        <c:v>184.63450499999999</c:v>
                      </c:pt>
                      <c:pt idx="2188">
                        <c:v>184.56313499999999</c:v>
                      </c:pt>
                      <c:pt idx="2189">
                        <c:v>184.49181999999999</c:v>
                      </c:pt>
                      <c:pt idx="2190">
                        <c:v>184.42055999999999</c:v>
                      </c:pt>
                      <c:pt idx="2191">
                        <c:v>184.349355</c:v>
                      </c:pt>
                      <c:pt idx="2192">
                        <c:v>184.27820500000001</c:v>
                      </c:pt>
                      <c:pt idx="2193">
                        <c:v>184.20711</c:v>
                      </c:pt>
                      <c:pt idx="2194">
                        <c:v>184.13606999999999</c:v>
                      </c:pt>
                      <c:pt idx="2195">
                        <c:v>184.06508500000001</c:v>
                      </c:pt>
                      <c:pt idx="2196">
                        <c:v>183.99415400000001</c:v>
                      </c:pt>
                      <c:pt idx="2197">
                        <c:v>183.92327800000001</c:v>
                      </c:pt>
                      <c:pt idx="2198">
                        <c:v>183.85245599999999</c:v>
                      </c:pt>
                      <c:pt idx="2199">
                        <c:v>183.781689</c:v>
                      </c:pt>
                      <c:pt idx="2200">
                        <c:v>183.71097700000001</c:v>
                      </c:pt>
                      <c:pt idx="2201">
                        <c:v>183.64031900000001</c:v>
                      </c:pt>
                      <c:pt idx="2202">
                        <c:v>183.569715</c:v>
                      </c:pt>
                      <c:pt idx="2203">
                        <c:v>183.499166</c:v>
                      </c:pt>
                      <c:pt idx="2204">
                        <c:v>183.42867000000001</c:v>
                      </c:pt>
                      <c:pt idx="2205">
                        <c:v>183.35822899999999</c:v>
                      </c:pt>
                      <c:pt idx="2206">
                        <c:v>183.28784200000001</c:v>
                      </c:pt>
                      <c:pt idx="2207">
                        <c:v>183.21750900000001</c:v>
                      </c:pt>
                      <c:pt idx="2208">
                        <c:v>183.14723000000001</c:v>
                      </c:pt>
                      <c:pt idx="2209">
                        <c:v>183.07700500000001</c:v>
                      </c:pt>
                      <c:pt idx="2210">
                        <c:v>183.006834</c:v>
                      </c:pt>
                      <c:pt idx="2211">
                        <c:v>182.93671599999999</c:v>
                      </c:pt>
                      <c:pt idx="2212">
                        <c:v>182.86665199999999</c:v>
                      </c:pt>
                      <c:pt idx="2213">
                        <c:v>182.79664199999999</c:v>
                      </c:pt>
                      <c:pt idx="2214">
                        <c:v>182.726686</c:v>
                      </c:pt>
                      <c:pt idx="2215">
                        <c:v>182.65678199999999</c:v>
                      </c:pt>
                      <c:pt idx="2216">
                        <c:v>182.58693299999999</c:v>
                      </c:pt>
                      <c:pt idx="2217">
                        <c:v>182.51713699999999</c:v>
                      </c:pt>
                      <c:pt idx="2218">
                        <c:v>182.447394</c:v>
                      </c:pt>
                      <c:pt idx="2219">
                        <c:v>182.37770399999999</c:v>
                      </c:pt>
                      <c:pt idx="2220">
                        <c:v>182.30806799999999</c:v>
                      </c:pt>
                      <c:pt idx="2221">
                        <c:v>182.238484</c:v>
                      </c:pt>
                      <c:pt idx="2222">
                        <c:v>182.16895400000001</c:v>
                      </c:pt>
                      <c:pt idx="2223">
                        <c:v>182.09947700000001</c:v>
                      </c:pt>
                      <c:pt idx="2224">
                        <c:v>182.03005300000001</c:v>
                      </c:pt>
                      <c:pt idx="2225">
                        <c:v>181.96068199999999</c:v>
                      </c:pt>
                      <c:pt idx="2226">
                        <c:v>181.89136400000001</c:v>
                      </c:pt>
                      <c:pt idx="2227">
                        <c:v>181.82209800000001</c:v>
                      </c:pt>
                      <c:pt idx="2228">
                        <c:v>181.75288499999999</c:v>
                      </c:pt>
                      <c:pt idx="2229">
                        <c:v>181.68372500000001</c:v>
                      </c:pt>
                      <c:pt idx="2230">
                        <c:v>181.61461700000001</c:v>
                      </c:pt>
                      <c:pt idx="2231">
                        <c:v>181.54556199999999</c:v>
                      </c:pt>
                      <c:pt idx="2232">
                        <c:v>181.47656000000001</c:v>
                      </c:pt>
                      <c:pt idx="2233">
                        <c:v>181.40761000000001</c:v>
                      </c:pt>
                      <c:pt idx="2234">
                        <c:v>181.33871199999999</c:v>
                      </c:pt>
                      <c:pt idx="2235">
                        <c:v>181.269867</c:v>
                      </c:pt>
                      <c:pt idx="2236">
                        <c:v>181.20107400000001</c:v>
                      </c:pt>
                      <c:pt idx="2237">
                        <c:v>181.13233299999999</c:v>
                      </c:pt>
                      <c:pt idx="2238">
                        <c:v>181.06364400000001</c:v>
                      </c:pt>
                      <c:pt idx="2239">
                        <c:v>180.99500699999999</c:v>
                      </c:pt>
                      <c:pt idx="2240">
                        <c:v>180.926423</c:v>
                      </c:pt>
                      <c:pt idx="2241">
                        <c:v>180.85789</c:v>
                      </c:pt>
                      <c:pt idx="2242">
                        <c:v>180.78940900000001</c:v>
                      </c:pt>
                      <c:pt idx="2243">
                        <c:v>180.72098</c:v>
                      </c:pt>
                      <c:pt idx="2244">
                        <c:v>180.652603</c:v>
                      </c:pt>
                      <c:pt idx="2245">
                        <c:v>180.58427699999999</c:v>
                      </c:pt>
                      <c:pt idx="2246">
                        <c:v>180.51600400000001</c:v>
                      </c:pt>
                      <c:pt idx="2247">
                        <c:v>180.44778099999999</c:v>
                      </c:pt>
                      <c:pt idx="2248">
                        <c:v>180.37961100000001</c:v>
                      </c:pt>
                      <c:pt idx="2249">
                        <c:v>180.31149099999999</c:v>
                      </c:pt>
                      <c:pt idx="2250">
                        <c:v>180.243424</c:v>
                      </c:pt>
                      <c:pt idx="2251">
                        <c:v>180.17540700000001</c:v>
                      </c:pt>
                      <c:pt idx="2252">
                        <c:v>180.10744199999999</c:v>
                      </c:pt>
                      <c:pt idx="2253">
                        <c:v>180.03952799999999</c:v>
                      </c:pt>
                      <c:pt idx="2254">
                        <c:v>179.971666</c:v>
                      </c:pt>
                      <c:pt idx="2255">
                        <c:v>179.903854</c:v>
                      </c:pt>
                      <c:pt idx="2256">
                        <c:v>179.836094</c:v>
                      </c:pt>
                      <c:pt idx="2257">
                        <c:v>179.76838499999999</c:v>
                      </c:pt>
                      <c:pt idx="2258">
                        <c:v>179.700726</c:v>
                      </c:pt>
                      <c:pt idx="2259">
                        <c:v>179.63311899999999</c:v>
                      </c:pt>
                      <c:pt idx="2260">
                        <c:v>179.565562</c:v>
                      </c:pt>
                      <c:pt idx="2261">
                        <c:v>179.49805599999999</c:v>
                      </c:pt>
                      <c:pt idx="2262">
                        <c:v>179.430601</c:v>
                      </c:pt>
                      <c:pt idx="2263">
                        <c:v>179.36319700000001</c:v>
                      </c:pt>
                      <c:pt idx="2264">
                        <c:v>179.29584299999999</c:v>
                      </c:pt>
                      <c:pt idx="2265">
                        <c:v>179.22854000000001</c:v>
                      </c:pt>
                      <c:pt idx="2266">
                        <c:v>179.16128699999999</c:v>
                      </c:pt>
                      <c:pt idx="2267">
                        <c:v>179.09408400000001</c:v>
                      </c:pt>
                      <c:pt idx="2268">
                        <c:v>179.02693300000001</c:v>
                      </c:pt>
                      <c:pt idx="2269">
                        <c:v>178.95983100000001</c:v>
                      </c:pt>
                      <c:pt idx="2270">
                        <c:v>178.89277999999999</c:v>
                      </c:pt>
                      <c:pt idx="2271">
                        <c:v>178.82577900000001</c:v>
                      </c:pt>
                      <c:pt idx="2272">
                        <c:v>178.75882799999999</c:v>
                      </c:pt>
                      <c:pt idx="2273">
                        <c:v>178.69192699999999</c:v>
                      </c:pt>
                      <c:pt idx="2274">
                        <c:v>178.62507600000001</c:v>
                      </c:pt>
                      <c:pt idx="2275">
                        <c:v>178.55827600000001</c:v>
                      </c:pt>
                      <c:pt idx="2276">
                        <c:v>178.491525</c:v>
                      </c:pt>
                      <c:pt idx="2277">
                        <c:v>178.424824</c:v>
                      </c:pt>
                      <c:pt idx="2278">
                        <c:v>178.35817299999999</c:v>
                      </c:pt>
                      <c:pt idx="2279">
                        <c:v>178.291572</c:v>
                      </c:pt>
                      <c:pt idx="2280">
                        <c:v>178.22502</c:v>
                      </c:pt>
                      <c:pt idx="2281">
                        <c:v>178.15851799999999</c:v>
                      </c:pt>
                      <c:pt idx="2282">
                        <c:v>178.09206599999999</c:v>
                      </c:pt>
                      <c:pt idx="2283">
                        <c:v>178.02566300000001</c:v>
                      </c:pt>
                      <c:pt idx="2284">
                        <c:v>177.95930999999999</c:v>
                      </c:pt>
                      <c:pt idx="2285">
                        <c:v>177.89300600000001</c:v>
                      </c:pt>
                      <c:pt idx="2286">
                        <c:v>177.826752</c:v>
                      </c:pt>
                      <c:pt idx="2287">
                        <c:v>177.760547</c:v>
                      </c:pt>
                      <c:pt idx="2288">
                        <c:v>177.694391</c:v>
                      </c:pt>
                      <c:pt idx="2289">
                        <c:v>177.62828500000001</c:v>
                      </c:pt>
                      <c:pt idx="2290">
                        <c:v>177.56222700000001</c:v>
                      </c:pt>
                      <c:pt idx="2291">
                        <c:v>177.496219</c:v>
                      </c:pt>
                      <c:pt idx="2292">
                        <c:v>177.43026</c:v>
                      </c:pt>
                      <c:pt idx="2293">
                        <c:v>177.36435</c:v>
                      </c:pt>
                      <c:pt idx="2294">
                        <c:v>177.29848799999999</c:v>
                      </c:pt>
                      <c:pt idx="2295">
                        <c:v>177.232676</c:v>
                      </c:pt>
                      <c:pt idx="2296">
                        <c:v>177.16691299999999</c:v>
                      </c:pt>
                      <c:pt idx="2297">
                        <c:v>177.10119800000001</c:v>
                      </c:pt>
                      <c:pt idx="2298">
                        <c:v>177.03553199999999</c:v>
                      </c:pt>
                      <c:pt idx="2299">
                        <c:v>176.96991399999999</c:v>
                      </c:pt>
                      <c:pt idx="2300">
                        <c:v>176.904346</c:v>
                      </c:pt>
                      <c:pt idx="2301">
                        <c:v>176.83882600000001</c:v>
                      </c:pt>
                      <c:pt idx="2302">
                        <c:v>176.77335400000001</c:v>
                      </c:pt>
                      <c:pt idx="2303">
                        <c:v>176.707931</c:v>
                      </c:pt>
                      <c:pt idx="2304">
                        <c:v>176.64255600000001</c:v>
                      </c:pt>
                      <c:pt idx="2305">
                        <c:v>176.57722999999999</c:v>
                      </c:pt>
                      <c:pt idx="2306">
                        <c:v>176.51195200000001</c:v>
                      </c:pt>
                      <c:pt idx="2307">
                        <c:v>176.44672199999999</c:v>
                      </c:pt>
                      <c:pt idx="2308">
                        <c:v>176.38154</c:v>
                      </c:pt>
                      <c:pt idx="2309">
                        <c:v>176.316407</c:v>
                      </c:pt>
                      <c:pt idx="2310">
                        <c:v>176.25132099999999</c:v>
                      </c:pt>
                      <c:pt idx="2311">
                        <c:v>176.186284</c:v>
                      </c:pt>
                      <c:pt idx="2312">
                        <c:v>176.12129400000001</c:v>
                      </c:pt>
                      <c:pt idx="2313">
                        <c:v>176.056353</c:v>
                      </c:pt>
                      <c:pt idx="2314">
                        <c:v>175.99145899999999</c:v>
                      </c:pt>
                      <c:pt idx="2315">
                        <c:v>175.926614</c:v>
                      </c:pt>
                      <c:pt idx="2316">
                        <c:v>175.861816</c:v>
                      </c:pt>
                      <c:pt idx="2317">
                        <c:v>175.797065</c:v>
                      </c:pt>
                      <c:pt idx="2318">
                        <c:v>175.73236299999999</c:v>
                      </c:pt>
                      <c:pt idx="2319">
                        <c:v>175.667708</c:v>
                      </c:pt>
                      <c:pt idx="2320">
                        <c:v>175.60310000000001</c:v>
                      </c:pt>
                      <c:pt idx="2321">
                        <c:v>175.53854000000001</c:v>
                      </c:pt>
                      <c:pt idx="2322">
                        <c:v>175.474028</c:v>
                      </c:pt>
                      <c:pt idx="2323">
                        <c:v>175.40956299999999</c:v>
                      </c:pt>
                      <c:pt idx="2324">
                        <c:v>175.345145</c:v>
                      </c:pt>
                      <c:pt idx="2325">
                        <c:v>175.28077400000001</c:v>
                      </c:pt>
                      <c:pt idx="2326">
                        <c:v>175.21645100000001</c:v>
                      </c:pt>
                      <c:pt idx="2327">
                        <c:v>175.152175</c:v>
                      </c:pt>
                      <c:pt idx="2328">
                        <c:v>175.08794599999999</c:v>
                      </c:pt>
                      <c:pt idx="2329">
                        <c:v>175.023764</c:v>
                      </c:pt>
                      <c:pt idx="2330">
                        <c:v>174.95963</c:v>
                      </c:pt>
                      <c:pt idx="2331">
                        <c:v>174.89554200000001</c:v>
                      </c:pt>
                      <c:pt idx="2332">
                        <c:v>174.831501</c:v>
                      </c:pt>
                      <c:pt idx="2333">
                        <c:v>174.76750699999999</c:v>
                      </c:pt>
                      <c:pt idx="2334">
                        <c:v>174.70356000000001</c:v>
                      </c:pt>
                      <c:pt idx="2335">
                        <c:v>174.63965999999999</c:v>
                      </c:pt>
                      <c:pt idx="2336">
                        <c:v>174.575806</c:v>
                      </c:pt>
                      <c:pt idx="2337">
                        <c:v>174.511999</c:v>
                      </c:pt>
                      <c:pt idx="2338">
                        <c:v>174.448239</c:v>
                      </c:pt>
                      <c:pt idx="2339">
                        <c:v>174.384525</c:v>
                      </c:pt>
                      <c:pt idx="2340">
                        <c:v>174.32085799999999</c:v>
                      </c:pt>
                      <c:pt idx="2341">
                        <c:v>174.257237</c:v>
                      </c:pt>
                      <c:pt idx="2342">
                        <c:v>174.19366299999999</c:v>
                      </c:pt>
                      <c:pt idx="2343">
                        <c:v>174.130135</c:v>
                      </c:pt>
                      <c:pt idx="2344">
                        <c:v>174.066653</c:v>
                      </c:pt>
                      <c:pt idx="2345">
                        <c:v>174.003218</c:v>
                      </c:pt>
                      <c:pt idx="2346">
                        <c:v>173.939829</c:v>
                      </c:pt>
                      <c:pt idx="2347">
                        <c:v>173.876486</c:v>
                      </c:pt>
                      <c:pt idx="2348">
                        <c:v>173.81318899999999</c:v>
                      </c:pt>
                      <c:pt idx="2349">
                        <c:v>173.74993799999999</c:v>
                      </c:pt>
                      <c:pt idx="2350">
                        <c:v>173.686733</c:v>
                      </c:pt>
                      <c:pt idx="2351">
                        <c:v>173.62357399999999</c:v>
                      </c:pt>
                      <c:pt idx="2352">
                        <c:v>173.560461</c:v>
                      </c:pt>
                      <c:pt idx="2353">
                        <c:v>173.49739400000001</c:v>
                      </c:pt>
                      <c:pt idx="2354">
                        <c:v>173.43437299999999</c:v>
                      </c:pt>
                      <c:pt idx="2355">
                        <c:v>173.371398</c:v>
                      </c:pt>
                      <c:pt idx="2356">
                        <c:v>173.308468</c:v>
                      </c:pt>
                      <c:pt idx="2357">
                        <c:v>173.24558400000001</c:v>
                      </c:pt>
                      <c:pt idx="2358">
                        <c:v>173.18274500000001</c:v>
                      </c:pt>
                      <c:pt idx="2359">
                        <c:v>173.11995300000001</c:v>
                      </c:pt>
                      <c:pt idx="2360">
                        <c:v>173.05720500000001</c:v>
                      </c:pt>
                      <c:pt idx="2361">
                        <c:v>172.99450300000001</c:v>
                      </c:pt>
                      <c:pt idx="2362">
                        <c:v>172.931847</c:v>
                      </c:pt>
                      <c:pt idx="2363">
                        <c:v>172.869236</c:v>
                      </c:pt>
                      <c:pt idx="2364">
                        <c:v>172.80667</c:v>
                      </c:pt>
                      <c:pt idx="2365">
                        <c:v>172.74414999999999</c:v>
                      </c:pt>
                      <c:pt idx="2366">
                        <c:v>172.68167399999999</c:v>
                      </c:pt>
                      <c:pt idx="2367">
                        <c:v>172.61924400000001</c:v>
                      </c:pt>
                      <c:pt idx="2368">
                        <c:v>172.556859</c:v>
                      </c:pt>
                      <c:pt idx="2369">
                        <c:v>172.494519</c:v>
                      </c:pt>
                      <c:pt idx="2370">
                        <c:v>172.43222399999999</c:v>
                      </c:pt>
                      <c:pt idx="2371">
                        <c:v>172.36997400000001</c:v>
                      </c:pt>
                      <c:pt idx="2372">
                        <c:v>172.30776900000001</c:v>
                      </c:pt>
                      <c:pt idx="2373">
                        <c:v>172.245609</c:v>
                      </c:pt>
                      <c:pt idx="2374">
                        <c:v>172.183494</c:v>
                      </c:pt>
                      <c:pt idx="2375">
                        <c:v>172.12142399999999</c:v>
                      </c:pt>
                      <c:pt idx="2376">
                        <c:v>172.05939799999999</c:v>
                      </c:pt>
                      <c:pt idx="2377">
                        <c:v>171.99741700000001</c:v>
                      </c:pt>
                      <c:pt idx="2378">
                        <c:v>171.93548000000001</c:v>
                      </c:pt>
                      <c:pt idx="2379">
                        <c:v>171.87358900000001</c:v>
                      </c:pt>
                      <c:pt idx="2380">
                        <c:v>171.81174100000001</c:v>
                      </c:pt>
                      <c:pt idx="2381">
                        <c:v>171.74993900000001</c:v>
                      </c:pt>
                      <c:pt idx="2382">
                        <c:v>171.68817999999999</c:v>
                      </c:pt>
                      <c:pt idx="2383">
                        <c:v>171.62646599999999</c:v>
                      </c:pt>
                      <c:pt idx="2384">
                        <c:v>171.564797</c:v>
                      </c:pt>
                      <c:pt idx="2385">
                        <c:v>171.50317100000001</c:v>
                      </c:pt>
                      <c:pt idx="2386">
                        <c:v>171.44158999999999</c:v>
                      </c:pt>
                      <c:pt idx="2387">
                        <c:v>171.380054</c:v>
                      </c:pt>
                      <c:pt idx="2388">
                        <c:v>171.31856099999999</c:v>
                      </c:pt>
                      <c:pt idx="2389">
                        <c:v>171.25711200000001</c:v>
                      </c:pt>
                      <c:pt idx="2390">
                        <c:v>171.195708</c:v>
                      </c:pt>
                      <c:pt idx="2391">
                        <c:v>171.13434699999999</c:v>
                      </c:pt>
                      <c:pt idx="2392">
                        <c:v>171.07303099999999</c:v>
                      </c:pt>
                      <c:pt idx="2393">
                        <c:v>171.01175799999999</c:v>
                      </c:pt>
                      <c:pt idx="2394">
                        <c:v>170.95052999999999</c:v>
                      </c:pt>
                      <c:pt idx="2395">
                        <c:v>170.88934499999999</c:v>
                      </c:pt>
                      <c:pt idx="2396">
                        <c:v>170.828204</c:v>
                      </c:pt>
                      <c:pt idx="2397">
                        <c:v>170.76710600000001</c:v>
                      </c:pt>
                      <c:pt idx="2398">
                        <c:v>170.706053</c:v>
                      </c:pt>
                      <c:pt idx="2399">
                        <c:v>170.64504299999999</c:v>
                      </c:pt>
                      <c:pt idx="2400">
                        <c:v>170.58407600000001</c:v>
                      </c:pt>
                      <c:pt idx="2401">
                        <c:v>170.52315300000001</c:v>
                      </c:pt>
                      <c:pt idx="2402">
                        <c:v>170.46227400000001</c:v>
                      </c:pt>
                      <c:pt idx="2403">
                        <c:v>170.40143800000001</c:v>
                      </c:pt>
                      <c:pt idx="2404">
                        <c:v>170.34064499999999</c:v>
                      </c:pt>
                      <c:pt idx="2405">
                        <c:v>170.27989600000001</c:v>
                      </c:pt>
                      <c:pt idx="2406">
                        <c:v>170.21919</c:v>
                      </c:pt>
                      <c:pt idx="2407">
                        <c:v>170.15852799999999</c:v>
                      </c:pt>
                      <c:pt idx="2408">
                        <c:v>170.09790899999999</c:v>
                      </c:pt>
                      <c:pt idx="2409">
                        <c:v>170.03733199999999</c:v>
                      </c:pt>
                      <c:pt idx="2410">
                        <c:v>169.976799</c:v>
                      </c:pt>
                      <c:pt idx="2411">
                        <c:v>169.91630900000001</c:v>
                      </c:pt>
                      <c:pt idx="2412">
                        <c:v>169.855862</c:v>
                      </c:pt>
                      <c:pt idx="2413">
                        <c:v>169.795458</c:v>
                      </c:pt>
                      <c:pt idx="2414">
                        <c:v>169.73509799999999</c:v>
                      </c:pt>
                      <c:pt idx="2415">
                        <c:v>169.674779</c:v>
                      </c:pt>
                      <c:pt idx="2416">
                        <c:v>169.61450400000001</c:v>
                      </c:pt>
                      <c:pt idx="2417">
                        <c:v>169.554272</c:v>
                      </c:pt>
                      <c:pt idx="2418">
                        <c:v>169.49408199999999</c:v>
                      </c:pt>
                      <c:pt idx="2419">
                        <c:v>169.43393499999999</c:v>
                      </c:pt>
                      <c:pt idx="2420">
                        <c:v>169.373831</c:v>
                      </c:pt>
                      <c:pt idx="2421">
                        <c:v>169.31376900000001</c:v>
                      </c:pt>
                      <c:pt idx="2422">
                        <c:v>169.25375</c:v>
                      </c:pt>
                      <c:pt idx="2423">
                        <c:v>169.19377399999999</c:v>
                      </c:pt>
                      <c:pt idx="2424">
                        <c:v>169.13383999999999</c:v>
                      </c:pt>
                      <c:pt idx="2425">
                        <c:v>169.073948</c:v>
                      </c:pt>
                      <c:pt idx="2426">
                        <c:v>169.01409899999999</c:v>
                      </c:pt>
                      <c:pt idx="2427">
                        <c:v>168.95429200000001</c:v>
                      </c:pt>
                      <c:pt idx="2428">
                        <c:v>168.89452800000001</c:v>
                      </c:pt>
                      <c:pt idx="2429">
                        <c:v>168.83480499999999</c:v>
                      </c:pt>
                      <c:pt idx="2430">
                        <c:v>168.775125</c:v>
                      </c:pt>
                      <c:pt idx="2431">
                        <c:v>168.715487</c:v>
                      </c:pt>
                      <c:pt idx="2432">
                        <c:v>168.65589199999999</c:v>
                      </c:pt>
                      <c:pt idx="2433">
                        <c:v>168.596338</c:v>
                      </c:pt>
                      <c:pt idx="2434">
                        <c:v>168.53682599999999</c:v>
                      </c:pt>
                      <c:pt idx="2435">
                        <c:v>168.47735700000001</c:v>
                      </c:pt>
                      <c:pt idx="2436">
                        <c:v>168.41792899999999</c:v>
                      </c:pt>
                      <c:pt idx="2437">
                        <c:v>168.358543</c:v>
                      </c:pt>
                      <c:pt idx="2438">
                        <c:v>168.29920000000001</c:v>
                      </c:pt>
                      <c:pt idx="2439">
                        <c:v>168.23989800000001</c:v>
                      </c:pt>
                      <c:pt idx="2440">
                        <c:v>168.18063699999999</c:v>
                      </c:pt>
                      <c:pt idx="2441">
                        <c:v>168.121419</c:v>
                      </c:pt>
                      <c:pt idx="2442">
                        <c:v>168.062242</c:v>
                      </c:pt>
                      <c:pt idx="2443">
                        <c:v>168.003107</c:v>
                      </c:pt>
                      <c:pt idx="2444">
                        <c:v>167.94401300000001</c:v>
                      </c:pt>
                      <c:pt idx="2445">
                        <c:v>167.884961</c:v>
                      </c:pt>
                      <c:pt idx="2446">
                        <c:v>167.825951</c:v>
                      </c:pt>
                      <c:pt idx="2447">
                        <c:v>167.76698099999999</c:v>
                      </c:pt>
                      <c:pt idx="2448">
                        <c:v>167.708054</c:v>
                      </c:pt>
                      <c:pt idx="2449">
                        <c:v>167.649168</c:v>
                      </c:pt>
                      <c:pt idx="2450">
                        <c:v>167.59032300000001</c:v>
                      </c:pt>
                      <c:pt idx="2451">
                        <c:v>167.531519</c:v>
                      </c:pt>
                      <c:pt idx="2452">
                        <c:v>167.472757</c:v>
                      </c:pt>
                      <c:pt idx="2453">
                        <c:v>167.41403600000001</c:v>
                      </c:pt>
                      <c:pt idx="2454">
                        <c:v>167.355356</c:v>
                      </c:pt>
                      <c:pt idx="2455">
                        <c:v>167.296717</c:v>
                      </c:pt>
                      <c:pt idx="2456">
                        <c:v>167.23811900000001</c:v>
                      </c:pt>
                      <c:pt idx="2457">
                        <c:v>167.179562</c:v>
                      </c:pt>
                      <c:pt idx="2458">
                        <c:v>167.12104600000001</c:v>
                      </c:pt>
                      <c:pt idx="2459">
                        <c:v>167.06257099999999</c:v>
                      </c:pt>
                      <c:pt idx="2460">
                        <c:v>167.00413800000001</c:v>
                      </c:pt>
                      <c:pt idx="2461">
                        <c:v>166.94574499999999</c:v>
                      </c:pt>
                      <c:pt idx="2462">
                        <c:v>166.88739200000001</c:v>
                      </c:pt>
                      <c:pt idx="2463">
                        <c:v>166.829081</c:v>
                      </c:pt>
                      <c:pt idx="2464">
                        <c:v>166.77081000000001</c:v>
                      </c:pt>
                      <c:pt idx="2465">
                        <c:v>166.71258</c:v>
                      </c:pt>
                      <c:pt idx="2466">
                        <c:v>166.654391</c:v>
                      </c:pt>
                      <c:pt idx="2467">
                        <c:v>166.59624199999999</c:v>
                      </c:pt>
                      <c:pt idx="2468">
                        <c:v>166.53813400000001</c:v>
                      </c:pt>
                      <c:pt idx="2469">
                        <c:v>166.48006599999999</c:v>
                      </c:pt>
                      <c:pt idx="2470">
                        <c:v>166.42203900000001</c:v>
                      </c:pt>
                      <c:pt idx="2471">
                        <c:v>166.36405199999999</c:v>
                      </c:pt>
                      <c:pt idx="2472">
                        <c:v>166.306106</c:v>
                      </c:pt>
                      <c:pt idx="2473">
                        <c:v>166.2482</c:v>
                      </c:pt>
                      <c:pt idx="2474">
                        <c:v>166.19033400000001</c:v>
                      </c:pt>
                      <c:pt idx="2475">
                        <c:v>166.132508</c:v>
                      </c:pt>
                      <c:pt idx="2476">
                        <c:v>166.07472300000001</c:v>
                      </c:pt>
                      <c:pt idx="2477">
                        <c:v>166.01697799999999</c:v>
                      </c:pt>
                      <c:pt idx="2478">
                        <c:v>165.959273</c:v>
                      </c:pt>
                      <c:pt idx="2479">
                        <c:v>165.90160900000001</c:v>
                      </c:pt>
                      <c:pt idx="2480">
                        <c:v>165.84398400000001</c:v>
                      </c:pt>
                      <c:pt idx="2481">
                        <c:v>165.78639899999999</c:v>
                      </c:pt>
                      <c:pt idx="2482">
                        <c:v>165.72885400000001</c:v>
                      </c:pt>
                      <c:pt idx="2483">
                        <c:v>165.67134999999999</c:v>
                      </c:pt>
                      <c:pt idx="2484">
                        <c:v>165.61388500000001</c:v>
                      </c:pt>
                      <c:pt idx="2485">
                        <c:v>165.55645999999999</c:v>
                      </c:pt>
                      <c:pt idx="2486">
                        <c:v>165.49907400000001</c:v>
                      </c:pt>
                      <c:pt idx="2487">
                        <c:v>165.44172900000001</c:v>
                      </c:pt>
                      <c:pt idx="2488">
                        <c:v>165.384423</c:v>
                      </c:pt>
                      <c:pt idx="2489">
                        <c:v>165.327157</c:v>
                      </c:pt>
                      <c:pt idx="2490">
                        <c:v>165.26993100000001</c:v>
                      </c:pt>
                      <c:pt idx="2491">
                        <c:v>165.21274399999999</c:v>
                      </c:pt>
                      <c:pt idx="2492">
                        <c:v>165.155596</c:v>
                      </c:pt>
                      <c:pt idx="2493">
                        <c:v>165.098489</c:v>
                      </c:pt>
                      <c:pt idx="2494">
                        <c:v>165.04141999999999</c:v>
                      </c:pt>
                      <c:pt idx="2495">
                        <c:v>164.98439200000001</c:v>
                      </c:pt>
                      <c:pt idx="2496">
                        <c:v>164.927402</c:v>
                      </c:pt>
                      <c:pt idx="2497">
                        <c:v>164.870452</c:v>
                      </c:pt>
                      <c:pt idx="2498">
                        <c:v>164.81354099999999</c:v>
                      </c:pt>
                      <c:pt idx="2499">
                        <c:v>164.75667000000001</c:v>
                      </c:pt>
                      <c:pt idx="2500">
                        <c:v>164.699838</c:v>
                      </c:pt>
                      <c:pt idx="2501">
                        <c:v>164.643045</c:v>
                      </c:pt>
                      <c:pt idx="2502">
                        <c:v>164.58629099999999</c:v>
                      </c:pt>
                      <c:pt idx="2503">
                        <c:v>164.52957599999999</c:v>
                      </c:pt>
                      <c:pt idx="2504">
                        <c:v>164.47290000000001</c:v>
                      </c:pt>
                      <c:pt idx="2505">
                        <c:v>164.41626400000001</c:v>
                      </c:pt>
                      <c:pt idx="2506">
                        <c:v>164.359666</c:v>
                      </c:pt>
                      <c:pt idx="2507">
                        <c:v>164.30310700000001</c:v>
                      </c:pt>
                      <c:pt idx="2508">
                        <c:v>164.24658700000001</c:v>
                      </c:pt>
                      <c:pt idx="2509">
                        <c:v>164.19010599999999</c:v>
                      </c:pt>
                      <c:pt idx="2510">
                        <c:v>164.13366400000001</c:v>
                      </c:pt>
                      <c:pt idx="2511">
                        <c:v>164.07726099999999</c:v>
                      </c:pt>
                      <c:pt idx="2512">
                        <c:v>164.02089599999999</c:v>
                      </c:pt>
                      <c:pt idx="2513">
                        <c:v>163.96457000000001</c:v>
                      </c:pt>
                      <c:pt idx="2514">
                        <c:v>163.90828300000001</c:v>
                      </c:pt>
                      <c:pt idx="2515">
                        <c:v>163.852035</c:v>
                      </c:pt>
                      <c:pt idx="2516">
                        <c:v>163.79582500000001</c:v>
                      </c:pt>
                      <c:pt idx="2517">
                        <c:v>163.739653</c:v>
                      </c:pt>
                      <c:pt idx="2518">
                        <c:v>163.68351999999999</c:v>
                      </c:pt>
                      <c:pt idx="2519">
                        <c:v>163.62742600000001</c:v>
                      </c:pt>
                      <c:pt idx="2520">
                        <c:v>163.57137</c:v>
                      </c:pt>
                      <c:pt idx="2521">
                        <c:v>163.51535200000001</c:v>
                      </c:pt>
                      <c:pt idx="2522">
                        <c:v>163.459373</c:v>
                      </c:pt>
                      <c:pt idx="2523">
                        <c:v>163.40343200000001</c:v>
                      </c:pt>
                      <c:pt idx="2524">
                        <c:v>163.34753000000001</c:v>
                      </c:pt>
                      <c:pt idx="2525">
                        <c:v>163.29166499999999</c:v>
                      </c:pt>
                      <c:pt idx="2526">
                        <c:v>163.235839</c:v>
                      </c:pt>
                      <c:pt idx="2527">
                        <c:v>163.18005099999999</c:v>
                      </c:pt>
                      <c:pt idx="2528">
                        <c:v>163.124301</c:v>
                      </c:pt>
                      <c:pt idx="2529">
                        <c:v>163.068589</c:v>
                      </c:pt>
                      <c:pt idx="2530">
                        <c:v>163.01291499999999</c:v>
                      </c:pt>
                      <c:pt idx="2531">
                        <c:v>162.95728</c:v>
                      </c:pt>
                      <c:pt idx="2532">
                        <c:v>162.90168199999999</c:v>
                      </c:pt>
                      <c:pt idx="2533">
                        <c:v>162.84612200000001</c:v>
                      </c:pt>
                      <c:pt idx="2534">
                        <c:v>162.79060000000001</c:v>
                      </c:pt>
                      <c:pt idx="2535">
                        <c:v>162.735116</c:v>
                      </c:pt>
                      <c:pt idx="2536">
                        <c:v>162.67966899999999</c:v>
                      </c:pt>
                      <c:pt idx="2537">
                        <c:v>162.62426099999999</c:v>
                      </c:pt>
                      <c:pt idx="2538">
                        <c:v>162.56889000000001</c:v>
                      </c:pt>
                      <c:pt idx="2539">
                        <c:v>162.51355699999999</c:v>
                      </c:pt>
                      <c:pt idx="2540">
                        <c:v>162.45826099999999</c:v>
                      </c:pt>
                      <c:pt idx="2541">
                        <c:v>162.40300300000001</c:v>
                      </c:pt>
                      <c:pt idx="2542">
                        <c:v>162.34778299999999</c:v>
                      </c:pt>
                      <c:pt idx="2543">
                        <c:v>162.29259999999999</c:v>
                      </c:pt>
                      <c:pt idx="2544">
                        <c:v>162.23745500000001</c:v>
                      </c:pt>
                      <c:pt idx="2545">
                        <c:v>162.18234699999999</c:v>
                      </c:pt>
                      <c:pt idx="2546">
                        <c:v>162.12727599999999</c:v>
                      </c:pt>
                      <c:pt idx="2547">
                        <c:v>162.07224299999999</c:v>
                      </c:pt>
                      <c:pt idx="2548">
                        <c:v>162.017248</c:v>
                      </c:pt>
                      <c:pt idx="2549">
                        <c:v>161.962289</c:v>
                      </c:pt>
                      <c:pt idx="2550">
                        <c:v>161.90736799999999</c:v>
                      </c:pt>
                      <c:pt idx="2551">
                        <c:v>161.852485</c:v>
                      </c:pt>
                      <c:pt idx="2552">
                        <c:v>161.79763800000001</c:v>
                      </c:pt>
                      <c:pt idx="2553">
                        <c:v>161.742828</c:v>
                      </c:pt>
                      <c:pt idx="2554">
                        <c:v>161.68805599999999</c:v>
                      </c:pt>
                      <c:pt idx="2555">
                        <c:v>161.633321</c:v>
                      </c:pt>
                      <c:pt idx="2556">
                        <c:v>161.578622</c:v>
                      </c:pt>
                      <c:pt idx="2557">
                        <c:v>161.52396100000001</c:v>
                      </c:pt>
                      <c:pt idx="2558">
                        <c:v>161.469337</c:v>
                      </c:pt>
                      <c:pt idx="2559">
                        <c:v>161.41475</c:v>
                      </c:pt>
                      <c:pt idx="2560">
                        <c:v>161.36019899999999</c:v>
                      </c:pt>
                      <c:pt idx="2561">
                        <c:v>161.30568600000001</c:v>
                      </c:pt>
                      <c:pt idx="2562">
                        <c:v>161.25120899999999</c:v>
                      </c:pt>
                      <c:pt idx="2563">
                        <c:v>161.19676899999999</c:v>
                      </c:pt>
                      <c:pt idx="2564">
                        <c:v>161.14236600000001</c:v>
                      </c:pt>
                      <c:pt idx="2565">
                        <c:v>161.087999</c:v>
                      </c:pt>
                      <c:pt idx="2566">
                        <c:v>161.033669</c:v>
                      </c:pt>
                      <c:pt idx="2567">
                        <c:v>160.979376</c:v>
                      </c:pt>
                      <c:pt idx="2568">
                        <c:v>160.925119</c:v>
                      </c:pt>
                      <c:pt idx="2569">
                        <c:v>160.87089900000001</c:v>
                      </c:pt>
                      <c:pt idx="2570">
                        <c:v>160.81671600000001</c:v>
                      </c:pt>
                      <c:pt idx="2571">
                        <c:v>160.76256900000001</c:v>
                      </c:pt>
                      <c:pt idx="2572">
                        <c:v>160.70845800000001</c:v>
                      </c:pt>
                      <c:pt idx="2573">
                        <c:v>160.65438399999999</c:v>
                      </c:pt>
                      <c:pt idx="2574">
                        <c:v>160.600346</c:v>
                      </c:pt>
                      <c:pt idx="2575">
                        <c:v>160.546345</c:v>
                      </c:pt>
                      <c:pt idx="2576">
                        <c:v>160.49238</c:v>
                      </c:pt>
                      <c:pt idx="2577">
                        <c:v>160.43845099999999</c:v>
                      </c:pt>
                      <c:pt idx="2578">
                        <c:v>160.384558</c:v>
                      </c:pt>
                      <c:pt idx="2579">
                        <c:v>160.330702</c:v>
                      </c:pt>
                      <c:pt idx="2580">
                        <c:v>160.276881</c:v>
                      </c:pt>
                      <c:pt idx="2581">
                        <c:v>160.223097</c:v>
                      </c:pt>
                      <c:pt idx="2582">
                        <c:v>160.16934900000001</c:v>
                      </c:pt>
                      <c:pt idx="2583">
                        <c:v>160.11563699999999</c:v>
                      </c:pt>
                      <c:pt idx="2584">
                        <c:v>160.061961</c:v>
                      </c:pt>
                      <c:pt idx="2585">
                        <c:v>160.008321</c:v>
                      </c:pt>
                      <c:pt idx="2586">
                        <c:v>159.95471699999999</c:v>
                      </c:pt>
                      <c:pt idx="2587">
                        <c:v>159.90114800000001</c:v>
                      </c:pt>
                      <c:pt idx="2588">
                        <c:v>159.84761599999999</c:v>
                      </c:pt>
                      <c:pt idx="2589">
                        <c:v>159.79411999999999</c:v>
                      </c:pt>
                      <c:pt idx="2590">
                        <c:v>159.74065899999999</c:v>
                      </c:pt>
                      <c:pt idx="2591">
                        <c:v>159.68723399999999</c:v>
                      </c:pt>
                      <c:pt idx="2592">
                        <c:v>159.63384500000001</c:v>
                      </c:pt>
                      <c:pt idx="2593">
                        <c:v>159.58049099999999</c:v>
                      </c:pt>
                      <c:pt idx="2594">
                        <c:v>159.527173</c:v>
                      </c:pt>
                      <c:pt idx="2595">
                        <c:v>159.47389100000001</c:v>
                      </c:pt>
                      <c:pt idx="2596">
                        <c:v>159.42064400000001</c:v>
                      </c:pt>
                      <c:pt idx="2597">
                        <c:v>159.36743300000001</c:v>
                      </c:pt>
                      <c:pt idx="2598">
                        <c:v>159.314257</c:v>
                      </c:pt>
                      <c:pt idx="2599">
                        <c:v>159.26111700000001</c:v>
                      </c:pt>
                      <c:pt idx="2600">
                        <c:v>159.208012</c:v>
                      </c:pt>
                      <c:pt idx="2601">
                        <c:v>159.154943</c:v>
                      </c:pt>
                      <c:pt idx="2602">
                        <c:v>159.10190900000001</c:v>
                      </c:pt>
                      <c:pt idx="2603">
                        <c:v>159.04891000000001</c:v>
                      </c:pt>
                      <c:pt idx="2604">
                        <c:v>158.995947</c:v>
                      </c:pt>
                      <c:pt idx="2605">
                        <c:v>158.94301899999999</c:v>
                      </c:pt>
                      <c:pt idx="2606">
                        <c:v>158.89012600000001</c:v>
                      </c:pt>
                      <c:pt idx="2607">
                        <c:v>158.83726899999999</c:v>
                      </c:pt>
                      <c:pt idx="2608">
                        <c:v>158.784446</c:v>
                      </c:pt>
                      <c:pt idx="2609">
                        <c:v>158.73165900000001</c:v>
                      </c:pt>
                      <c:pt idx="2610">
                        <c:v>158.67890600000001</c:v>
                      </c:pt>
                      <c:pt idx="2611">
                        <c:v>158.62618900000001</c:v>
                      </c:pt>
                      <c:pt idx="2612">
                        <c:v>158.57350700000001</c:v>
                      </c:pt>
                      <c:pt idx="2613">
                        <c:v>158.52086</c:v>
                      </c:pt>
                      <c:pt idx="2614">
                        <c:v>158.46824699999999</c:v>
                      </c:pt>
                      <c:pt idx="2615">
                        <c:v>158.41567000000001</c:v>
                      </c:pt>
                      <c:pt idx="2616">
                        <c:v>158.36312699999999</c:v>
                      </c:pt>
                      <c:pt idx="2617">
                        <c:v>158.31062</c:v>
                      </c:pt>
                      <c:pt idx="2618">
                        <c:v>158.25814700000001</c:v>
                      </c:pt>
                      <c:pt idx="2619">
                        <c:v>158.20570900000001</c:v>
                      </c:pt>
                      <c:pt idx="2620">
                        <c:v>158.15330499999999</c:v>
                      </c:pt>
                      <c:pt idx="2621">
                        <c:v>158.10093699999999</c:v>
                      </c:pt>
                      <c:pt idx="2622">
                        <c:v>158.04860300000001</c:v>
                      </c:pt>
                      <c:pt idx="2623">
                        <c:v>157.99630400000001</c:v>
                      </c:pt>
                      <c:pt idx="2624">
                        <c:v>157.944039</c:v>
                      </c:pt>
                      <c:pt idx="2625">
                        <c:v>157.89180899999999</c:v>
                      </c:pt>
                      <c:pt idx="2626">
                        <c:v>157.83961300000001</c:v>
                      </c:pt>
                      <c:pt idx="2627">
                        <c:v>157.787452</c:v>
                      </c:pt>
                      <c:pt idx="2628">
                        <c:v>157.73532499999999</c:v>
                      </c:pt>
                      <c:pt idx="2629">
                        <c:v>157.683233</c:v>
                      </c:pt>
                      <c:pt idx="2630">
                        <c:v>157.63117500000001</c:v>
                      </c:pt>
                      <c:pt idx="2631">
                        <c:v>157.57915199999999</c:v>
                      </c:pt>
                      <c:pt idx="2632">
                        <c:v>157.527162</c:v>
                      </c:pt>
                      <c:pt idx="2633">
                        <c:v>157.47520800000001</c:v>
                      </c:pt>
                      <c:pt idx="2634">
                        <c:v>157.42328699999999</c:v>
                      </c:pt>
                      <c:pt idx="2635">
                        <c:v>157.37140099999999</c:v>
                      </c:pt>
                      <c:pt idx="2636">
                        <c:v>157.319548</c:v>
                      </c:pt>
                      <c:pt idx="2637">
                        <c:v>157.26773</c:v>
                      </c:pt>
                      <c:pt idx="2638">
                        <c:v>157.215946</c:v>
                      </c:pt>
                      <c:pt idx="2639">
                        <c:v>157.164197</c:v>
                      </c:pt>
                      <c:pt idx="2640">
                        <c:v>157.112481</c:v>
                      </c:pt>
                      <c:pt idx="2641">
                        <c:v>157.060799</c:v>
                      </c:pt>
                      <c:pt idx="2642">
                        <c:v>157.009151</c:v>
                      </c:pt>
                      <c:pt idx="2643">
                        <c:v>156.957538</c:v>
                      </c:pt>
                      <c:pt idx="2644">
                        <c:v>156.905958</c:v>
                      </c:pt>
                      <c:pt idx="2645">
                        <c:v>156.854412</c:v>
                      </c:pt>
                      <c:pt idx="2646">
                        <c:v>156.80289999999999</c:v>
                      </c:pt>
                      <c:pt idx="2647">
                        <c:v>156.75142099999999</c:v>
                      </c:pt>
                      <c:pt idx="2648">
                        <c:v>156.69997699999999</c:v>
                      </c:pt>
                      <c:pt idx="2649">
                        <c:v>156.64856599999999</c:v>
                      </c:pt>
                      <c:pt idx="2650">
                        <c:v>156.59718899999999</c:v>
                      </c:pt>
                      <c:pt idx="2651">
                        <c:v>156.54584600000001</c:v>
                      </c:pt>
                      <c:pt idx="2652">
                        <c:v>156.49453600000001</c:v>
                      </c:pt>
                      <c:pt idx="2653">
                        <c:v>156.44326000000001</c:v>
                      </c:pt>
                      <c:pt idx="2654">
                        <c:v>156.39201700000001</c:v>
                      </c:pt>
                      <c:pt idx="2655">
                        <c:v>156.34080900000001</c:v>
                      </c:pt>
                      <c:pt idx="2656">
                        <c:v>156.28963300000001</c:v>
                      </c:pt>
                      <c:pt idx="2657">
                        <c:v>156.23849100000001</c:v>
                      </c:pt>
                      <c:pt idx="2658">
                        <c:v>156.18738300000001</c:v>
                      </c:pt>
                      <c:pt idx="2659">
                        <c:v>156.13630800000001</c:v>
                      </c:pt>
                      <c:pt idx="2660">
                        <c:v>156.08526599999999</c:v>
                      </c:pt>
                      <c:pt idx="2661">
                        <c:v>156.03425799999999</c:v>
                      </c:pt>
                      <c:pt idx="2662">
                        <c:v>155.983283</c:v>
                      </c:pt>
                      <c:pt idx="2663">
                        <c:v>155.93234100000001</c:v>
                      </c:pt>
                      <c:pt idx="2664">
                        <c:v>155.88143299999999</c:v>
                      </c:pt>
                      <c:pt idx="2665">
                        <c:v>155.830558</c:v>
                      </c:pt>
                      <c:pt idx="2666">
                        <c:v>155.77971600000001</c:v>
                      </c:pt>
                      <c:pt idx="2667">
                        <c:v>155.72890699999999</c:v>
                      </c:pt>
                      <c:pt idx="2668">
                        <c:v>155.67813100000001</c:v>
                      </c:pt>
                      <c:pt idx="2669">
                        <c:v>155.62738899999999</c:v>
                      </c:pt>
                      <c:pt idx="2670">
                        <c:v>155.57667900000001</c:v>
                      </c:pt>
                      <c:pt idx="2671">
                        <c:v>155.526003</c:v>
                      </c:pt>
                      <c:pt idx="2672">
                        <c:v>155.47535999999999</c:v>
                      </c:pt>
                      <c:pt idx="2673">
                        <c:v>155.42474899999999</c:v>
                      </c:pt>
                      <c:pt idx="2674">
                        <c:v>155.37417199999999</c:v>
                      </c:pt>
                      <c:pt idx="2675">
                        <c:v>155.32362699999999</c:v>
                      </c:pt>
                      <c:pt idx="2676">
                        <c:v>155.27311499999999</c:v>
                      </c:pt>
                      <c:pt idx="2677">
                        <c:v>155.22263599999999</c:v>
                      </c:pt>
                      <c:pt idx="2678">
                        <c:v>155.17219</c:v>
                      </c:pt>
                      <c:pt idx="2679">
                        <c:v>155.12177700000001</c:v>
                      </c:pt>
                      <c:pt idx="2680">
                        <c:v>155.07139599999999</c:v>
                      </c:pt>
                      <c:pt idx="2681">
                        <c:v>155.02104800000001</c:v>
                      </c:pt>
                      <c:pt idx="2682">
                        <c:v>154.970733</c:v>
                      </c:pt>
                      <c:pt idx="2683">
                        <c:v>154.92045100000001</c:v>
                      </c:pt>
                      <c:pt idx="2684">
                        <c:v>154.87020100000001</c:v>
                      </c:pt>
                      <c:pt idx="2685">
                        <c:v>154.81998400000001</c:v>
                      </c:pt>
                      <c:pt idx="2686">
                        <c:v>154.76979900000001</c:v>
                      </c:pt>
                      <c:pt idx="2687">
                        <c:v>154.71964700000001</c:v>
                      </c:pt>
                      <c:pt idx="2688">
                        <c:v>154.66952699999999</c:v>
                      </c:pt>
                      <c:pt idx="2689">
                        <c:v>154.61944</c:v>
                      </c:pt>
                      <c:pt idx="2690">
                        <c:v>154.56938500000001</c:v>
                      </c:pt>
                      <c:pt idx="2691">
                        <c:v>154.519362</c:v>
                      </c:pt>
                      <c:pt idx="2692">
                        <c:v>154.46937199999999</c:v>
                      </c:pt>
                      <c:pt idx="2693">
                        <c:v>154.41941399999999</c:v>
                      </c:pt>
                      <c:pt idx="2694">
                        <c:v>154.36948899999999</c:v>
                      </c:pt>
                      <c:pt idx="2695">
                        <c:v>154.31959599999999</c:v>
                      </c:pt>
                      <c:pt idx="2696">
                        <c:v>154.269735</c:v>
                      </c:pt>
                      <c:pt idx="2697">
                        <c:v>154.21990600000001</c:v>
                      </c:pt>
                      <c:pt idx="2698">
                        <c:v>154.17010999999999</c:v>
                      </c:pt>
                      <c:pt idx="2699">
                        <c:v>154.12034499999999</c:v>
                      </c:pt>
                      <c:pt idx="2700">
                        <c:v>154.07061300000001</c:v>
                      </c:pt>
                      <c:pt idx="2701">
                        <c:v>154.02091300000001</c:v>
                      </c:pt>
                      <c:pt idx="2702">
                        <c:v>153.97124500000001</c:v>
                      </c:pt>
                      <c:pt idx="2703">
                        <c:v>153.92160799999999</c:v>
                      </c:pt>
                      <c:pt idx="2704">
                        <c:v>153.872004</c:v>
                      </c:pt>
                      <c:pt idx="2705">
                        <c:v>153.82243199999999</c:v>
                      </c:pt>
                      <c:pt idx="2706">
                        <c:v>153.77289200000001</c:v>
                      </c:pt>
                      <c:pt idx="2707">
                        <c:v>153.72338400000001</c:v>
                      </c:pt>
                      <c:pt idx="2708">
                        <c:v>153.67390700000001</c:v>
                      </c:pt>
                      <c:pt idx="2709">
                        <c:v>153.62446199999999</c:v>
                      </c:pt>
                      <c:pt idx="2710">
                        <c:v>153.57505</c:v>
                      </c:pt>
                      <c:pt idx="2711">
                        <c:v>153.52566899999999</c:v>
                      </c:pt>
                      <c:pt idx="2712">
                        <c:v>153.47631899999999</c:v>
                      </c:pt>
                      <c:pt idx="2713">
                        <c:v>153.42700199999999</c:v>
                      </c:pt>
                      <c:pt idx="2714">
                        <c:v>153.37771599999999</c:v>
                      </c:pt>
                      <c:pt idx="2715">
                        <c:v>153.328462</c:v>
                      </c:pt>
                      <c:pt idx="2716">
                        <c:v>153.27923899999999</c:v>
                      </c:pt>
                      <c:pt idx="2717">
                        <c:v>153.23004800000001</c:v>
                      </c:pt>
                      <c:pt idx="2718">
                        <c:v>153.18088800000001</c:v>
                      </c:pt>
                      <c:pt idx="2719">
                        <c:v>153.13176100000001</c:v>
                      </c:pt>
                      <c:pt idx="2720">
                        <c:v>153.08266399999999</c:v>
                      </c:pt>
                      <c:pt idx="2721">
                        <c:v>153.03359900000001</c:v>
                      </c:pt>
                      <c:pt idx="2722">
                        <c:v>152.984566</c:v>
                      </c:pt>
                      <c:pt idx="2723">
                        <c:v>152.935564</c:v>
                      </c:pt>
                      <c:pt idx="2724">
                        <c:v>152.886593</c:v>
                      </c:pt>
                      <c:pt idx="2725">
                        <c:v>152.83765299999999</c:v>
                      </c:pt>
                      <c:pt idx="2726">
                        <c:v>152.78874500000001</c:v>
                      </c:pt>
                      <c:pt idx="2727">
                        <c:v>152.739869</c:v>
                      </c:pt>
                      <c:pt idx="2728">
                        <c:v>152.691023</c:v>
                      </c:pt>
                      <c:pt idx="2729">
                        <c:v>152.64220900000001</c:v>
                      </c:pt>
                      <c:pt idx="2730">
                        <c:v>152.59342599999999</c:v>
                      </c:pt>
                      <c:pt idx="2731">
                        <c:v>152.54467399999999</c:v>
                      </c:pt>
                      <c:pt idx="2732">
                        <c:v>152.49595299999999</c:v>
                      </c:pt>
                      <c:pt idx="2733">
                        <c:v>152.44726299999999</c:v>
                      </c:pt>
                      <c:pt idx="2734">
                        <c:v>152.398605</c:v>
                      </c:pt>
                      <c:pt idx="2735">
                        <c:v>152.349977</c:v>
                      </c:pt>
                      <c:pt idx="2736">
                        <c:v>152.30138099999999</c:v>
                      </c:pt>
                      <c:pt idx="2737">
                        <c:v>152.252815</c:v>
                      </c:pt>
                      <c:pt idx="2738">
                        <c:v>152.20428100000001</c:v>
                      </c:pt>
                      <c:pt idx="2739">
                        <c:v>152.155777</c:v>
                      </c:pt>
                      <c:pt idx="2740">
                        <c:v>152.107305</c:v>
                      </c:pt>
                      <c:pt idx="2741">
                        <c:v>152.058863</c:v>
                      </c:pt>
                      <c:pt idx="2742">
                        <c:v>152.01045199999999</c:v>
                      </c:pt>
                      <c:pt idx="2743">
                        <c:v>151.96207200000001</c:v>
                      </c:pt>
                      <c:pt idx="2744">
                        <c:v>151.91372200000001</c:v>
                      </c:pt>
                      <c:pt idx="2745">
                        <c:v>151.86540400000001</c:v>
                      </c:pt>
                      <c:pt idx="2746">
                        <c:v>151.817116</c:v>
                      </c:pt>
                      <c:pt idx="2747">
                        <c:v>151.76885899999999</c:v>
                      </c:pt>
                      <c:pt idx="2748">
                        <c:v>151.72063199999999</c:v>
                      </c:pt>
                      <c:pt idx="2749">
                        <c:v>151.672436</c:v>
                      </c:pt>
                      <c:pt idx="2750">
                        <c:v>151.62427099999999</c:v>
                      </c:pt>
                      <c:pt idx="2751">
                        <c:v>151.57613599999999</c:v>
                      </c:pt>
                      <c:pt idx="2752">
                        <c:v>151.528032</c:v>
                      </c:pt>
                      <c:pt idx="2753">
                        <c:v>151.47995900000001</c:v>
                      </c:pt>
                      <c:pt idx="2754">
                        <c:v>151.431915</c:v>
                      </c:pt>
                      <c:pt idx="2755">
                        <c:v>151.383903</c:v>
                      </c:pt>
                      <c:pt idx="2756">
                        <c:v>151.33592100000001</c:v>
                      </c:pt>
                      <c:pt idx="2757">
                        <c:v>151.287969</c:v>
                      </c:pt>
                      <c:pt idx="2758">
                        <c:v>151.240047</c:v>
                      </c:pt>
                      <c:pt idx="2759">
                        <c:v>151.19215600000001</c:v>
                      </c:pt>
                      <c:pt idx="2760">
                        <c:v>151.144295</c:v>
                      </c:pt>
                      <c:pt idx="2761">
                        <c:v>151.09646499999999</c:v>
                      </c:pt>
                      <c:pt idx="2762">
                        <c:v>151.048665</c:v>
                      </c:pt>
                      <c:pt idx="2763">
                        <c:v>151.00089500000001</c:v>
                      </c:pt>
                      <c:pt idx="2764">
                        <c:v>150.95315500000001</c:v>
                      </c:pt>
                      <c:pt idx="2765">
                        <c:v>150.90544499999999</c:v>
                      </c:pt>
                      <c:pt idx="2766">
                        <c:v>150.857766</c:v>
                      </c:pt>
                      <c:pt idx="2767">
                        <c:v>150.81011699999999</c:v>
                      </c:pt>
                      <c:pt idx="2768">
                        <c:v>150.762497</c:v>
                      </c:pt>
                      <c:pt idx="2769">
                        <c:v>150.71490800000001</c:v>
                      </c:pt>
                      <c:pt idx="2770">
                        <c:v>150.667349</c:v>
                      </c:pt>
                      <c:pt idx="2771">
                        <c:v>150.61982</c:v>
                      </c:pt>
                      <c:pt idx="2772">
                        <c:v>150.57232099999999</c:v>
                      </c:pt>
                      <c:pt idx="2773">
                        <c:v>150.52485200000001</c:v>
                      </c:pt>
                      <c:pt idx="2774">
                        <c:v>150.47741199999999</c:v>
                      </c:pt>
                      <c:pt idx="2775">
                        <c:v>150.430003</c:v>
                      </c:pt>
                      <c:pt idx="2776">
                        <c:v>150.382623</c:v>
                      </c:pt>
                      <c:pt idx="2777">
                        <c:v>150.335274</c:v>
                      </c:pt>
                      <c:pt idx="2778">
                        <c:v>150.28795400000001</c:v>
                      </c:pt>
                      <c:pt idx="2779">
                        <c:v>150.24066400000001</c:v>
                      </c:pt>
                      <c:pt idx="2780">
                        <c:v>150.19340299999999</c:v>
                      </c:pt>
                      <c:pt idx="2781">
                        <c:v>150.146173</c:v>
                      </c:pt>
                      <c:pt idx="2782">
                        <c:v>150.098972</c:v>
                      </c:pt>
                      <c:pt idx="2783">
                        <c:v>150.05180100000001</c:v>
                      </c:pt>
                      <c:pt idx="2784">
                        <c:v>150.004659</c:v>
                      </c:pt>
                      <c:pt idx="2785">
                        <c:v>149.95754700000001</c:v>
                      </c:pt>
                      <c:pt idx="2786">
                        <c:v>149.91046399999999</c:v>
                      </c:pt>
                      <c:pt idx="2787">
                        <c:v>149.86341200000001</c:v>
                      </c:pt>
                      <c:pt idx="2788">
                        <c:v>149.81638799999999</c:v>
                      </c:pt>
                      <c:pt idx="2789">
                        <c:v>149.76939400000001</c:v>
                      </c:pt>
                      <c:pt idx="2790">
                        <c:v>149.72243</c:v>
                      </c:pt>
                      <c:pt idx="2791">
                        <c:v>149.67549500000001</c:v>
                      </c:pt>
                      <c:pt idx="2792">
                        <c:v>149.62859</c:v>
                      </c:pt>
                      <c:pt idx="2793">
                        <c:v>149.58171300000001</c:v>
                      </c:pt>
                      <c:pt idx="2794">
                        <c:v>149.53486699999999</c:v>
                      </c:pt>
                      <c:pt idx="2795">
                        <c:v>149.48804899999999</c:v>
                      </c:pt>
                      <c:pt idx="2796">
                        <c:v>149.441261</c:v>
                      </c:pt>
                      <c:pt idx="2797">
                        <c:v>149.39450199999999</c:v>
                      </c:pt>
                      <c:pt idx="2798">
                        <c:v>149.34777299999999</c:v>
                      </c:pt>
                      <c:pt idx="2799">
                        <c:v>149.301072</c:v>
                      </c:pt>
                      <c:pt idx="2800">
                        <c:v>149.254401</c:v>
                      </c:pt>
                      <c:pt idx="2801">
                        <c:v>149.20775900000001</c:v>
                      </c:pt>
                      <c:pt idx="2802">
                        <c:v>149.161146</c:v>
                      </c:pt>
                      <c:pt idx="2803">
                        <c:v>149.114563</c:v>
                      </c:pt>
                      <c:pt idx="2804">
                        <c:v>149.06800799999999</c:v>
                      </c:pt>
                      <c:pt idx="2805">
                        <c:v>149.02148199999999</c:v>
                      </c:pt>
                      <c:pt idx="2806">
                        <c:v>148.974986</c:v>
                      </c:pt>
                      <c:pt idx="2807">
                        <c:v>148.928518</c:v>
                      </c:pt>
                      <c:pt idx="2808">
                        <c:v>148.88208</c:v>
                      </c:pt>
                      <c:pt idx="2809">
                        <c:v>148.83566999999999</c:v>
                      </c:pt>
                      <c:pt idx="2810">
                        <c:v>148.789289</c:v>
                      </c:pt>
                      <c:pt idx="2811">
                        <c:v>148.74293700000001</c:v>
                      </c:pt>
                      <c:pt idx="2812">
                        <c:v>148.69661500000001</c:v>
                      </c:pt>
                      <c:pt idx="2813">
                        <c:v>148.65031999999999</c:v>
                      </c:pt>
                      <c:pt idx="2814">
                        <c:v>148.60405499999999</c:v>
                      </c:pt>
                      <c:pt idx="2815">
                        <c:v>148.55781899999999</c:v>
                      </c:pt>
                      <c:pt idx="2816">
                        <c:v>148.51161099999999</c:v>
                      </c:pt>
                      <c:pt idx="2817">
                        <c:v>148.46543199999999</c:v>
                      </c:pt>
                      <c:pt idx="2818">
                        <c:v>148.41928200000001</c:v>
                      </c:pt>
                      <c:pt idx="2819">
                        <c:v>148.37316000000001</c:v>
                      </c:pt>
                      <c:pt idx="2820">
                        <c:v>148.327067</c:v>
                      </c:pt>
                      <c:pt idx="2821">
                        <c:v>148.281003</c:v>
                      </c:pt>
                      <c:pt idx="2822">
                        <c:v>148.23496700000001</c:v>
                      </c:pt>
                      <c:pt idx="2823">
                        <c:v>148.18896000000001</c:v>
                      </c:pt>
                      <c:pt idx="2824">
                        <c:v>148.14298099999999</c:v>
                      </c:pt>
                      <c:pt idx="2825">
                        <c:v>148.09703099999999</c:v>
                      </c:pt>
                      <c:pt idx="2826">
                        <c:v>148.05110999999999</c:v>
                      </c:pt>
                      <c:pt idx="2827">
                        <c:v>148.00521699999999</c:v>
                      </c:pt>
                      <c:pt idx="2828">
                        <c:v>147.959352</c:v>
                      </c:pt>
                      <c:pt idx="2829">
                        <c:v>147.91351599999999</c:v>
                      </c:pt>
                      <c:pt idx="2830">
                        <c:v>147.86770799999999</c:v>
                      </c:pt>
                      <c:pt idx="2831">
                        <c:v>147.82192900000001</c:v>
                      </c:pt>
                      <c:pt idx="2832">
                        <c:v>147.77617699999999</c:v>
                      </c:pt>
                      <c:pt idx="2833">
                        <c:v>147.73045500000001</c:v>
                      </c:pt>
                      <c:pt idx="2834">
                        <c:v>147.68476000000001</c:v>
                      </c:pt>
                      <c:pt idx="2835">
                        <c:v>147.639094</c:v>
                      </c:pt>
                      <c:pt idx="2836">
                        <c:v>147.593456</c:v>
                      </c:pt>
                      <c:pt idx="2837">
                        <c:v>147.54784599999999</c:v>
                      </c:pt>
                      <c:pt idx="2838">
                        <c:v>147.502264</c:v>
                      </c:pt>
                      <c:pt idx="2839">
                        <c:v>147.45671100000001</c:v>
                      </c:pt>
                      <c:pt idx="2840">
                        <c:v>147.41118499999999</c:v>
                      </c:pt>
                      <c:pt idx="2841">
                        <c:v>147.36568800000001</c:v>
                      </c:pt>
                      <c:pt idx="2842">
                        <c:v>147.32021900000001</c:v>
                      </c:pt>
                      <c:pt idx="2843">
                        <c:v>147.274778</c:v>
                      </c:pt>
                      <c:pt idx="2844">
                        <c:v>147.229365</c:v>
                      </c:pt>
                      <c:pt idx="2845">
                        <c:v>147.18397899999999</c:v>
                      </c:pt>
                      <c:pt idx="2846">
                        <c:v>147.138622</c:v>
                      </c:pt>
                      <c:pt idx="2847">
                        <c:v>147.09329299999999</c:v>
                      </c:pt>
                      <c:pt idx="2848">
                        <c:v>147.04799199999999</c:v>
                      </c:pt>
                      <c:pt idx="2849">
                        <c:v>147.00271799999999</c:v>
                      </c:pt>
                      <c:pt idx="2850">
                        <c:v>146.95747299999999</c:v>
                      </c:pt>
                      <c:pt idx="2851">
                        <c:v>146.91225499999999</c:v>
                      </c:pt>
                      <c:pt idx="2852">
                        <c:v>146.867065</c:v>
                      </c:pt>
                      <c:pt idx="2853">
                        <c:v>146.82190299999999</c:v>
                      </c:pt>
                      <c:pt idx="2854">
                        <c:v>146.776769</c:v>
                      </c:pt>
                      <c:pt idx="2855">
                        <c:v>146.731662</c:v>
                      </c:pt>
                      <c:pt idx="2856">
                        <c:v>146.68658300000001</c:v>
                      </c:pt>
                      <c:pt idx="2857">
                        <c:v>146.64153200000001</c:v>
                      </c:pt>
                      <c:pt idx="2858">
                        <c:v>146.596509</c:v>
                      </c:pt>
                      <c:pt idx="2859">
                        <c:v>146.551513</c:v>
                      </c:pt>
                      <c:pt idx="2860">
                        <c:v>146.50654499999999</c:v>
                      </c:pt>
                      <c:pt idx="2861">
                        <c:v>146.46160399999999</c:v>
                      </c:pt>
                      <c:pt idx="2862">
                        <c:v>146.41669099999999</c:v>
                      </c:pt>
                      <c:pt idx="2863">
                        <c:v>146.37180499999999</c:v>
                      </c:pt>
                      <c:pt idx="2864">
                        <c:v>146.32694699999999</c:v>
                      </c:pt>
                      <c:pt idx="2865">
                        <c:v>146.282117</c:v>
                      </c:pt>
                      <c:pt idx="2866">
                        <c:v>146.237314</c:v>
                      </c:pt>
                      <c:pt idx="2867">
                        <c:v>146.19253800000001</c:v>
                      </c:pt>
                      <c:pt idx="2868">
                        <c:v>146.14778999999999</c:v>
                      </c:pt>
                      <c:pt idx="2869">
                        <c:v>146.103069</c:v>
                      </c:pt>
                      <c:pt idx="2870">
                        <c:v>146.05837500000001</c:v>
                      </c:pt>
                      <c:pt idx="2871">
                        <c:v>146.01370900000001</c:v>
                      </c:pt>
                      <c:pt idx="2872">
                        <c:v>145.96906999999999</c:v>
                      </c:pt>
                      <c:pt idx="2873">
                        <c:v>145.92445900000001</c:v>
                      </c:pt>
                      <c:pt idx="2874">
                        <c:v>145.879875</c:v>
                      </c:pt>
                      <c:pt idx="2875">
                        <c:v>145.835317</c:v>
                      </c:pt>
                      <c:pt idx="2876">
                        <c:v>145.79078799999999</c:v>
                      </c:pt>
                      <c:pt idx="2877">
                        <c:v>145.746285</c:v>
                      </c:pt>
                      <c:pt idx="2878">
                        <c:v>145.701809</c:v>
                      </c:pt>
                      <c:pt idx="2879">
                        <c:v>145.65736100000001</c:v>
                      </c:pt>
                      <c:pt idx="2880">
                        <c:v>145.61294000000001</c:v>
                      </c:pt>
                      <c:pt idx="2881">
                        <c:v>145.568546</c:v>
                      </c:pt>
                      <c:pt idx="2882">
                        <c:v>145.52417800000001</c:v>
                      </c:pt>
                      <c:pt idx="2883">
                        <c:v>145.479838</c:v>
                      </c:pt>
                      <c:pt idx="2884">
                        <c:v>145.43552500000001</c:v>
                      </c:pt>
                      <c:pt idx="2885">
                        <c:v>145.39123900000001</c:v>
                      </c:pt>
                      <c:pt idx="2886">
                        <c:v>145.34698</c:v>
                      </c:pt>
                      <c:pt idx="2887">
                        <c:v>145.30274800000001</c:v>
                      </c:pt>
                      <c:pt idx="2888">
                        <c:v>145.258543</c:v>
                      </c:pt>
                      <c:pt idx="2889">
                        <c:v>145.21436399999999</c:v>
                      </c:pt>
                      <c:pt idx="2890">
                        <c:v>145.17021299999999</c:v>
                      </c:pt>
                      <c:pt idx="2891">
                        <c:v>145.12608800000001</c:v>
                      </c:pt>
                      <c:pt idx="2892">
                        <c:v>145.08198999999999</c:v>
                      </c:pt>
                      <c:pt idx="2893">
                        <c:v>145.03791899999999</c:v>
                      </c:pt>
                      <c:pt idx="2894">
                        <c:v>144.993875</c:v>
                      </c:pt>
                      <c:pt idx="2895">
                        <c:v>144.94985700000001</c:v>
                      </c:pt>
                      <c:pt idx="2896">
                        <c:v>144.905866</c:v>
                      </c:pt>
                      <c:pt idx="2897">
                        <c:v>144.86190199999999</c:v>
                      </c:pt>
                      <c:pt idx="2898">
                        <c:v>144.81796499999999</c:v>
                      </c:pt>
                      <c:pt idx="2899">
                        <c:v>144.77405400000001</c:v>
                      </c:pt>
                      <c:pt idx="2900">
                        <c:v>144.73016999999999</c:v>
                      </c:pt>
                      <c:pt idx="2901">
                        <c:v>144.68631199999999</c:v>
                      </c:pt>
                      <c:pt idx="2902">
                        <c:v>144.642481</c:v>
                      </c:pt>
                      <c:pt idx="2903">
                        <c:v>144.59867600000001</c:v>
                      </c:pt>
                      <c:pt idx="2904">
                        <c:v>144.55489800000001</c:v>
                      </c:pt>
                      <c:pt idx="2905">
                        <c:v>144.51114699999999</c:v>
                      </c:pt>
                      <c:pt idx="2906">
                        <c:v>144.467422</c:v>
                      </c:pt>
                      <c:pt idx="2907">
                        <c:v>144.423723</c:v>
                      </c:pt>
                      <c:pt idx="2908">
                        <c:v>144.38005100000001</c:v>
                      </c:pt>
                      <c:pt idx="2909">
                        <c:v>144.33640500000001</c:v>
                      </c:pt>
                      <c:pt idx="2910">
                        <c:v>144.29278600000001</c:v>
                      </c:pt>
                      <c:pt idx="2911">
                        <c:v>144.24919299999999</c:v>
                      </c:pt>
                      <c:pt idx="2912">
                        <c:v>144.205626</c:v>
                      </c:pt>
                      <c:pt idx="2913">
                        <c:v>144.16208599999999</c:v>
                      </c:pt>
                      <c:pt idx="2914">
                        <c:v>144.118572</c:v>
                      </c:pt>
                      <c:pt idx="2915">
                        <c:v>144.075084</c:v>
                      </c:pt>
                      <c:pt idx="2916">
                        <c:v>144.031623</c:v>
                      </c:pt>
                      <c:pt idx="2917">
                        <c:v>143.98818700000001</c:v>
                      </c:pt>
                      <c:pt idx="2918">
                        <c:v>143.94477800000001</c:v>
                      </c:pt>
                      <c:pt idx="2919">
                        <c:v>143.90139500000001</c:v>
                      </c:pt>
                      <c:pt idx="2920">
                        <c:v>143.85803799999999</c:v>
                      </c:pt>
                      <c:pt idx="2921">
                        <c:v>143.814708</c:v>
                      </c:pt>
                      <c:pt idx="2922">
                        <c:v>143.77140299999999</c:v>
                      </c:pt>
                      <c:pt idx="2923">
                        <c:v>143.72812400000001</c:v>
                      </c:pt>
                      <c:pt idx="2924">
                        <c:v>143.68487200000001</c:v>
                      </c:pt>
                      <c:pt idx="2925">
                        <c:v>143.64164500000001</c:v>
                      </c:pt>
                      <c:pt idx="2926">
                        <c:v>143.598445</c:v>
                      </c:pt>
                      <c:pt idx="2927">
                        <c:v>143.55527000000001</c:v>
                      </c:pt>
                      <c:pt idx="2928">
                        <c:v>143.51212200000001</c:v>
                      </c:pt>
                      <c:pt idx="2929">
                        <c:v>143.468999</c:v>
                      </c:pt>
                      <c:pt idx="2930">
                        <c:v>143.42590200000001</c:v>
                      </c:pt>
                      <c:pt idx="2931">
                        <c:v>143.38283200000001</c:v>
                      </c:pt>
                      <c:pt idx="2932">
                        <c:v>143.339787</c:v>
                      </c:pt>
                      <c:pt idx="2933">
                        <c:v>143.29676699999999</c:v>
                      </c:pt>
                      <c:pt idx="2934">
                        <c:v>143.25377399999999</c:v>
                      </c:pt>
                      <c:pt idx="2935">
                        <c:v>143.21080699999999</c:v>
                      </c:pt>
                      <c:pt idx="2936">
                        <c:v>143.16786500000001</c:v>
                      </c:pt>
                      <c:pt idx="2937">
                        <c:v>143.12494899999999</c:v>
                      </c:pt>
                      <c:pt idx="2938">
                        <c:v>143.08205899999999</c:v>
                      </c:pt>
                      <c:pt idx="2939">
                        <c:v>143.03919400000001</c:v>
                      </c:pt>
                      <c:pt idx="2940">
                        <c:v>142.99635499999999</c:v>
                      </c:pt>
                      <c:pt idx="2941">
                        <c:v>142.953542</c:v>
                      </c:pt>
                      <c:pt idx="2942">
                        <c:v>142.910754</c:v>
                      </c:pt>
                      <c:pt idx="2943">
                        <c:v>142.86799199999999</c:v>
                      </c:pt>
                      <c:pt idx="2944">
                        <c:v>142.825256</c:v>
                      </c:pt>
                      <c:pt idx="2945">
                        <c:v>142.782545</c:v>
                      </c:pt>
                      <c:pt idx="2946">
                        <c:v>142.739859</c:v>
                      </c:pt>
                      <c:pt idx="2947">
                        <c:v>142.69719900000001</c:v>
                      </c:pt>
                      <c:pt idx="2948">
                        <c:v>142.65456499999999</c:v>
                      </c:pt>
                      <c:pt idx="2949">
                        <c:v>142.61195599999999</c:v>
                      </c:pt>
                      <c:pt idx="2950">
                        <c:v>142.56937300000001</c:v>
                      </c:pt>
                      <c:pt idx="2951">
                        <c:v>142.526815</c:v>
                      </c:pt>
                      <c:pt idx="2952">
                        <c:v>142.48428200000001</c:v>
                      </c:pt>
                      <c:pt idx="2953">
                        <c:v>142.44177500000001</c:v>
                      </c:pt>
                      <c:pt idx="2954">
                        <c:v>142.399293</c:v>
                      </c:pt>
                      <c:pt idx="2955">
                        <c:v>142.35683599999999</c:v>
                      </c:pt>
                      <c:pt idx="2956">
                        <c:v>142.31440499999999</c:v>
                      </c:pt>
                      <c:pt idx="2957">
                        <c:v>142.27199899999999</c:v>
                      </c:pt>
                      <c:pt idx="2958">
                        <c:v>142.22961799999999</c:v>
                      </c:pt>
                      <c:pt idx="2959">
                        <c:v>142.187263</c:v>
                      </c:pt>
                      <c:pt idx="2960">
                        <c:v>142.14493300000001</c:v>
                      </c:pt>
                      <c:pt idx="2961">
                        <c:v>142.10262800000001</c:v>
                      </c:pt>
                      <c:pt idx="2962">
                        <c:v>142.060348</c:v>
                      </c:pt>
                      <c:pt idx="2963">
                        <c:v>142.01809299999999</c:v>
                      </c:pt>
                      <c:pt idx="2964">
                        <c:v>141.975864</c:v>
                      </c:pt>
                      <c:pt idx="2965">
                        <c:v>141.93365900000001</c:v>
                      </c:pt>
                      <c:pt idx="2966">
                        <c:v>141.89148</c:v>
                      </c:pt>
                      <c:pt idx="2967">
                        <c:v>141.84932499999999</c:v>
                      </c:pt>
                      <c:pt idx="2968">
                        <c:v>141.807196</c:v>
                      </c:pt>
                      <c:pt idx="2969">
                        <c:v>141.76509200000001</c:v>
                      </c:pt>
                      <c:pt idx="2970">
                        <c:v>141.72301300000001</c:v>
                      </c:pt>
                      <c:pt idx="2971">
                        <c:v>141.680958</c:v>
                      </c:pt>
                      <c:pt idx="2972">
                        <c:v>141.63892899999999</c:v>
                      </c:pt>
                      <c:pt idx="2973">
                        <c:v>141.596924</c:v>
                      </c:pt>
                      <c:pt idx="2974">
                        <c:v>141.554945</c:v>
                      </c:pt>
                      <c:pt idx="2975">
                        <c:v>141.51299</c:v>
                      </c:pt>
                      <c:pt idx="2976">
                        <c:v>141.47106099999999</c:v>
                      </c:pt>
                      <c:pt idx="2977">
                        <c:v>141.42915600000001</c:v>
                      </c:pt>
                      <c:pt idx="2978">
                        <c:v>141.38727499999999</c:v>
                      </c:pt>
                      <c:pt idx="2979">
                        <c:v>141.34541999999999</c:v>
                      </c:pt>
                      <c:pt idx="2980">
                        <c:v>141.30359000000001</c:v>
                      </c:pt>
                      <c:pt idx="2981">
                        <c:v>141.26178400000001</c:v>
                      </c:pt>
                      <c:pt idx="2982">
                        <c:v>141.22000299999999</c:v>
                      </c:pt>
                      <c:pt idx="2983">
                        <c:v>141.178246</c:v>
                      </c:pt>
                      <c:pt idx="2984">
                        <c:v>141.136515</c:v>
                      </c:pt>
                      <c:pt idx="2985">
                        <c:v>141.094808</c:v>
                      </c:pt>
                      <c:pt idx="2986">
                        <c:v>141.05312499999999</c:v>
                      </c:pt>
                      <c:pt idx="2987">
                        <c:v>141.01146800000001</c:v>
                      </c:pt>
                      <c:pt idx="2988">
                        <c:v>140.96983399999999</c:v>
                      </c:pt>
                      <c:pt idx="2989">
                        <c:v>140.928226</c:v>
                      </c:pt>
                      <c:pt idx="2990">
                        <c:v>140.88664199999999</c:v>
                      </c:pt>
                      <c:pt idx="2991">
                        <c:v>140.84508199999999</c:v>
                      </c:pt>
                      <c:pt idx="2992">
                        <c:v>140.80354700000001</c:v>
                      </c:pt>
                      <c:pt idx="2993">
                        <c:v>140.76203699999999</c:v>
                      </c:pt>
                      <c:pt idx="2994">
                        <c:v>140.720551</c:v>
                      </c:pt>
                      <c:pt idx="2995">
                        <c:v>140.679089</c:v>
                      </c:pt>
                      <c:pt idx="2996">
                        <c:v>140.637652</c:v>
                      </c:pt>
                      <c:pt idx="2997">
                        <c:v>140.596239</c:v>
                      </c:pt>
                      <c:pt idx="2998">
                        <c:v>140.55485100000001</c:v>
                      </c:pt>
                      <c:pt idx="2999">
                        <c:v>140.513487</c:v>
                      </c:pt>
                      <c:pt idx="3000">
                        <c:v>140.47214700000001</c:v>
                      </c:pt>
                      <c:pt idx="3001">
                        <c:v>140.43083200000001</c:v>
                      </c:pt>
                      <c:pt idx="3002">
                        <c:v>140.38954100000001</c:v>
                      </c:pt>
                      <c:pt idx="3003">
                        <c:v>140.348274</c:v>
                      </c:pt>
                      <c:pt idx="3004">
                        <c:v>140.30703199999999</c:v>
                      </c:pt>
                      <c:pt idx="3005">
                        <c:v>140.26581400000001</c:v>
                      </c:pt>
                      <c:pt idx="3006">
                        <c:v>140.22461899999999</c:v>
                      </c:pt>
                      <c:pt idx="3007">
                        <c:v>140.18344999999999</c:v>
                      </c:pt>
                      <c:pt idx="3008">
                        <c:v>140.142304</c:v>
                      </c:pt>
                      <c:pt idx="3009">
                        <c:v>140.10118199999999</c:v>
                      </c:pt>
                      <c:pt idx="3010">
                        <c:v>140.06008499999999</c:v>
                      </c:pt>
                      <c:pt idx="3011">
                        <c:v>140.019012</c:v>
                      </c:pt>
                      <c:pt idx="3012">
                        <c:v>139.97796199999999</c:v>
                      </c:pt>
                      <c:pt idx="3013">
                        <c:v>139.936937</c:v>
                      </c:pt>
                      <c:pt idx="3014">
                        <c:v>139.89593600000001</c:v>
                      </c:pt>
                      <c:pt idx="3015">
                        <c:v>139.85495900000001</c:v>
                      </c:pt>
                      <c:pt idx="3016">
                        <c:v>139.81400600000001</c:v>
                      </c:pt>
                      <c:pt idx="3017">
                        <c:v>139.773076</c:v>
                      </c:pt>
                      <c:pt idx="3018">
                        <c:v>139.73217099999999</c:v>
                      </c:pt>
                      <c:pt idx="3019">
                        <c:v>139.69129000000001</c:v>
                      </c:pt>
                      <c:pt idx="3020">
                        <c:v>139.65043299999999</c:v>
                      </c:pt>
                      <c:pt idx="3021">
                        <c:v>139.609599</c:v>
                      </c:pt>
                      <c:pt idx="3022">
                        <c:v>139.56879000000001</c:v>
                      </c:pt>
                      <c:pt idx="3023">
                        <c:v>139.52800400000001</c:v>
                      </c:pt>
                      <c:pt idx="3024">
                        <c:v>139.48724200000001</c:v>
                      </c:pt>
                      <c:pt idx="3025">
                        <c:v>139.446504</c:v>
                      </c:pt>
                      <c:pt idx="3026">
                        <c:v>139.40579</c:v>
                      </c:pt>
                      <c:pt idx="3027">
                        <c:v>139.36509899999999</c:v>
                      </c:pt>
                      <c:pt idx="3028">
                        <c:v>139.324432</c:v>
                      </c:pt>
                      <c:pt idx="3029">
                        <c:v>139.28378900000001</c:v>
                      </c:pt>
                      <c:pt idx="3030">
                        <c:v>139.24316999999999</c:v>
                      </c:pt>
                      <c:pt idx="3031">
                        <c:v>139.202574</c:v>
                      </c:pt>
                      <c:pt idx="3032">
                        <c:v>139.162002</c:v>
                      </c:pt>
                      <c:pt idx="3033">
                        <c:v>139.121454</c:v>
                      </c:pt>
                      <c:pt idx="3034">
                        <c:v>139.080929</c:v>
                      </c:pt>
                      <c:pt idx="3035">
                        <c:v>139.04042799999999</c:v>
                      </c:pt>
                      <c:pt idx="3036">
                        <c:v>138.99995000000001</c:v>
                      </c:pt>
                      <c:pt idx="3037">
                        <c:v>138.959496</c:v>
                      </c:pt>
                      <c:pt idx="3038">
                        <c:v>138.91906599999999</c:v>
                      </c:pt>
                      <c:pt idx="3039">
                        <c:v>138.878659</c:v>
                      </c:pt>
                      <c:pt idx="3040">
                        <c:v>138.83827500000001</c:v>
                      </c:pt>
                      <c:pt idx="3041">
                        <c:v>138.79791499999999</c:v>
                      </c:pt>
                      <c:pt idx="3042">
                        <c:v>138.75757899999999</c:v>
                      </c:pt>
                      <c:pt idx="3043">
                        <c:v>138.717266</c:v>
                      </c:pt>
                      <c:pt idx="3044">
                        <c:v>138.676976</c:v>
                      </c:pt>
                      <c:pt idx="3045">
                        <c:v>138.63670999999999</c:v>
                      </c:pt>
                      <c:pt idx="3046">
                        <c:v>138.59646699999999</c:v>
                      </c:pt>
                      <c:pt idx="3047">
                        <c:v>138.55624800000001</c:v>
                      </c:pt>
                      <c:pt idx="3048">
                        <c:v>138.516051</c:v>
                      </c:pt>
                      <c:pt idx="3049">
                        <c:v>138.47587899999999</c:v>
                      </c:pt>
                      <c:pt idx="3050">
                        <c:v>138.43572900000001</c:v>
                      </c:pt>
                      <c:pt idx="3051">
                        <c:v>138.39560299999999</c:v>
                      </c:pt>
                      <c:pt idx="3052">
                        <c:v>138.35550000000001</c:v>
                      </c:pt>
                      <c:pt idx="3053">
                        <c:v>138.31541999999999</c:v>
                      </c:pt>
                      <c:pt idx="3054">
                        <c:v>138.275363</c:v>
                      </c:pt>
                      <c:pt idx="3055">
                        <c:v>138.23533</c:v>
                      </c:pt>
                      <c:pt idx="3056">
                        <c:v>138.19532000000001</c:v>
                      </c:pt>
                      <c:pt idx="3057">
                        <c:v>138.15533300000001</c:v>
                      </c:pt>
                      <c:pt idx="3058">
                        <c:v>138.11536899999999</c:v>
                      </c:pt>
                      <c:pt idx="3059">
                        <c:v>138.07542799999999</c:v>
                      </c:pt>
                      <c:pt idx="3060">
                        <c:v>138.03550999999999</c:v>
                      </c:pt>
                      <c:pt idx="3061">
                        <c:v>137.99561499999999</c:v>
                      </c:pt>
                      <c:pt idx="3062">
                        <c:v>137.95574400000001</c:v>
                      </c:pt>
                      <c:pt idx="3063">
                        <c:v>137.91589500000001</c:v>
                      </c:pt>
                      <c:pt idx="3064">
                        <c:v>137.87607</c:v>
                      </c:pt>
                      <c:pt idx="3065">
                        <c:v>137.83626699999999</c:v>
                      </c:pt>
                      <c:pt idx="3066">
                        <c:v>137.79648800000001</c:v>
                      </c:pt>
                      <c:pt idx="3067">
                        <c:v>137.756731</c:v>
                      </c:pt>
                      <c:pt idx="3068">
                        <c:v>137.71699699999999</c:v>
                      </c:pt>
                      <c:pt idx="3069">
                        <c:v>137.67728600000001</c:v>
                      </c:pt>
                      <c:pt idx="3070">
                        <c:v>137.63759899999999</c:v>
                      </c:pt>
                      <c:pt idx="3071">
                        <c:v>137.59793400000001</c:v>
                      </c:pt>
                      <c:pt idx="3072">
                        <c:v>137.558291</c:v>
                      </c:pt>
                      <c:pt idx="3073">
                        <c:v>137.51867200000001</c:v>
                      </c:pt>
                      <c:pt idx="3074">
                        <c:v>137.47907599999999</c:v>
                      </c:pt>
                      <c:pt idx="3075">
                        <c:v>137.439502</c:v>
                      </c:pt>
                      <c:pt idx="3076">
                        <c:v>137.39995099999999</c:v>
                      </c:pt>
                      <c:pt idx="3077">
                        <c:v>137.360423</c:v>
                      </c:pt>
                      <c:pt idx="3078">
                        <c:v>137.32091700000001</c:v>
                      </c:pt>
                      <c:pt idx="3079">
                        <c:v>137.28143499999999</c:v>
                      </c:pt>
                      <c:pt idx="3080">
                        <c:v>137.241974</c:v>
                      </c:pt>
                      <c:pt idx="3081">
                        <c:v>137.20253700000001</c:v>
                      </c:pt>
                      <c:pt idx="3082">
                        <c:v>137.16312199999999</c:v>
                      </c:pt>
                      <c:pt idx="3083">
                        <c:v>137.12372999999999</c:v>
                      </c:pt>
                      <c:pt idx="3084">
                        <c:v>137.084361</c:v>
                      </c:pt>
                      <c:pt idx="3085">
                        <c:v>137.04501400000001</c:v>
                      </c:pt>
                      <c:pt idx="3086">
                        <c:v>137.00568999999999</c:v>
                      </c:pt>
                      <c:pt idx="3087">
                        <c:v>136.96638799999999</c:v>
                      </c:pt>
                      <c:pt idx="3088">
                        <c:v>136.927109</c:v>
                      </c:pt>
                      <c:pt idx="3089">
                        <c:v>136.88785200000001</c:v>
                      </c:pt>
                      <c:pt idx="3090">
                        <c:v>136.84861799999999</c:v>
                      </c:pt>
                      <c:pt idx="3091">
                        <c:v>136.80940699999999</c:v>
                      </c:pt>
                      <c:pt idx="3092">
                        <c:v>136.770217</c:v>
                      </c:pt>
                      <c:pt idx="3093">
                        <c:v>136.73105100000001</c:v>
                      </c:pt>
                      <c:pt idx="3094">
                        <c:v>136.69190599999999</c:v>
                      </c:pt>
                      <c:pt idx="3095">
                        <c:v>136.65278499999999</c:v>
                      </c:pt>
                      <c:pt idx="3096">
                        <c:v>136.613685</c:v>
                      </c:pt>
                      <c:pt idx="3097">
                        <c:v>136.57460800000001</c:v>
                      </c:pt>
                      <c:pt idx="3098">
                        <c:v>136.53555299999999</c:v>
                      </c:pt>
                      <c:pt idx="3099">
                        <c:v>136.496521</c:v>
                      </c:pt>
                      <c:pt idx="3100">
                        <c:v>136.45751100000001</c:v>
                      </c:pt>
                      <c:pt idx="3101">
                        <c:v>136.41852299999999</c:v>
                      </c:pt>
                      <c:pt idx="3102">
                        <c:v>136.37955700000001</c:v>
                      </c:pt>
                      <c:pt idx="3103">
                        <c:v>136.34061399999999</c:v>
                      </c:pt>
                      <c:pt idx="3104">
                        <c:v>136.301693</c:v>
                      </c:pt>
                      <c:pt idx="3105">
                        <c:v>136.26279400000001</c:v>
                      </c:pt>
                      <c:pt idx="3106">
                        <c:v>136.223917</c:v>
                      </c:pt>
                      <c:pt idx="3107">
                        <c:v>136.18506300000001</c:v>
                      </c:pt>
                      <c:pt idx="3108">
                        <c:v>136.14623</c:v>
                      </c:pt>
                      <c:pt idx="3109">
                        <c:v>136.10741999999999</c:v>
                      </c:pt>
                      <c:pt idx="3110">
                        <c:v>136.06863200000001</c:v>
                      </c:pt>
                      <c:pt idx="3111">
                        <c:v>136.029866</c:v>
                      </c:pt>
                      <c:pt idx="3112">
                        <c:v>135.99112199999999</c:v>
                      </c:pt>
                      <c:pt idx="3113">
                        <c:v>135.95240000000001</c:v>
                      </c:pt>
                      <c:pt idx="3114">
                        <c:v>135.91370000000001</c:v>
                      </c:pt>
                      <c:pt idx="3115">
                        <c:v>135.875023</c:v>
                      </c:pt>
                      <c:pt idx="3116">
                        <c:v>135.836367</c:v>
                      </c:pt>
                      <c:pt idx="3117">
                        <c:v>135.79773299999999</c:v>
                      </c:pt>
                      <c:pt idx="3118">
                        <c:v>135.75912099999999</c:v>
                      </c:pt>
                      <c:pt idx="3119">
                        <c:v>135.72053099999999</c:v>
                      </c:pt>
                      <c:pt idx="3120">
                        <c:v>135.681963</c:v>
                      </c:pt>
                      <c:pt idx="3121">
                        <c:v>135.643417</c:v>
                      </c:pt>
                      <c:pt idx="3122">
                        <c:v>135.604893</c:v>
                      </c:pt>
                      <c:pt idx="3123">
                        <c:v>135.56639100000001</c:v>
                      </c:pt>
                      <c:pt idx="3124">
                        <c:v>135.52791099999999</c:v>
                      </c:pt>
                      <c:pt idx="3125">
                        <c:v>135.489452</c:v>
                      </c:pt>
                      <c:pt idx="3126">
                        <c:v>135.45101500000001</c:v>
                      </c:pt>
                      <c:pt idx="3127">
                        <c:v>135.4126</c:v>
                      </c:pt>
                      <c:pt idx="3128">
                        <c:v>135.37420700000001</c:v>
                      </c:pt>
                      <c:pt idx="3129">
                        <c:v>135.335836</c:v>
                      </c:pt>
                      <c:pt idx="3130">
                        <c:v>135.29748599999999</c:v>
                      </c:pt>
                      <c:pt idx="3131">
                        <c:v>135.25915800000001</c:v>
                      </c:pt>
                      <c:pt idx="3132">
                        <c:v>135.22085200000001</c:v>
                      </c:pt>
                      <c:pt idx="3133">
                        <c:v>135.182568</c:v>
                      </c:pt>
                      <c:pt idx="3134">
                        <c:v>135.144305</c:v>
                      </c:pt>
                      <c:pt idx="3135">
                        <c:v>135.106064</c:v>
                      </c:pt>
                      <c:pt idx="3136">
                        <c:v>135.06784400000001</c:v>
                      </c:pt>
                      <c:pt idx="3137">
                        <c:v>135.02964600000001</c:v>
                      </c:pt>
                      <c:pt idx="3138">
                        <c:v>134.99146999999999</c:v>
                      </c:pt>
                      <c:pt idx="3139">
                        <c:v>134.953315</c:v>
                      </c:pt>
                      <c:pt idx="3140">
                        <c:v>134.91518199999999</c:v>
                      </c:pt>
                      <c:pt idx="3141">
                        <c:v>134.87707</c:v>
                      </c:pt>
                      <c:pt idx="3142">
                        <c:v>134.83897999999999</c:v>
                      </c:pt>
                      <c:pt idx="3143">
                        <c:v>134.80091200000001</c:v>
                      </c:pt>
                      <c:pt idx="3144">
                        <c:v>134.76286500000001</c:v>
                      </c:pt>
                      <c:pt idx="3145">
                        <c:v>134.724839</c:v>
                      </c:pt>
                      <c:pt idx="3146">
                        <c:v>134.686835</c:v>
                      </c:pt>
                      <c:pt idx="3147">
                        <c:v>134.64885200000001</c:v>
                      </c:pt>
                      <c:pt idx="3148">
                        <c:v>134.61089100000001</c:v>
                      </c:pt>
                      <c:pt idx="3149">
                        <c:v>134.57295099999999</c:v>
                      </c:pt>
                      <c:pt idx="3150">
                        <c:v>134.535032</c:v>
                      </c:pt>
                      <c:pt idx="3151">
                        <c:v>134.49713499999999</c:v>
                      </c:pt>
                      <c:pt idx="3152">
                        <c:v>134.459259</c:v>
                      </c:pt>
                      <c:pt idx="3153">
                        <c:v>134.42140499999999</c:v>
                      </c:pt>
                      <c:pt idx="3154">
                        <c:v>134.38357099999999</c:v>
                      </c:pt>
                      <c:pt idx="3155">
                        <c:v>134.34576000000001</c:v>
                      </c:pt>
                      <c:pt idx="3156">
                        <c:v>134.30796900000001</c:v>
                      </c:pt>
                      <c:pt idx="3157">
                        <c:v>134.27019899999999</c:v>
                      </c:pt>
                      <c:pt idx="3158">
                        <c:v>134.232451</c:v>
                      </c:pt>
                      <c:pt idx="3159">
                        <c:v>134.19472400000001</c:v>
                      </c:pt>
                      <c:pt idx="3160">
                        <c:v>134.15701899999999</c:v>
                      </c:pt>
                      <c:pt idx="3161">
                        <c:v>134.11933400000001</c:v>
                      </c:pt>
                      <c:pt idx="3162">
                        <c:v>134.081671</c:v>
                      </c:pt>
                      <c:pt idx="3163">
                        <c:v>134.044028</c:v>
                      </c:pt>
                      <c:pt idx="3164">
                        <c:v>134.006407</c:v>
                      </c:pt>
                      <c:pt idx="3165">
                        <c:v>133.968807</c:v>
                      </c:pt>
                      <c:pt idx="3166">
                        <c:v>133.931228</c:v>
                      </c:pt>
                      <c:pt idx="3167">
                        <c:v>133.89367100000001</c:v>
                      </c:pt>
                      <c:pt idx="3168">
                        <c:v>133.856134</c:v>
                      </c:pt>
                      <c:pt idx="3169">
                        <c:v>133.81861799999999</c:v>
                      </c:pt>
                      <c:pt idx="3170">
                        <c:v>133.78112300000001</c:v>
                      </c:pt>
                      <c:pt idx="3171">
                        <c:v>133.74365</c:v>
                      </c:pt>
                      <c:pt idx="3172">
                        <c:v>133.706197</c:v>
                      </c:pt>
                      <c:pt idx="3173">
                        <c:v>133.66876500000001</c:v>
                      </c:pt>
                      <c:pt idx="3174">
                        <c:v>133.63135399999999</c:v>
                      </c:pt>
                      <c:pt idx="3175">
                        <c:v>133.593965</c:v>
                      </c:pt>
                      <c:pt idx="3176">
                        <c:v>133.55659600000001</c:v>
                      </c:pt>
                      <c:pt idx="3177">
                        <c:v>133.519248</c:v>
                      </c:pt>
                      <c:pt idx="3178">
                        <c:v>133.48192</c:v>
                      </c:pt>
                      <c:pt idx="3179">
                        <c:v>133.444614</c:v>
                      </c:pt>
                      <c:pt idx="3180">
                        <c:v>133.407329</c:v>
                      </c:pt>
                      <c:pt idx="3181">
                        <c:v>133.37006400000001</c:v>
                      </c:pt>
                      <c:pt idx="3182">
                        <c:v>133.33282</c:v>
                      </c:pt>
                      <c:pt idx="3183">
                        <c:v>133.29559699999999</c:v>
                      </c:pt>
                      <c:pt idx="3184">
                        <c:v>133.25839500000001</c:v>
                      </c:pt>
                      <c:pt idx="3185">
                        <c:v>133.221214</c:v>
                      </c:pt>
                      <c:pt idx="3186">
                        <c:v>133.18405300000001</c:v>
                      </c:pt>
                      <c:pt idx="3187">
                        <c:v>133.14691300000001</c:v>
                      </c:pt>
                      <c:pt idx="3188">
                        <c:v>133.109793</c:v>
                      </c:pt>
                      <c:pt idx="3189">
                        <c:v>133.07269500000001</c:v>
                      </c:pt>
                      <c:pt idx="3190">
                        <c:v>133.035617</c:v>
                      </c:pt>
                      <c:pt idx="3191">
                        <c:v>132.99856</c:v>
                      </c:pt>
                      <c:pt idx="3192">
                        <c:v>132.961523</c:v>
                      </c:pt>
                      <c:pt idx="3193">
                        <c:v>132.92450700000001</c:v>
                      </c:pt>
                      <c:pt idx="3194">
                        <c:v>132.88751199999999</c:v>
                      </c:pt>
                      <c:pt idx="3195">
                        <c:v>132.850537</c:v>
                      </c:pt>
                      <c:pt idx="3196">
                        <c:v>132.81358299999999</c:v>
                      </c:pt>
                      <c:pt idx="3197">
                        <c:v>132.77664899999999</c:v>
                      </c:pt>
                      <c:pt idx="3198">
                        <c:v>132.73973599999999</c:v>
                      </c:pt>
                      <c:pt idx="3199">
                        <c:v>132.702843</c:v>
                      </c:pt>
                      <c:pt idx="3200">
                        <c:v>132.66597100000001</c:v>
                      </c:pt>
                      <c:pt idx="3201">
                        <c:v>132.629119</c:v>
                      </c:pt>
                      <c:pt idx="3202">
                        <c:v>132.592288</c:v>
                      </c:pt>
                      <c:pt idx="3203">
                        <c:v>132.555477</c:v>
                      </c:pt>
                      <c:pt idx="3204">
                        <c:v>132.518687</c:v>
                      </c:pt>
                      <c:pt idx="3205">
                        <c:v>132.48191700000001</c:v>
                      </c:pt>
                      <c:pt idx="3206">
                        <c:v>132.445168</c:v>
                      </c:pt>
                      <c:pt idx="3207">
                        <c:v>132.40843899999999</c:v>
                      </c:pt>
                      <c:pt idx="3208">
                        <c:v>132.37173000000001</c:v>
                      </c:pt>
                      <c:pt idx="3209">
                        <c:v>132.33504099999999</c:v>
                      </c:pt>
                      <c:pt idx="3210">
                        <c:v>132.298373</c:v>
                      </c:pt>
                      <c:pt idx="3211">
                        <c:v>132.26172600000001</c:v>
                      </c:pt>
                      <c:pt idx="3212">
                        <c:v>132.225098</c:v>
                      </c:pt>
                      <c:pt idx="3213">
                        <c:v>132.188491</c:v>
                      </c:pt>
                      <c:pt idx="3214">
                        <c:v>132.151904</c:v>
                      </c:pt>
                      <c:pt idx="3215">
                        <c:v>132.11533700000001</c:v>
                      </c:pt>
                      <c:pt idx="3216">
                        <c:v>132.078791</c:v>
                      </c:pt>
                      <c:pt idx="3217">
                        <c:v>132.04226499999999</c:v>
                      </c:pt>
                      <c:pt idx="3218">
                        <c:v>132.00575900000001</c:v>
                      </c:pt>
                      <c:pt idx="3219">
                        <c:v>131.96927299999999</c:v>
                      </c:pt>
                      <c:pt idx="3220">
                        <c:v>131.932807</c:v>
                      </c:pt>
                      <c:pt idx="3221">
                        <c:v>131.89636200000001</c:v>
                      </c:pt>
                      <c:pt idx="3222">
                        <c:v>131.859936</c:v>
                      </c:pt>
                      <c:pt idx="3223">
                        <c:v>131.823531</c:v>
                      </c:pt>
                      <c:pt idx="3224">
                        <c:v>131.78714600000001</c:v>
                      </c:pt>
                      <c:pt idx="3225">
                        <c:v>131.75078099999999</c:v>
                      </c:pt>
                      <c:pt idx="3226">
                        <c:v>131.71443600000001</c:v>
                      </c:pt>
                      <c:pt idx="3227">
                        <c:v>131.678111</c:v>
                      </c:pt>
                      <c:pt idx="3228">
                        <c:v>131.641806</c:v>
                      </c:pt>
                      <c:pt idx="3229">
                        <c:v>131.60552100000001</c:v>
                      </c:pt>
                      <c:pt idx="3230">
                        <c:v>131.569256</c:v>
                      </c:pt>
                      <c:pt idx="3231">
                        <c:v>131.53301099999999</c:v>
                      </c:pt>
                      <c:pt idx="3232">
                        <c:v>131.49678599999999</c:v>
                      </c:pt>
                      <c:pt idx="3233">
                        <c:v>131.46058099999999</c:v>
                      </c:pt>
                      <c:pt idx="3234">
                        <c:v>131.424396</c:v>
                      </c:pt>
                      <c:pt idx="3235">
                        <c:v>131.38822999999999</c:v>
                      </c:pt>
                      <c:pt idx="3236">
                        <c:v>131.35208499999999</c:v>
                      </c:pt>
                      <c:pt idx="3237">
                        <c:v>131.31595999999999</c:v>
                      </c:pt>
                      <c:pt idx="3238">
                        <c:v>131.279854</c:v>
                      </c:pt>
                      <c:pt idx="3239">
                        <c:v>131.24376799999999</c:v>
                      </c:pt>
                      <c:pt idx="3240">
                        <c:v>131.20770200000001</c:v>
                      </c:pt>
                      <c:pt idx="3241">
                        <c:v>131.17165600000001</c:v>
                      </c:pt>
                      <c:pt idx="3242">
                        <c:v>131.13562999999999</c:v>
                      </c:pt>
                      <c:pt idx="3243">
                        <c:v>131.09962400000001</c:v>
                      </c:pt>
                      <c:pt idx="3244">
                        <c:v>131.063637</c:v>
                      </c:pt>
                      <c:pt idx="3245">
                        <c:v>131.02767</c:v>
                      </c:pt>
                      <c:pt idx="3246">
                        <c:v>130.99172300000001</c:v>
                      </c:pt>
                      <c:pt idx="3247">
                        <c:v>130.95579499999999</c:v>
                      </c:pt>
                      <c:pt idx="3248">
                        <c:v>130.91988699999999</c:v>
                      </c:pt>
                      <c:pt idx="3249">
                        <c:v>130.88399899999999</c:v>
                      </c:pt>
                      <c:pt idx="3250">
                        <c:v>130.848131</c:v>
                      </c:pt>
                      <c:pt idx="3251">
                        <c:v>130.81228200000001</c:v>
                      </c:pt>
                      <c:pt idx="3252">
                        <c:v>130.776453</c:v>
                      </c:pt>
                      <c:pt idx="3253">
                        <c:v>130.74064300000001</c:v>
                      </c:pt>
                      <c:pt idx="3254">
                        <c:v>130.70485300000001</c:v>
                      </c:pt>
                      <c:pt idx="3255">
                        <c:v>130.669083</c:v>
                      </c:pt>
                      <c:pt idx="3256">
                        <c:v>130.633332</c:v>
                      </c:pt>
                      <c:pt idx="3257">
                        <c:v>130.597601</c:v>
                      </c:pt>
                      <c:pt idx="3258">
                        <c:v>130.56188900000001</c:v>
                      </c:pt>
                      <c:pt idx="3259">
                        <c:v>130.526197</c:v>
                      </c:pt>
                      <c:pt idx="3260">
                        <c:v>130.49052499999999</c:v>
                      </c:pt>
                      <c:pt idx="3261">
                        <c:v>130.454871</c:v>
                      </c:pt>
                      <c:pt idx="3262">
                        <c:v>130.41923800000001</c:v>
                      </c:pt>
                      <c:pt idx="3263">
                        <c:v>130.383624</c:v>
                      </c:pt>
                      <c:pt idx="3264">
                        <c:v>130.348029</c:v>
                      </c:pt>
                      <c:pt idx="3265">
                        <c:v>130.312453</c:v>
                      </c:pt>
                      <c:pt idx="3266">
                        <c:v>130.27689699999999</c:v>
                      </c:pt>
                      <c:pt idx="3267">
                        <c:v>130.24136100000001</c:v>
                      </c:pt>
                      <c:pt idx="3268">
                        <c:v>130.20584400000001</c:v>
                      </c:pt>
                      <c:pt idx="3269">
                        <c:v>130.170346</c:v>
                      </c:pt>
                      <c:pt idx="3270">
                        <c:v>130.13486800000001</c:v>
                      </c:pt>
                      <c:pt idx="3271">
                        <c:v>130.09940900000001</c:v>
                      </c:pt>
                      <c:pt idx="3272">
                        <c:v>130.06396899999999</c:v>
                      </c:pt>
                      <c:pt idx="3273">
                        <c:v>130.028548</c:v>
                      </c:pt>
                      <c:pt idx="3274">
                        <c:v>129.99314699999999</c:v>
                      </c:pt>
                      <c:pt idx="3275">
                        <c:v>129.95776499999999</c:v>
                      </c:pt>
                      <c:pt idx="3276">
                        <c:v>129.922403</c:v>
                      </c:pt>
                      <c:pt idx="3277">
                        <c:v>129.88705899999999</c:v>
                      </c:pt>
                      <c:pt idx="3278">
                        <c:v>129.85173499999999</c:v>
                      </c:pt>
                      <c:pt idx="3279">
                        <c:v>129.81643</c:v>
                      </c:pt>
                      <c:pt idx="3280">
                        <c:v>129.78114400000001</c:v>
                      </c:pt>
                      <c:pt idx="3281">
                        <c:v>129.745878</c:v>
                      </c:pt>
                      <c:pt idx="3282">
                        <c:v>129.71063000000001</c:v>
                      </c:pt>
                      <c:pt idx="3283">
                        <c:v>129.67540199999999</c:v>
                      </c:pt>
                      <c:pt idx="3284">
                        <c:v>129.64019300000001</c:v>
                      </c:pt>
                      <c:pt idx="3285">
                        <c:v>129.60500300000001</c:v>
                      </c:pt>
                      <c:pt idx="3286">
                        <c:v>129.56983199999999</c:v>
                      </c:pt>
                      <c:pt idx="3287">
                        <c:v>129.53468000000001</c:v>
                      </c:pt>
                      <c:pt idx="3288">
                        <c:v>129.49954700000001</c:v>
                      </c:pt>
                      <c:pt idx="3289">
                        <c:v>129.46443300000001</c:v>
                      </c:pt>
                      <c:pt idx="3290">
                        <c:v>129.429338</c:v>
                      </c:pt>
                      <c:pt idx="3291">
                        <c:v>129.394263</c:v>
                      </c:pt>
                      <c:pt idx="3292">
                        <c:v>129.359206</c:v>
                      </c:pt>
                      <c:pt idx="3293">
                        <c:v>129.32416799999999</c:v>
                      </c:pt>
                      <c:pt idx="3294">
                        <c:v>129.28915000000001</c:v>
                      </c:pt>
                      <c:pt idx="3295">
                        <c:v>129.25415000000001</c:v>
                      </c:pt>
                      <c:pt idx="3296">
                        <c:v>129.21916899999999</c:v>
                      </c:pt>
                      <c:pt idx="3297">
                        <c:v>129.18420699999999</c:v>
                      </c:pt>
                      <c:pt idx="3298">
                        <c:v>129.14926399999999</c:v>
                      </c:pt>
                      <c:pt idx="3299">
                        <c:v>129.11434</c:v>
                      </c:pt>
                      <c:pt idx="3300">
                        <c:v>129.07943499999999</c:v>
                      </c:pt>
                      <c:pt idx="3301">
                        <c:v>129.04454799999999</c:v>
                      </c:pt>
                      <c:pt idx="3302">
                        <c:v>129.009681</c:v>
                      </c:pt>
                      <c:pt idx="3303">
                        <c:v>128.97483199999999</c:v>
                      </c:pt>
                      <c:pt idx="3304">
                        <c:v>128.94000299999999</c:v>
                      </c:pt>
                      <c:pt idx="3305">
                        <c:v>128.905191</c:v>
                      </c:pt>
                      <c:pt idx="3306">
                        <c:v>128.87039899999999</c:v>
                      </c:pt>
                      <c:pt idx="3307">
                        <c:v>128.83562599999999</c:v>
                      </c:pt>
                      <c:pt idx="3308">
                        <c:v>128.800871</c:v>
                      </c:pt>
                      <c:pt idx="3309">
                        <c:v>128.76613499999999</c:v>
                      </c:pt>
                      <c:pt idx="3310">
                        <c:v>128.73141799999999</c:v>
                      </c:pt>
                      <c:pt idx="3311">
                        <c:v>128.696719</c:v>
                      </c:pt>
                      <c:pt idx="3312">
                        <c:v>128.66203999999999</c:v>
                      </c:pt>
                      <c:pt idx="3313">
                        <c:v>128.62737899999999</c:v>
                      </c:pt>
                      <c:pt idx="3314">
                        <c:v>128.592736</c:v>
                      </c:pt>
                      <c:pt idx="3315">
                        <c:v>128.55811199999999</c:v>
                      </c:pt>
                      <c:pt idx="3316">
                        <c:v>128.523507</c:v>
                      </c:pt>
                      <c:pt idx="3317">
                        <c:v>128.488921</c:v>
                      </c:pt>
                      <c:pt idx="3318">
                        <c:v>128.454353</c:v>
                      </c:pt>
                      <c:pt idx="3319">
                        <c:v>128.419803</c:v>
                      </c:pt>
                      <c:pt idx="3320">
                        <c:v>128.38527300000001</c:v>
                      </c:pt>
                      <c:pt idx="3321">
                        <c:v>128.35076100000001</c:v>
                      </c:pt>
                      <c:pt idx="3322">
                        <c:v>128.31626700000001</c:v>
                      </c:pt>
                      <c:pt idx="3323">
                        <c:v>128.281792</c:v>
                      </c:pt>
                      <c:pt idx="3324">
                        <c:v>128.24733499999999</c:v>
                      </c:pt>
                      <c:pt idx="3325">
                        <c:v>128.212897</c:v>
                      </c:pt>
                      <c:pt idx="3326">
                        <c:v>128.17847800000001</c:v>
                      </c:pt>
                      <c:pt idx="3327">
                        <c:v>128.14407700000001</c:v>
                      </c:pt>
                      <c:pt idx="3328">
                        <c:v>128.10969399999999</c:v>
                      </c:pt>
                      <c:pt idx="3329">
                        <c:v>128.07533000000001</c:v>
                      </c:pt>
                      <c:pt idx="3330">
                        <c:v>128.04098400000001</c:v>
                      </c:pt>
                      <c:pt idx="3331">
                        <c:v>128.00665699999999</c:v>
                      </c:pt>
                      <c:pt idx="3332">
                        <c:v>127.972348</c:v>
                      </c:pt>
                      <c:pt idx="3333">
                        <c:v>127.938057</c:v>
                      </c:pt>
                      <c:pt idx="3334">
                        <c:v>127.903785</c:v>
                      </c:pt>
                      <c:pt idx="3335">
                        <c:v>127.86953099999999</c:v>
                      </c:pt>
                      <c:pt idx="3336">
                        <c:v>127.835296</c:v>
                      </c:pt>
                      <c:pt idx="3337">
                        <c:v>127.801078</c:v>
                      </c:pt>
                      <c:pt idx="3338">
                        <c:v>127.76688</c:v>
                      </c:pt>
                      <c:pt idx="3339">
                        <c:v>127.732699</c:v>
                      </c:pt>
                      <c:pt idx="3340">
                        <c:v>127.698537</c:v>
                      </c:pt>
                      <c:pt idx="3341">
                        <c:v>127.664393</c:v>
                      </c:pt>
                      <c:pt idx="3342">
                        <c:v>127.630267</c:v>
                      </c:pt>
                      <c:pt idx="3343">
                        <c:v>127.59616</c:v>
                      </c:pt>
                      <c:pt idx="3344">
                        <c:v>127.56207000000001</c:v>
                      </c:pt>
                      <c:pt idx="3345">
                        <c:v>127.52799899999999</c:v>
                      </c:pt>
                      <c:pt idx="3346">
                        <c:v>127.49394599999999</c:v>
                      </c:pt>
                      <c:pt idx="3347">
                        <c:v>127.459912</c:v>
                      </c:pt>
                      <c:pt idx="3348">
                        <c:v>127.425895</c:v>
                      </c:pt>
                      <c:pt idx="3349">
                        <c:v>127.391897</c:v>
                      </c:pt>
                      <c:pt idx="3350">
                        <c:v>127.357917</c:v>
                      </c:pt>
                      <c:pt idx="3351">
                        <c:v>127.323954</c:v>
                      </c:pt>
                      <c:pt idx="3352">
                        <c:v>127.29001</c:v>
                      </c:pt>
                      <c:pt idx="3353">
                        <c:v>127.256085</c:v>
                      </c:pt>
                      <c:pt idx="3354">
                        <c:v>127.222177</c:v>
                      </c:pt>
                      <c:pt idx="3355">
                        <c:v>127.188287</c:v>
                      </c:pt>
                      <c:pt idx="3356">
                        <c:v>127.154415</c:v>
                      </c:pt>
                      <c:pt idx="3357">
                        <c:v>127.12056200000001</c:v>
                      </c:pt>
                      <c:pt idx="3358">
                        <c:v>127.086726</c:v>
                      </c:pt>
                      <c:pt idx="3359">
                        <c:v>127.052908</c:v>
                      </c:pt>
                      <c:pt idx="3360">
                        <c:v>127.019109</c:v>
                      </c:pt>
                      <c:pt idx="3361">
                        <c:v>126.985327</c:v>
                      </c:pt>
                      <c:pt idx="3362">
                        <c:v>126.95156299999999</c:v>
                      </c:pt>
                      <c:pt idx="3363">
                        <c:v>126.917817</c:v>
                      </c:pt>
                      <c:pt idx="3364">
                        <c:v>126.88409</c:v>
                      </c:pt>
                      <c:pt idx="3365">
                        <c:v>126.85038</c:v>
                      </c:pt>
                      <c:pt idx="3366">
                        <c:v>126.816688</c:v>
                      </c:pt>
                      <c:pt idx="3367">
                        <c:v>126.78301399999999</c:v>
                      </c:pt>
                      <c:pt idx="3368">
                        <c:v>126.749357</c:v>
                      </c:pt>
                      <c:pt idx="3369">
                        <c:v>126.71571900000001</c:v>
                      </c:pt>
                      <c:pt idx="3370">
                        <c:v>126.68209899999999</c:v>
                      </c:pt>
                      <c:pt idx="3371">
                        <c:v>126.64849599999999</c:v>
                      </c:pt>
                      <c:pt idx="3372">
                        <c:v>126.61491100000001</c:v>
                      </c:pt>
                      <c:pt idx="3373">
                        <c:v>126.581344</c:v>
                      </c:pt>
                      <c:pt idx="3374">
                        <c:v>126.54779499999999</c:v>
                      </c:pt>
                      <c:pt idx="3375">
                        <c:v>126.514263</c:v>
                      </c:pt>
                      <c:pt idx="3376">
                        <c:v>126.480749</c:v>
                      </c:pt>
                      <c:pt idx="3377">
                        <c:v>126.447254</c:v>
                      </c:pt>
                      <c:pt idx="3378">
                        <c:v>126.413775</c:v>
                      </c:pt>
                      <c:pt idx="3379">
                        <c:v>126.380315</c:v>
                      </c:pt>
                      <c:pt idx="3380">
                        <c:v>126.346872</c:v>
                      </c:pt>
                      <c:pt idx="3381">
                        <c:v>126.313447</c:v>
                      </c:pt>
                      <c:pt idx="3382">
                        <c:v>126.280039</c:v>
                      </c:pt>
                      <c:pt idx="3383">
                        <c:v>126.24665</c:v>
                      </c:pt>
                      <c:pt idx="3384">
                        <c:v>126.213278</c:v>
                      </c:pt>
                      <c:pt idx="3385">
                        <c:v>126.179923</c:v>
                      </c:pt>
                      <c:pt idx="3386">
                        <c:v>126.146586</c:v>
                      </c:pt>
                      <c:pt idx="3387">
                        <c:v>126.11326699999999</c:v>
                      </c:pt>
                      <c:pt idx="3388">
                        <c:v>126.079965</c:v>
                      </c:pt>
                      <c:pt idx="3389">
                        <c:v>126.04668100000001</c:v>
                      </c:pt>
                      <c:pt idx="3390">
                        <c:v>126.01341499999999</c:v>
                      </c:pt>
                      <c:pt idx="3391">
                        <c:v>125.980166</c:v>
                      </c:pt>
                      <c:pt idx="3392">
                        <c:v>125.946935</c:v>
                      </c:pt>
                      <c:pt idx="3393">
                        <c:v>125.913721</c:v>
                      </c:pt>
                      <c:pt idx="3394">
                        <c:v>125.88052399999999</c:v>
                      </c:pt>
                      <c:pt idx="3395">
                        <c:v>125.847346</c:v>
                      </c:pt>
                      <c:pt idx="3396">
                        <c:v>125.814184</c:v>
                      </c:pt>
                      <c:pt idx="3397">
                        <c:v>125.78104</c:v>
                      </c:pt>
                      <c:pt idx="3398">
                        <c:v>125.74791399999999</c:v>
                      </c:pt>
                      <c:pt idx="3399">
                        <c:v>125.714805</c:v>
                      </c:pt>
                      <c:pt idx="3400">
                        <c:v>125.681713</c:v>
                      </c:pt>
                      <c:pt idx="3401">
                        <c:v>125.648639</c:v>
                      </c:pt>
                      <c:pt idx="3402">
                        <c:v>125.615583</c:v>
                      </c:pt>
                      <c:pt idx="3403">
                        <c:v>125.582543</c:v>
                      </c:pt>
                      <c:pt idx="3404">
                        <c:v>125.549521</c:v>
                      </c:pt>
                      <c:pt idx="3405">
                        <c:v>125.51651699999999</c:v>
                      </c:pt>
                      <c:pt idx="3406">
                        <c:v>125.483529</c:v>
                      </c:pt>
                      <c:pt idx="3407">
                        <c:v>125.450559</c:v>
                      </c:pt>
                      <c:pt idx="3408">
                        <c:v>125.417607</c:v>
                      </c:pt>
                      <c:pt idx="3409">
                        <c:v>125.38467199999999</c:v>
                      </c:pt>
                      <c:pt idx="3410">
                        <c:v>125.351754</c:v>
                      </c:pt>
                      <c:pt idx="3411">
                        <c:v>125.318853</c:v>
                      </c:pt>
                      <c:pt idx="3412">
                        <c:v>125.28596899999999</c:v>
                      </c:pt>
                      <c:pt idx="3413">
                        <c:v>125.253103</c:v>
                      </c:pt>
                      <c:pt idx="3414">
                        <c:v>125.220254</c:v>
                      </c:pt>
                      <c:pt idx="3415">
                        <c:v>125.187422</c:v>
                      </c:pt>
                      <c:pt idx="3416">
                        <c:v>125.154608</c:v>
                      </c:pt>
                      <c:pt idx="3417">
                        <c:v>125.12181099999999</c:v>
                      </c:pt>
                      <c:pt idx="3418">
                        <c:v>125.08902999999999</c:v>
                      </c:pt>
                      <c:pt idx="3419">
                        <c:v>125.05626700000001</c:v>
                      </c:pt>
                      <c:pt idx="3420">
                        <c:v>125.023522</c:v>
                      </c:pt>
                      <c:pt idx="3421">
                        <c:v>124.990793</c:v>
                      </c:pt>
                      <c:pt idx="3422">
                        <c:v>124.95808100000001</c:v>
                      </c:pt>
                      <c:pt idx="3423">
                        <c:v>124.925387</c:v>
                      </c:pt>
                      <c:pt idx="3424">
                        <c:v>124.89270999999999</c:v>
                      </c:pt>
                      <c:pt idx="3425">
                        <c:v>124.860049</c:v>
                      </c:pt>
                      <c:pt idx="3426">
                        <c:v>124.827406</c:v>
                      </c:pt>
                      <c:pt idx="3427">
                        <c:v>124.79478</c:v>
                      </c:pt>
                      <c:pt idx="3428">
                        <c:v>124.762171</c:v>
                      </c:pt>
                      <c:pt idx="3429">
                        <c:v>124.729579</c:v>
                      </c:pt>
                      <c:pt idx="3430">
                        <c:v>124.69700400000001</c:v>
                      </c:pt>
                      <c:pt idx="3431">
                        <c:v>124.664446</c:v>
                      </c:pt>
                      <c:pt idx="3432">
                        <c:v>124.631905</c:v>
                      </c:pt>
                      <c:pt idx="3433">
                        <c:v>124.59938099999999</c:v>
                      </c:pt>
                      <c:pt idx="3434">
                        <c:v>124.566874</c:v>
                      </c:pt>
                      <c:pt idx="3435">
                        <c:v>124.534384</c:v>
                      </c:pt>
                      <c:pt idx="3436">
                        <c:v>124.50191100000001</c:v>
                      </c:pt>
                      <c:pt idx="3437">
                        <c:v>124.469455</c:v>
                      </c:pt>
                      <c:pt idx="3438">
                        <c:v>124.437016</c:v>
                      </c:pt>
                      <c:pt idx="3439">
                        <c:v>124.40459300000001</c:v>
                      </c:pt>
                      <c:pt idx="3440">
                        <c:v>124.37218799999999</c:v>
                      </c:pt>
                      <c:pt idx="3441">
                        <c:v>124.339799</c:v>
                      </c:pt>
                      <c:pt idx="3442">
                        <c:v>124.307428</c:v>
                      </c:pt>
                      <c:pt idx="3443">
                        <c:v>124.27507300000001</c:v>
                      </c:pt>
                      <c:pt idx="3444">
                        <c:v>124.242735</c:v>
                      </c:pt>
                      <c:pt idx="3445">
                        <c:v>124.210413</c:v>
                      </c:pt>
                      <c:pt idx="3446">
                        <c:v>124.17810900000001</c:v>
                      </c:pt>
                      <c:pt idx="3447">
                        <c:v>124.145821</c:v>
                      </c:pt>
                      <c:pt idx="3448">
                        <c:v>124.113551</c:v>
                      </c:pt>
                      <c:pt idx="3449">
                        <c:v>124.08129700000001</c:v>
                      </c:pt>
                      <c:pt idx="3450">
                        <c:v>124.049059</c:v>
                      </c:pt>
                      <c:pt idx="3451">
                        <c:v>124.016839</c:v>
                      </c:pt>
                      <c:pt idx="3452">
                        <c:v>123.984635</c:v>
                      </c:pt>
                      <c:pt idx="3453">
                        <c:v>123.952448</c:v>
                      </c:pt>
                      <c:pt idx="3454">
                        <c:v>123.920278</c:v>
                      </c:pt>
                      <c:pt idx="3455">
                        <c:v>123.888124</c:v>
                      </c:pt>
                      <c:pt idx="3456">
                        <c:v>123.855987</c:v>
                      </c:pt>
                      <c:pt idx="3457">
                        <c:v>123.82386700000001</c:v>
                      </c:pt>
                      <c:pt idx="3458">
                        <c:v>123.791763</c:v>
                      </c:pt>
                      <c:pt idx="3459">
                        <c:v>123.759676</c:v>
                      </c:pt>
                      <c:pt idx="3460">
                        <c:v>123.727605</c:v>
                      </c:pt>
                      <c:pt idx="3461">
                        <c:v>123.69555200000001</c:v>
                      </c:pt>
                      <c:pt idx="3462">
                        <c:v>123.66351400000001</c:v>
                      </c:pt>
                      <c:pt idx="3463">
                        <c:v>123.631494</c:v>
                      </c:pt>
                      <c:pt idx="3464">
                        <c:v>123.59949</c:v>
                      </c:pt>
                      <c:pt idx="3465">
                        <c:v>123.567502</c:v>
                      </c:pt>
                      <c:pt idx="3466">
                        <c:v>123.535532</c:v>
                      </c:pt>
                      <c:pt idx="3467">
                        <c:v>123.50357700000001</c:v>
                      </c:pt>
                      <c:pt idx="3468">
                        <c:v>123.471639</c:v>
                      </c:pt>
                      <c:pt idx="3469">
                        <c:v>123.439718</c:v>
                      </c:pt>
                      <c:pt idx="3470">
                        <c:v>123.407813</c:v>
                      </c:pt>
                      <c:pt idx="3471">
                        <c:v>123.375925</c:v>
                      </c:pt>
                      <c:pt idx="3472">
                        <c:v>123.344053</c:v>
                      </c:pt>
                      <c:pt idx="3473">
                        <c:v>123.312198</c:v>
                      </c:pt>
                      <c:pt idx="3474">
                        <c:v>123.280359</c:v>
                      </c:pt>
                      <c:pt idx="3475">
                        <c:v>123.248536</c:v>
                      </c:pt>
                      <c:pt idx="3476">
                        <c:v>123.21673</c:v>
                      </c:pt>
                      <c:pt idx="3477">
                        <c:v>123.18494</c:v>
                      </c:pt>
                      <c:pt idx="3478">
                        <c:v>123.153167</c:v>
                      </c:pt>
                      <c:pt idx="3479">
                        <c:v>123.12141</c:v>
                      </c:pt>
                      <c:pt idx="3480">
                        <c:v>123.08967</c:v>
                      </c:pt>
                      <c:pt idx="3481">
                        <c:v>123.057946</c:v>
                      </c:pt>
                      <c:pt idx="3482">
                        <c:v>123.02623800000001</c:v>
                      </c:pt>
                      <c:pt idx="3483">
                        <c:v>122.994546</c:v>
                      </c:pt>
                      <c:pt idx="3484">
                        <c:v>122.96287100000001</c:v>
                      </c:pt>
                      <c:pt idx="3485">
                        <c:v>122.931212</c:v>
                      </c:pt>
                      <c:pt idx="3486">
                        <c:v>122.89957</c:v>
                      </c:pt>
                      <c:pt idx="3487">
                        <c:v>122.86794399999999</c:v>
                      </c:pt>
                      <c:pt idx="3488">
                        <c:v>122.83633399999999</c:v>
                      </c:pt>
                      <c:pt idx="3489">
                        <c:v>122.80474</c:v>
                      </c:pt>
                      <c:pt idx="3490">
                        <c:v>122.773163</c:v>
                      </c:pt>
                      <c:pt idx="3491">
                        <c:v>122.741601</c:v>
                      </c:pt>
                      <c:pt idx="3492">
                        <c:v>122.71005599999999</c:v>
                      </c:pt>
                      <c:pt idx="3493">
                        <c:v>122.678528</c:v>
                      </c:pt>
                      <c:pt idx="3494">
                        <c:v>122.647015</c:v>
                      </c:pt>
                      <c:pt idx="3495">
                        <c:v>122.61551900000001</c:v>
                      </c:pt>
                      <c:pt idx="3496">
                        <c:v>122.58403800000001</c:v>
                      </c:pt>
                      <c:pt idx="3497">
                        <c:v>122.55257400000001</c:v>
                      </c:pt>
                      <c:pt idx="3498">
                        <c:v>122.521126</c:v>
                      </c:pt>
                      <c:pt idx="3499">
                        <c:v>122.489695</c:v>
                      </c:pt>
                      <c:pt idx="3500">
                        <c:v>122.458279</c:v>
                      </c:pt>
                      <c:pt idx="3501">
                        <c:v>122.426879</c:v>
                      </c:pt>
                      <c:pt idx="3502">
                        <c:v>122.39549599999999</c:v>
                      </c:pt>
                      <c:pt idx="3503">
                        <c:v>122.36412799999999</c:v>
                      </c:pt>
                      <c:pt idx="3504">
                        <c:v>122.33277699999999</c:v>
                      </c:pt>
                      <c:pt idx="3505">
                        <c:v>122.30144199999999</c:v>
                      </c:pt>
                      <c:pt idx="3506">
                        <c:v>122.270123</c:v>
                      </c:pt>
                      <c:pt idx="3507">
                        <c:v>122.23882</c:v>
                      </c:pt>
                      <c:pt idx="3508">
                        <c:v>122.207532</c:v>
                      </c:pt>
                      <c:pt idx="3509">
                        <c:v>122.176261</c:v>
                      </c:pt>
                      <c:pt idx="3510">
                        <c:v>122.145006</c:v>
                      </c:pt>
                      <c:pt idx="3511">
                        <c:v>122.113767</c:v>
                      </c:pt>
                      <c:pt idx="3512">
                        <c:v>122.082544</c:v>
                      </c:pt>
                      <c:pt idx="3513">
                        <c:v>122.051337</c:v>
                      </c:pt>
                      <c:pt idx="3514">
                        <c:v>122.020145</c:v>
                      </c:pt>
                      <c:pt idx="3515">
                        <c:v>121.98896999999999</c:v>
                      </c:pt>
                      <c:pt idx="3516">
                        <c:v>121.95781100000001</c:v>
                      </c:pt>
                      <c:pt idx="3517">
                        <c:v>121.92666699999999</c:v>
                      </c:pt>
                      <c:pt idx="3518">
                        <c:v>121.89554</c:v>
                      </c:pt>
                      <c:pt idx="3519">
                        <c:v>121.864428</c:v>
                      </c:pt>
                      <c:pt idx="3520">
                        <c:v>121.833332</c:v>
                      </c:pt>
                      <c:pt idx="3521">
                        <c:v>121.802252</c:v>
                      </c:pt>
                      <c:pt idx="3522">
                        <c:v>121.771188</c:v>
                      </c:pt>
                      <c:pt idx="3523">
                        <c:v>121.74014</c:v>
                      </c:pt>
                      <c:pt idx="3524">
                        <c:v>121.709108</c:v>
                      </c:pt>
                      <c:pt idx="3525">
                        <c:v>121.67809099999999</c:v>
                      </c:pt>
                      <c:pt idx="3526">
                        <c:v>121.64709000000001</c:v>
                      </c:pt>
                      <c:pt idx="3527">
                        <c:v>121.616105</c:v>
                      </c:pt>
                      <c:pt idx="3528">
                        <c:v>121.58513600000001</c:v>
                      </c:pt>
                      <c:pt idx="3529">
                        <c:v>121.55418299999999</c:v>
                      </c:pt>
                      <c:pt idx="3530">
                        <c:v>121.523245</c:v>
                      </c:pt>
                      <c:pt idx="3531">
                        <c:v>121.492323</c:v>
                      </c:pt>
                      <c:pt idx="3532">
                        <c:v>121.461417</c:v>
                      </c:pt>
                      <c:pt idx="3533">
                        <c:v>121.430526</c:v>
                      </c:pt>
                      <c:pt idx="3534">
                        <c:v>121.39965100000001</c:v>
                      </c:pt>
                      <c:pt idx="3535">
                        <c:v>121.368792</c:v>
                      </c:pt>
                      <c:pt idx="3536">
                        <c:v>121.33794899999999</c:v>
                      </c:pt>
                      <c:pt idx="3537">
                        <c:v>121.307121</c:v>
                      </c:pt>
                      <c:pt idx="3538">
                        <c:v>121.276309</c:v>
                      </c:pt>
                      <c:pt idx="3539">
                        <c:v>121.245513</c:v>
                      </c:pt>
                      <c:pt idx="3540">
                        <c:v>121.214732</c:v>
                      </c:pt>
                      <c:pt idx="3541">
                        <c:v>121.183967</c:v>
                      </c:pt>
                      <c:pt idx="3542">
                        <c:v>121.153217</c:v>
                      </c:pt>
                      <c:pt idx="3543">
                        <c:v>121.122483</c:v>
                      </c:pt>
                      <c:pt idx="3544">
                        <c:v>121.091765</c:v>
                      </c:pt>
                      <c:pt idx="3545">
                        <c:v>121.06106200000001</c:v>
                      </c:pt>
                      <c:pt idx="3546">
                        <c:v>121.03037500000001</c:v>
                      </c:pt>
                      <c:pt idx="3547">
                        <c:v>120.999703</c:v>
                      </c:pt>
                      <c:pt idx="3548">
                        <c:v>120.969047</c:v>
                      </c:pt>
                      <c:pt idx="3549">
                        <c:v>120.938407</c:v>
                      </c:pt>
                      <c:pt idx="3550">
                        <c:v>120.907782</c:v>
                      </c:pt>
                      <c:pt idx="3551">
                        <c:v>120.877172</c:v>
                      </c:pt>
                      <c:pt idx="3552">
                        <c:v>120.84657799999999</c:v>
                      </c:pt>
                      <c:pt idx="3553">
                        <c:v>120.81599900000001</c:v>
                      </c:pt>
                      <c:pt idx="3554">
                        <c:v>120.785436</c:v>
                      </c:pt>
                      <c:pt idx="3555">
                        <c:v>120.75488900000001</c:v>
                      </c:pt>
                      <c:pt idx="3556">
                        <c:v>120.724356</c:v>
                      </c:pt>
                      <c:pt idx="3557">
                        <c:v>120.69383999999999</c:v>
                      </c:pt>
                      <c:pt idx="3558">
                        <c:v>120.663338</c:v>
                      </c:pt>
                      <c:pt idx="3559">
                        <c:v>120.632852</c:v>
                      </c:pt>
                      <c:pt idx="3560">
                        <c:v>120.60238200000001</c:v>
                      </c:pt>
                      <c:pt idx="3561">
                        <c:v>120.571927</c:v>
                      </c:pt>
                      <c:pt idx="3562">
                        <c:v>120.541487</c:v>
                      </c:pt>
                      <c:pt idx="3563">
                        <c:v>120.511062</c:v>
                      </c:pt>
                      <c:pt idx="3564">
                        <c:v>120.480653</c:v>
                      </c:pt>
                      <c:pt idx="3565">
                        <c:v>120.45026</c:v>
                      </c:pt>
                      <c:pt idx="3566">
                        <c:v>120.419881</c:v>
                      </c:pt>
                      <c:pt idx="3567">
                        <c:v>120.389518</c:v>
                      </c:pt>
                      <c:pt idx="3568">
                        <c:v>120.35917000000001</c:v>
                      </c:pt>
                      <c:pt idx="3569">
                        <c:v>120.328838</c:v>
                      </c:pt>
                      <c:pt idx="3570">
                        <c:v>120.29852099999999</c:v>
                      </c:pt>
                      <c:pt idx="3571">
                        <c:v>120.268219</c:v>
                      </c:pt>
                      <c:pt idx="3572">
                        <c:v>120.237932</c:v>
                      </c:pt>
                      <c:pt idx="3573">
                        <c:v>120.207661</c:v>
                      </c:pt>
                      <c:pt idx="3574">
                        <c:v>120.17740499999999</c:v>
                      </c:pt>
                      <c:pt idx="3575">
                        <c:v>120.147164</c:v>
                      </c:pt>
                      <c:pt idx="3576">
                        <c:v>120.116938</c:v>
                      </c:pt>
                      <c:pt idx="3577">
                        <c:v>120.08672799999999</c:v>
                      </c:pt>
                      <c:pt idx="3578">
                        <c:v>120.056532</c:v>
                      </c:pt>
                      <c:pt idx="3579">
                        <c:v>120.026352</c:v>
                      </c:pt>
                      <c:pt idx="3580">
                        <c:v>119.99618700000001</c:v>
                      </c:pt>
                      <c:pt idx="3581">
                        <c:v>119.966038</c:v>
                      </c:pt>
                      <c:pt idx="3582">
                        <c:v>119.935903</c:v>
                      </c:pt>
                      <c:pt idx="3583">
                        <c:v>119.905783</c:v>
                      </c:pt>
                      <c:pt idx="3584">
                        <c:v>119.87567900000001</c:v>
                      </c:pt>
                      <c:pt idx="3585">
                        <c:v>119.84559</c:v>
                      </c:pt>
                      <c:pt idx="3586">
                        <c:v>119.815516</c:v>
                      </c:pt>
                      <c:pt idx="3587">
                        <c:v>119.785456</c:v>
                      </c:pt>
                      <c:pt idx="3588">
                        <c:v>119.75541200000001</c:v>
                      </c:pt>
                      <c:pt idx="3589">
                        <c:v>119.72538299999999</c:v>
                      </c:pt>
                      <c:pt idx="3590">
                        <c:v>119.69537</c:v>
                      </c:pt>
                      <c:pt idx="3591">
                        <c:v>119.66537099999999</c:v>
                      </c:pt>
                      <c:pt idx="3592">
                        <c:v>119.63538699999999</c:v>
                      </c:pt>
                      <c:pt idx="3593">
                        <c:v>119.605418</c:v>
                      </c:pt>
                      <c:pt idx="3594">
                        <c:v>119.575464</c:v>
                      </c:pt>
                      <c:pt idx="3595">
                        <c:v>119.545526</c:v>
                      </c:pt>
                      <c:pt idx="3596">
                        <c:v>119.515602</c:v>
                      </c:pt>
                      <c:pt idx="3597">
                        <c:v>119.485693</c:v>
                      </c:pt>
                      <c:pt idx="3598">
                        <c:v>119.455799</c:v>
                      </c:pt>
                      <c:pt idx="3599">
                        <c:v>119.42592</c:v>
                      </c:pt>
                      <c:pt idx="3600">
                        <c:v>119.396056</c:v>
                      </c:pt>
                      <c:pt idx="3601">
                        <c:v>119.366207</c:v>
                      </c:pt>
                      <c:pt idx="3602">
                        <c:v>119.33637299999999</c:v>
                      </c:pt>
                      <c:pt idx="3603">
                        <c:v>119.30655400000001</c:v>
                      </c:pt>
                      <c:pt idx="3604">
                        <c:v>119.27675000000001</c:v>
                      </c:pt>
                      <c:pt idx="3605">
                        <c:v>119.24696</c:v>
                      </c:pt>
                      <c:pt idx="3606">
                        <c:v>119.217186</c:v>
                      </c:pt>
                      <c:pt idx="3607">
                        <c:v>119.187426</c:v>
                      </c:pt>
                      <c:pt idx="3608">
                        <c:v>119.157681</c:v>
                      </c:pt>
                      <c:pt idx="3609">
                        <c:v>119.127951</c:v>
                      </c:pt>
                      <c:pt idx="3610">
                        <c:v>119.098236</c:v>
                      </c:pt>
                      <c:pt idx="3611">
                        <c:v>119.06853599999999</c:v>
                      </c:pt>
                      <c:pt idx="3612">
                        <c:v>119.03885</c:v>
                      </c:pt>
                      <c:pt idx="3613">
                        <c:v>119.00918</c:v>
                      </c:pt>
                      <c:pt idx="3614">
                        <c:v>118.979524</c:v>
                      </c:pt>
                      <c:pt idx="3615">
                        <c:v>118.949883</c:v>
                      </c:pt>
                      <c:pt idx="3616">
                        <c:v>118.92025599999999</c:v>
                      </c:pt>
                      <c:pt idx="3617">
                        <c:v>118.89064500000001</c:v>
                      </c:pt>
                      <c:pt idx="3618">
                        <c:v>118.861048</c:v>
                      </c:pt>
                      <c:pt idx="3619">
                        <c:v>118.83146600000001</c:v>
                      </c:pt>
                      <c:pt idx="3620">
                        <c:v>118.80189799999999</c:v>
                      </c:pt>
                      <c:pt idx="3621">
                        <c:v>118.772346</c:v>
                      </c:pt>
                      <c:pt idx="3622">
                        <c:v>118.742808</c:v>
                      </c:pt>
                      <c:pt idx="3623">
                        <c:v>118.713284</c:v>
                      </c:pt>
                      <c:pt idx="3624">
                        <c:v>118.68377599999999</c:v>
                      </c:pt>
                      <c:pt idx="3625">
                        <c:v>118.65428199999999</c:v>
                      </c:pt>
                      <c:pt idx="3626">
                        <c:v>118.624802</c:v>
                      </c:pt>
                      <c:pt idx="3627">
                        <c:v>118.595338</c:v>
                      </c:pt>
                      <c:pt idx="3628">
                        <c:v>118.565888</c:v>
                      </c:pt>
                      <c:pt idx="3629">
                        <c:v>118.536452</c:v>
                      </c:pt>
                      <c:pt idx="3630">
                        <c:v>118.507031</c:v>
                      </c:pt>
                      <c:pt idx="3631">
                        <c:v>118.477625</c:v>
                      </c:pt>
                      <c:pt idx="3632">
                        <c:v>118.448234</c:v>
                      </c:pt>
                      <c:pt idx="3633">
                        <c:v>118.41885600000001</c:v>
                      </c:pt>
                      <c:pt idx="3634">
                        <c:v>118.389494</c:v>
                      </c:pt>
                      <c:pt idx="3635">
                        <c:v>118.360146</c:v>
                      </c:pt>
                      <c:pt idx="3636">
                        <c:v>118.33081300000001</c:v>
                      </c:pt>
                      <c:pt idx="3637">
                        <c:v>118.30149400000001</c:v>
                      </c:pt>
                      <c:pt idx="3638">
                        <c:v>118.27218999999999</c:v>
                      </c:pt>
                      <c:pt idx="3639">
                        <c:v>118.24290000000001</c:v>
                      </c:pt>
                      <c:pt idx="3640">
                        <c:v>118.213624</c:v>
                      </c:pt>
                      <c:pt idx="3641">
                        <c:v>118.184364</c:v>
                      </c:pt>
                      <c:pt idx="3642">
                        <c:v>118.155117</c:v>
                      </c:pt>
                      <c:pt idx="3643">
                        <c:v>118.12588599999999</c:v>
                      </c:pt>
                      <c:pt idx="3644">
                        <c:v>118.09666799999999</c:v>
                      </c:pt>
                      <c:pt idx="3645">
                        <c:v>118.067465</c:v>
                      </c:pt>
                      <c:pt idx="3646">
                        <c:v>118.03827699999999</c:v>
                      </c:pt>
                      <c:pt idx="3647">
                        <c:v>118.009103</c:v>
                      </c:pt>
                      <c:pt idx="3648">
                        <c:v>117.97994300000001</c:v>
                      </c:pt>
                      <c:pt idx="3649">
                        <c:v>117.95079800000001</c:v>
                      </c:pt>
                      <c:pt idx="3650">
                        <c:v>117.921667</c:v>
                      </c:pt>
                      <c:pt idx="3651">
                        <c:v>117.89255</c:v>
                      </c:pt>
                      <c:pt idx="3652">
                        <c:v>117.86344800000001</c:v>
                      </c:pt>
                      <c:pt idx="3653">
                        <c:v>117.834361</c:v>
                      </c:pt>
                      <c:pt idx="3654">
                        <c:v>117.80528700000001</c:v>
                      </c:pt>
                      <c:pt idx="3655">
                        <c:v>117.776228</c:v>
                      </c:pt>
                      <c:pt idx="3656">
                        <c:v>117.747184</c:v>
                      </c:pt>
                      <c:pt idx="3657">
                        <c:v>117.718153</c:v>
                      </c:pt>
                      <c:pt idx="3658">
                        <c:v>117.689137</c:v>
                      </c:pt>
                      <c:pt idx="3659">
                        <c:v>117.660135</c:v>
                      </c:pt>
                      <c:pt idx="3660">
                        <c:v>117.631148</c:v>
                      </c:pt>
                      <c:pt idx="3661">
                        <c:v>117.602175</c:v>
                      </c:pt>
                      <c:pt idx="3662">
                        <c:v>117.573216</c:v>
                      </c:pt>
                      <c:pt idx="3663">
                        <c:v>117.54427099999999</c:v>
                      </c:pt>
                      <c:pt idx="3664">
                        <c:v>117.51534100000001</c:v>
                      </c:pt>
                      <c:pt idx="3665">
                        <c:v>117.486425</c:v>
                      </c:pt>
                      <c:pt idx="3666">
                        <c:v>117.45752299999999</c:v>
                      </c:pt>
                      <c:pt idx="3667">
                        <c:v>117.428635</c:v>
                      </c:pt>
                      <c:pt idx="3668">
                        <c:v>117.399761</c:v>
                      </c:pt>
                      <c:pt idx="3669">
                        <c:v>117.370902</c:v>
                      </c:pt>
                      <c:pt idx="3670">
                        <c:v>117.342057</c:v>
                      </c:pt>
                      <c:pt idx="3671">
                        <c:v>117.313226</c:v>
                      </c:pt>
                      <c:pt idx="3672">
                        <c:v>117.284409</c:v>
                      </c:pt>
                      <c:pt idx="3673">
                        <c:v>117.255606</c:v>
                      </c:pt>
                      <c:pt idx="3674">
                        <c:v>117.22681799999999</c:v>
                      </c:pt>
                      <c:pt idx="3675">
                        <c:v>117.198044</c:v>
                      </c:pt>
                      <c:pt idx="3676">
                        <c:v>117.16928299999999</c:v>
                      </c:pt>
                      <c:pt idx="3677">
                        <c:v>117.14053699999999</c:v>
                      </c:pt>
                      <c:pt idx="3678">
                        <c:v>117.111805</c:v>
                      </c:pt>
                      <c:pt idx="3679">
                        <c:v>117.08308700000001</c:v>
                      </c:pt>
                      <c:pt idx="3680">
                        <c:v>117.054383</c:v>
                      </c:pt>
                      <c:pt idx="3681">
                        <c:v>117.025693</c:v>
                      </c:pt>
                      <c:pt idx="3682">
                        <c:v>116.997018</c:v>
                      </c:pt>
                      <c:pt idx="3683">
                        <c:v>116.968356</c:v>
                      </c:pt>
                      <c:pt idx="3684">
                        <c:v>116.939708</c:v>
                      </c:pt>
                      <c:pt idx="3685">
                        <c:v>116.911075</c:v>
                      </c:pt>
                      <c:pt idx="3686">
                        <c:v>116.88245499999999</c:v>
                      </c:pt>
                      <c:pt idx="3687">
                        <c:v>116.85384999999999</c:v>
                      </c:pt>
                      <c:pt idx="3688">
                        <c:v>116.82525800000001</c:v>
                      </c:pt>
                      <c:pt idx="3689">
                        <c:v>116.79667999999999</c:v>
                      </c:pt>
                      <c:pt idx="3690">
                        <c:v>116.768117</c:v>
                      </c:pt>
                      <c:pt idx="3691">
                        <c:v>116.73956699999999</c:v>
                      </c:pt>
                      <c:pt idx="3692">
                        <c:v>116.71103100000001</c:v>
                      </c:pt>
                      <c:pt idx="3693">
                        <c:v>116.68250999999999</c:v>
                      </c:pt>
                      <c:pt idx="3694">
                        <c:v>116.65400200000001</c:v>
                      </c:pt>
                      <c:pt idx="3695">
                        <c:v>116.625508</c:v>
                      </c:pt>
                      <c:pt idx="3696">
                        <c:v>116.59702799999999</c:v>
                      </c:pt>
                      <c:pt idx="3697">
                        <c:v>116.568562</c:v>
                      </c:pt>
                      <c:pt idx="3698">
                        <c:v>116.54011</c:v>
                      </c:pt>
                      <c:pt idx="3699">
                        <c:v>116.51167100000001</c:v>
                      </c:pt>
                      <c:pt idx="3700">
                        <c:v>116.48324700000001</c:v>
                      </c:pt>
                      <c:pt idx="3701">
                        <c:v>116.454836</c:v>
                      </c:pt>
                      <c:pt idx="3702">
                        <c:v>116.42644</c:v>
                      </c:pt>
                      <c:pt idx="3703">
                        <c:v>116.39805699999999</c:v>
                      </c:pt>
                      <c:pt idx="3704">
                        <c:v>116.369688</c:v>
                      </c:pt>
                      <c:pt idx="3705">
                        <c:v>116.34133300000001</c:v>
                      </c:pt>
                      <c:pt idx="3706">
                        <c:v>116.312991</c:v>
                      </c:pt>
                      <c:pt idx="3707">
                        <c:v>116.28466400000001</c:v>
                      </c:pt>
                      <c:pt idx="3708">
                        <c:v>116.25635</c:v>
                      </c:pt>
                      <c:pt idx="3709">
                        <c:v>116.22805</c:v>
                      </c:pt>
                      <c:pt idx="3710">
                        <c:v>116.199764</c:v>
                      </c:pt>
                      <c:pt idx="3711">
                        <c:v>116.171491</c:v>
                      </c:pt>
                      <c:pt idx="3712">
                        <c:v>116.143233</c:v>
                      </c:pt>
                      <c:pt idx="3713">
                        <c:v>116.114988</c:v>
                      </c:pt>
                      <c:pt idx="3714">
                        <c:v>116.08675599999999</c:v>
                      </c:pt>
                      <c:pt idx="3715">
                        <c:v>116.058539</c:v>
                      </c:pt>
                      <c:pt idx="3716">
                        <c:v>116.03033499999999</c:v>
                      </c:pt>
                      <c:pt idx="3717">
                        <c:v>116.002145</c:v>
                      </c:pt>
                      <c:pt idx="3718">
                        <c:v>115.973969</c:v>
                      </c:pt>
                      <c:pt idx="3719">
                        <c:v>115.945806</c:v>
                      </c:pt>
                      <c:pt idx="3720">
                        <c:v>115.91765700000001</c:v>
                      </c:pt>
                      <c:pt idx="3721">
                        <c:v>115.889522</c:v>
                      </c:pt>
                      <c:pt idx="3722">
                        <c:v>115.8614</c:v>
                      </c:pt>
                      <c:pt idx="3723">
                        <c:v>115.833292</c:v>
                      </c:pt>
                      <c:pt idx="3724">
                        <c:v>115.80519700000001</c:v>
                      </c:pt>
                      <c:pt idx="3725">
                        <c:v>115.777117</c:v>
                      </c:pt>
                      <c:pt idx="3726">
                        <c:v>115.74905</c:v>
                      </c:pt>
                      <c:pt idx="3727">
                        <c:v>115.720996</c:v>
                      </c:pt>
                      <c:pt idx="3728">
                        <c:v>115.692956</c:v>
                      </c:pt>
                      <c:pt idx="3729">
                        <c:v>115.66493</c:v>
                      </c:pt>
                      <c:pt idx="3730">
                        <c:v>115.636917</c:v>
                      </c:pt>
                      <c:pt idx="3731">
                        <c:v>115.608918</c:v>
                      </c:pt>
                      <c:pt idx="3732">
                        <c:v>115.580932</c:v>
                      </c:pt>
                      <c:pt idx="3733">
                        <c:v>115.55296</c:v>
                      </c:pt>
                      <c:pt idx="3734">
                        <c:v>115.525001</c:v>
                      </c:pt>
                      <c:pt idx="3735">
                        <c:v>115.497056</c:v>
                      </c:pt>
                      <c:pt idx="3736">
                        <c:v>115.46912399999999</c:v>
                      </c:pt>
                      <c:pt idx="3737">
                        <c:v>115.44120599999999</c:v>
                      </c:pt>
                      <c:pt idx="3738">
                        <c:v>115.413302</c:v>
                      </c:pt>
                      <c:pt idx="3739">
                        <c:v>115.385411</c:v>
                      </c:pt>
                      <c:pt idx="3740">
                        <c:v>115.357533</c:v>
                      </c:pt>
                      <c:pt idx="3741">
                        <c:v>115.329669</c:v>
                      </c:pt>
                      <c:pt idx="3742">
                        <c:v>115.301818</c:v>
                      </c:pt>
                      <c:pt idx="3743">
                        <c:v>115.27398100000001</c:v>
                      </c:pt>
                      <c:pt idx="3744">
                        <c:v>115.246157</c:v>
                      </c:pt>
                      <c:pt idx="3745">
                        <c:v>115.21834699999999</c:v>
                      </c:pt>
                      <c:pt idx="3746">
                        <c:v>115.19055</c:v>
                      </c:pt>
                      <c:pt idx="3747">
                        <c:v>115.162766</c:v>
                      </c:pt>
                      <c:pt idx="3748">
                        <c:v>115.134996</c:v>
                      </c:pt>
                      <c:pt idx="3749">
                        <c:v>115.10723900000001</c:v>
                      </c:pt>
                      <c:pt idx="3750">
                        <c:v>115.07949600000001</c:v>
                      </c:pt>
                      <c:pt idx="3751">
                        <c:v>115.051766</c:v>
                      </c:pt>
                      <c:pt idx="3752">
                        <c:v>115.02404900000001</c:v>
                      </c:pt>
                      <c:pt idx="3753">
                        <c:v>114.996346</c:v>
                      </c:pt>
                      <c:pt idx="3754">
                        <c:v>114.968656</c:v>
                      </c:pt>
                      <c:pt idx="3755">
                        <c:v>114.94098</c:v>
                      </c:pt>
                      <c:pt idx="3756">
                        <c:v>114.91331599999999</c:v>
                      </c:pt>
                      <c:pt idx="3757">
                        <c:v>114.885666</c:v>
                      </c:pt>
                      <c:pt idx="3758">
                        <c:v>114.85803</c:v>
                      </c:pt>
                      <c:pt idx="3759">
                        <c:v>114.830406</c:v>
                      </c:pt>
                      <c:pt idx="3760">
                        <c:v>114.802796</c:v>
                      </c:pt>
                      <c:pt idx="3761">
                        <c:v>114.775199</c:v>
                      </c:pt>
                      <c:pt idx="3762">
                        <c:v>114.74761599999999</c:v>
                      </c:pt>
                      <c:pt idx="3763">
                        <c:v>114.720045</c:v>
                      </c:pt>
                      <c:pt idx="3764">
                        <c:v>114.692488</c:v>
                      </c:pt>
                      <c:pt idx="3765">
                        <c:v>114.664945</c:v>
                      </c:pt>
                      <c:pt idx="3766">
                        <c:v>114.63741400000001</c:v>
                      </c:pt>
                      <c:pt idx="3767">
                        <c:v>114.609897</c:v>
                      </c:pt>
                      <c:pt idx="3768">
                        <c:v>114.582392</c:v>
                      </c:pt>
                      <c:pt idx="3769">
                        <c:v>114.554901</c:v>
                      </c:pt>
                      <c:pt idx="3770">
                        <c:v>114.527424</c:v>
                      </c:pt>
                      <c:pt idx="3771">
                        <c:v>114.499959</c:v>
                      </c:pt>
                      <c:pt idx="3772">
                        <c:v>114.472508</c:v>
                      </c:pt>
                      <c:pt idx="3773">
                        <c:v>114.445069</c:v>
                      </c:pt>
                      <c:pt idx="3774">
                        <c:v>114.417644</c:v>
                      </c:pt>
                      <c:pt idx="3775">
                        <c:v>114.390232</c:v>
                      </c:pt>
                      <c:pt idx="3776">
                        <c:v>114.36283299999999</c:v>
                      </c:pt>
                      <c:pt idx="3777">
                        <c:v>114.335448</c:v>
                      </c:pt>
                      <c:pt idx="3778">
                        <c:v>114.308075</c:v>
                      </c:pt>
                      <c:pt idx="3779">
                        <c:v>114.280715</c:v>
                      </c:pt>
                      <c:pt idx="3780">
                        <c:v>114.25336900000001</c:v>
                      </c:pt>
                      <c:pt idx="3781">
                        <c:v>114.22603599999999</c:v>
                      </c:pt>
                      <c:pt idx="3782">
                        <c:v>114.19871500000001</c:v>
                      </c:pt>
                      <c:pt idx="3783">
                        <c:v>114.171408</c:v>
                      </c:pt>
                      <c:pt idx="3784">
                        <c:v>114.144114</c:v>
                      </c:pt>
                      <c:pt idx="3785">
                        <c:v>114.116833</c:v>
                      </c:pt>
                      <c:pt idx="3786">
                        <c:v>114.08956499999999</c:v>
                      </c:pt>
                      <c:pt idx="3787">
                        <c:v>114.06231</c:v>
                      </c:pt>
                      <c:pt idx="3788">
                        <c:v>114.035068</c:v>
                      </c:pt>
                      <c:pt idx="3789">
                        <c:v>114.007839</c:v>
                      </c:pt>
                      <c:pt idx="3790">
                        <c:v>113.98062299999999</c:v>
                      </c:pt>
                      <c:pt idx="3791">
                        <c:v>113.95341999999999</c:v>
                      </c:pt>
                      <c:pt idx="3792">
                        <c:v>113.92623</c:v>
                      </c:pt>
                      <c:pt idx="3793">
                        <c:v>113.89905299999999</c:v>
                      </c:pt>
                      <c:pt idx="3794">
                        <c:v>113.871889</c:v>
                      </c:pt>
                      <c:pt idx="3795">
                        <c:v>113.84473800000001</c:v>
                      </c:pt>
                      <c:pt idx="3796">
                        <c:v>113.817599</c:v>
                      </c:pt>
                      <c:pt idx="3797">
                        <c:v>113.790474</c:v>
                      </c:pt>
                      <c:pt idx="3798">
                        <c:v>113.763362</c:v>
                      </c:pt>
                      <c:pt idx="3799">
                        <c:v>113.736262</c:v>
                      </c:pt>
                      <c:pt idx="3800">
                        <c:v>113.709176</c:v>
                      </c:pt>
                      <c:pt idx="3801">
                        <c:v>113.682102</c:v>
                      </c:pt>
                      <c:pt idx="3802">
                        <c:v>113.655041</c:v>
                      </c:pt>
                      <c:pt idx="3803">
                        <c:v>113.627994</c:v>
                      </c:pt>
                      <c:pt idx="3804">
                        <c:v>113.600959</c:v>
                      </c:pt>
                      <c:pt idx="3805">
                        <c:v>113.573937</c:v>
                      </c:pt>
                      <c:pt idx="3806">
                        <c:v>113.546927</c:v>
                      </c:pt>
                      <c:pt idx="3807">
                        <c:v>113.519931</c:v>
                      </c:pt>
                      <c:pt idx="3808">
                        <c:v>113.492947</c:v>
                      </c:pt>
                      <c:pt idx="3809">
                        <c:v>113.465977</c:v>
                      </c:pt>
                      <c:pt idx="3810">
                        <c:v>113.439019</c:v>
                      </c:pt>
                      <c:pt idx="3811">
                        <c:v>113.41207300000001</c:v>
                      </c:pt>
                      <c:pt idx="3812">
                        <c:v>113.385141</c:v>
                      </c:pt>
                      <c:pt idx="3813">
                        <c:v>113.358222</c:v>
                      </c:pt>
                      <c:pt idx="3814">
                        <c:v>113.331315</c:v>
                      </c:pt>
                      <c:pt idx="3815">
                        <c:v>113.304421</c:v>
                      </c:pt>
                      <c:pt idx="3816">
                        <c:v>113.27754</c:v>
                      </c:pt>
                      <c:pt idx="3817">
                        <c:v>113.250671</c:v>
                      </c:pt>
                      <c:pt idx="3818">
                        <c:v>113.223815</c:v>
                      </c:pt>
                      <c:pt idx="3819">
                        <c:v>113.196972</c:v>
                      </c:pt>
                      <c:pt idx="3820">
                        <c:v>113.170142</c:v>
                      </c:pt>
                      <c:pt idx="3821">
                        <c:v>113.14332400000001</c:v>
                      </c:pt>
                      <c:pt idx="3822">
                        <c:v>113.11651999999999</c:v>
                      </c:pt>
                      <c:pt idx="3823">
                        <c:v>113.089727</c:v>
                      </c:pt>
                      <c:pt idx="3824">
                        <c:v>113.06294800000001</c:v>
                      </c:pt>
                      <c:pt idx="3825">
                        <c:v>113.036181</c:v>
                      </c:pt>
                      <c:pt idx="3826">
                        <c:v>113.009427</c:v>
                      </c:pt>
                      <c:pt idx="3827">
                        <c:v>112.982686</c:v>
                      </c:pt>
                      <c:pt idx="3828">
                        <c:v>112.955957</c:v>
                      </c:pt>
                      <c:pt idx="3829">
                        <c:v>112.929241</c:v>
                      </c:pt>
                      <c:pt idx="3830">
                        <c:v>112.902537</c:v>
                      </c:pt>
                      <c:pt idx="3831">
                        <c:v>112.875846</c:v>
                      </c:pt>
                      <c:pt idx="3832">
                        <c:v>112.84916800000001</c:v>
                      </c:pt>
                      <c:pt idx="3833">
                        <c:v>112.822502</c:v>
                      </c:pt>
                      <c:pt idx="3834">
                        <c:v>112.795849</c:v>
                      </c:pt>
                      <c:pt idx="3835">
                        <c:v>112.769209</c:v>
                      </c:pt>
                      <c:pt idx="3836">
                        <c:v>112.742581</c:v>
                      </c:pt>
                      <c:pt idx="3837">
                        <c:v>112.715965</c:v>
                      </c:pt>
                      <c:pt idx="3838">
                        <c:v>112.689363</c:v>
                      </c:pt>
                      <c:pt idx="3839">
                        <c:v>112.662772</c:v>
                      </c:pt>
                      <c:pt idx="3840">
                        <c:v>112.636195</c:v>
                      </c:pt>
                      <c:pt idx="3841">
                        <c:v>112.60963</c:v>
                      </c:pt>
                      <c:pt idx="3842">
                        <c:v>112.583077</c:v>
                      </c:pt>
                      <c:pt idx="3843">
                        <c:v>112.55653700000001</c:v>
                      </c:pt>
                      <c:pt idx="3844">
                        <c:v>112.53000900000001</c:v>
                      </c:pt>
                      <c:pt idx="3845">
                        <c:v>112.503494</c:v>
                      </c:pt>
                      <c:pt idx="3846">
                        <c:v>112.476992</c:v>
                      </c:pt>
                      <c:pt idx="3847">
                        <c:v>112.450501</c:v>
                      </c:pt>
                      <c:pt idx="3848">
                        <c:v>112.424024</c:v>
                      </c:pt>
                      <c:pt idx="3849">
                        <c:v>112.397559</c:v>
                      </c:pt>
                      <c:pt idx="3850">
                        <c:v>112.371106</c:v>
                      </c:pt>
                      <c:pt idx="3851">
                        <c:v>112.344666</c:v>
                      </c:pt>
                      <c:pt idx="3852">
                        <c:v>112.31823799999999</c:v>
                      </c:pt>
                      <c:pt idx="3853">
                        <c:v>112.29182299999999</c:v>
                      </c:pt>
                      <c:pt idx="3854">
                        <c:v>112.26542000000001</c:v>
                      </c:pt>
                      <c:pt idx="3855">
                        <c:v>112.239029</c:v>
                      </c:pt>
                      <c:pt idx="3856">
                        <c:v>112.21265099999999</c:v>
                      </c:pt>
                      <c:pt idx="3857">
                        <c:v>112.186285</c:v>
                      </c:pt>
                      <c:pt idx="3858">
                        <c:v>112.159932</c:v>
                      </c:pt>
                      <c:pt idx="3859">
                        <c:v>112.133591</c:v>
                      </c:pt>
                      <c:pt idx="3860">
                        <c:v>112.10726200000001</c:v>
                      </c:pt>
                      <c:pt idx="3861">
                        <c:v>112.080946</c:v>
                      </c:pt>
                      <c:pt idx="3862">
                        <c:v>112.054642</c:v>
                      </c:pt>
                      <c:pt idx="3863">
                        <c:v>112.02835</c:v>
                      </c:pt>
                      <c:pt idx="3864">
                        <c:v>112.002071</c:v>
                      </c:pt>
                      <c:pt idx="3865">
                        <c:v>111.975804</c:v>
                      </c:pt>
                      <c:pt idx="3866">
                        <c:v>111.94955</c:v>
                      </c:pt>
                      <c:pt idx="3867">
                        <c:v>111.92330699999999</c:v>
                      </c:pt>
                      <c:pt idx="3868">
                        <c:v>111.897077</c:v>
                      </c:pt>
                      <c:pt idx="3869">
                        <c:v>111.87085999999999</c:v>
                      </c:pt>
                      <c:pt idx="3870">
                        <c:v>111.84465400000001</c:v>
                      </c:pt>
                      <c:pt idx="3871">
                        <c:v>111.818461</c:v>
                      </c:pt>
                      <c:pt idx="3872">
                        <c:v>111.79228000000001</c:v>
                      </c:pt>
                      <c:pt idx="3873">
                        <c:v>111.76611200000001</c:v>
                      </c:pt>
                      <c:pt idx="3874">
                        <c:v>111.73995499999999</c:v>
                      </c:pt>
                      <c:pt idx="3875">
                        <c:v>111.71381100000001</c:v>
                      </c:pt>
                      <c:pt idx="3876">
                        <c:v>111.687679</c:v>
                      </c:pt>
                      <c:pt idx="3877">
                        <c:v>111.66155999999999</c:v>
                      </c:pt>
                      <c:pt idx="3878">
                        <c:v>111.635452</c:v>
                      </c:pt>
                      <c:pt idx="3879">
                        <c:v>111.609357</c:v>
                      </c:pt>
                      <c:pt idx="3880">
                        <c:v>111.583274</c:v>
                      </c:pt>
                      <c:pt idx="3881">
                        <c:v>111.557203</c:v>
                      </c:pt>
                      <c:pt idx="3882">
                        <c:v>111.531144</c:v>
                      </c:pt>
                      <c:pt idx="3883">
                        <c:v>111.505098</c:v>
                      </c:pt>
                      <c:pt idx="3884">
                        <c:v>111.47906399999999</c:v>
                      </c:pt>
                      <c:pt idx="3885">
                        <c:v>111.453041</c:v>
                      </c:pt>
                      <c:pt idx="3886">
                        <c:v>111.427031</c:v>
                      </c:pt>
                      <c:pt idx="3887">
                        <c:v>111.401033</c:v>
                      </c:pt>
                      <c:pt idx="3888">
                        <c:v>111.37504800000001</c:v>
                      </c:pt>
                      <c:pt idx="3889">
                        <c:v>111.349074</c:v>
                      </c:pt>
                      <c:pt idx="3890">
                        <c:v>111.32311199999999</c:v>
                      </c:pt>
                      <c:pt idx="3891">
                        <c:v>111.297163</c:v>
                      </c:pt>
                      <c:pt idx="3892">
                        <c:v>111.271226</c:v>
                      </c:pt>
                      <c:pt idx="3893">
                        <c:v>111.2453</c:v>
                      </c:pt>
                      <c:pt idx="3894">
                        <c:v>111.219387</c:v>
                      </c:pt>
                      <c:pt idx="3895">
                        <c:v>111.19348599999999</c:v>
                      </c:pt>
                      <c:pt idx="3896">
                        <c:v>111.167597</c:v>
                      </c:pt>
                      <c:pt idx="3897">
                        <c:v>111.14172000000001</c:v>
                      </c:pt>
                      <c:pt idx="3898">
                        <c:v>111.115855</c:v>
                      </c:pt>
                      <c:pt idx="3899">
                        <c:v>111.090002</c:v>
                      </c:pt>
                      <c:pt idx="3900">
                        <c:v>111.064161</c:v>
                      </c:pt>
                      <c:pt idx="3901">
                        <c:v>111.038332</c:v>
                      </c:pt>
                      <c:pt idx="3902">
                        <c:v>111.01251600000001</c:v>
                      </c:pt>
                      <c:pt idx="3903">
                        <c:v>110.986711</c:v>
                      </c:pt>
                      <c:pt idx="3904">
                        <c:v>110.96091800000001</c:v>
                      </c:pt>
                      <c:pt idx="3905">
                        <c:v>110.935137</c:v>
                      </c:pt>
                      <c:pt idx="3906">
                        <c:v>110.909368</c:v>
                      </c:pt>
                      <c:pt idx="3907">
                        <c:v>110.883611</c:v>
                      </c:pt>
                      <c:pt idx="3908">
                        <c:v>110.857866</c:v>
                      </c:pt>
                      <c:pt idx="3909">
                        <c:v>110.832133</c:v>
                      </c:pt>
                      <c:pt idx="3910">
                        <c:v>110.80641199999999</c:v>
                      </c:pt>
                      <c:pt idx="3911">
                        <c:v>110.780703</c:v>
                      </c:pt>
                      <c:pt idx="3912">
                        <c:v>110.75500599999999</c:v>
                      </c:pt>
                      <c:pt idx="3913">
                        <c:v>110.72932</c:v>
                      </c:pt>
                      <c:pt idx="3914">
                        <c:v>110.703647</c:v>
                      </c:pt>
                      <c:pt idx="3915">
                        <c:v>110.67798500000001</c:v>
                      </c:pt>
                      <c:pt idx="3916">
                        <c:v>110.65233600000001</c:v>
                      </c:pt>
                      <c:pt idx="3917">
                        <c:v>110.626698</c:v>
                      </c:pt>
                      <c:pt idx="3918">
                        <c:v>110.601072</c:v>
                      </c:pt>
                      <c:pt idx="3919">
                        <c:v>110.575458</c:v>
                      </c:pt>
                      <c:pt idx="3920">
                        <c:v>110.54985600000001</c:v>
                      </c:pt>
                      <c:pt idx="3921">
                        <c:v>110.524266</c:v>
                      </c:pt>
                      <c:pt idx="3922">
                        <c:v>110.498688</c:v>
                      </c:pt>
                      <c:pt idx="3923">
                        <c:v>110.47312100000001</c:v>
                      </c:pt>
                      <c:pt idx="3924">
                        <c:v>110.44756599999999</c:v>
                      </c:pt>
                      <c:pt idx="3925">
                        <c:v>110.422023</c:v>
                      </c:pt>
                      <c:pt idx="3926">
                        <c:v>110.39649199999999</c:v>
                      </c:pt>
                      <c:pt idx="3927">
                        <c:v>110.37097300000001</c:v>
                      </c:pt>
                      <c:pt idx="3928">
                        <c:v>110.345466</c:v>
                      </c:pt>
                      <c:pt idx="3929">
                        <c:v>110.31997</c:v>
                      </c:pt>
                      <c:pt idx="3930">
                        <c:v>110.29448600000001</c:v>
                      </c:pt>
                      <c:pt idx="3931">
                        <c:v>110.269014</c:v>
                      </c:pt>
                      <c:pt idx="3932">
                        <c:v>110.24355300000001</c:v>
                      </c:pt>
                      <c:pt idx="3933">
                        <c:v>110.21810499999999</c:v>
                      </c:pt>
                      <c:pt idx="3934">
                        <c:v>110.192668</c:v>
                      </c:pt>
                      <c:pt idx="3935">
                        <c:v>110.167243</c:v>
                      </c:pt>
                      <c:pt idx="3936">
                        <c:v>110.141829</c:v>
                      </c:pt>
                      <c:pt idx="3937">
                        <c:v>110.116427</c:v>
                      </c:pt>
                      <c:pt idx="3938">
                        <c:v>110.091037</c:v>
                      </c:pt>
                      <c:pt idx="3939">
                        <c:v>110.065659</c:v>
                      </c:pt>
                      <c:pt idx="3940">
                        <c:v>110.04029300000001</c:v>
                      </c:pt>
                      <c:pt idx="3941">
                        <c:v>110.014938</c:v>
                      </c:pt>
                      <c:pt idx="3942">
                        <c:v>109.989594</c:v>
                      </c:pt>
                      <c:pt idx="3943">
                        <c:v>109.964263</c:v>
                      </c:pt>
                      <c:pt idx="3944">
                        <c:v>109.93894299999999</c:v>
                      </c:pt>
                      <c:pt idx="3945">
                        <c:v>109.913635</c:v>
                      </c:pt>
                      <c:pt idx="3946">
                        <c:v>109.888338</c:v>
                      </c:pt>
                      <c:pt idx="3947">
                        <c:v>109.86305299999999</c:v>
                      </c:pt>
                      <c:pt idx="3948">
                        <c:v>109.83778</c:v>
                      </c:pt>
                      <c:pt idx="3949">
                        <c:v>109.812518</c:v>
                      </c:pt>
                      <c:pt idx="3950">
                        <c:v>109.787268</c:v>
                      </c:pt>
                      <c:pt idx="3951">
                        <c:v>109.76203</c:v>
                      </c:pt>
                      <c:pt idx="3952">
                        <c:v>109.73680299999999</c:v>
                      </c:pt>
                      <c:pt idx="3953">
                        <c:v>109.71158800000001</c:v>
                      </c:pt>
                      <c:pt idx="3954">
                        <c:v>109.686384</c:v>
                      </c:pt>
                      <c:pt idx="3955">
                        <c:v>109.661192</c:v>
                      </c:pt>
                      <c:pt idx="3956">
                        <c:v>109.636011</c:v>
                      </c:pt>
                      <c:pt idx="3957">
                        <c:v>109.61084200000001</c:v>
                      </c:pt>
                      <c:pt idx="3958">
                        <c:v>109.585685</c:v>
                      </c:pt>
                      <c:pt idx="3959">
                        <c:v>109.56053900000001</c:v>
                      </c:pt>
                      <c:pt idx="3960">
                        <c:v>109.535405</c:v>
                      </c:pt>
                      <c:pt idx="3961">
                        <c:v>109.510282</c:v>
                      </c:pt>
                      <c:pt idx="3962">
                        <c:v>109.48517099999999</c:v>
                      </c:pt>
                      <c:pt idx="3963">
                        <c:v>109.460071</c:v>
                      </c:pt>
                      <c:pt idx="3964">
                        <c:v>109.434983</c:v>
                      </c:pt>
                      <c:pt idx="3965">
                        <c:v>109.40990600000001</c:v>
                      </c:pt>
                      <c:pt idx="3966">
                        <c:v>109.38484099999999</c:v>
                      </c:pt>
                      <c:pt idx="3967">
                        <c:v>109.359787</c:v>
                      </c:pt>
                      <c:pt idx="3968">
                        <c:v>109.334745</c:v>
                      </c:pt>
                      <c:pt idx="3969">
                        <c:v>109.309714</c:v>
                      </c:pt>
                      <c:pt idx="3970">
                        <c:v>109.284694</c:v>
                      </c:pt>
                      <c:pt idx="3971">
                        <c:v>109.259686</c:v>
                      </c:pt>
                      <c:pt idx="3972">
                        <c:v>109.23469</c:v>
                      </c:pt>
                      <c:pt idx="3973">
                        <c:v>109.209705</c:v>
                      </c:pt>
                      <c:pt idx="3974">
                        <c:v>109.184731</c:v>
                      </c:pt>
                      <c:pt idx="3975">
                        <c:v>109.159769</c:v>
                      </c:pt>
                      <c:pt idx="3976">
                        <c:v>109.134818</c:v>
                      </c:pt>
                      <c:pt idx="3977">
                        <c:v>109.10987900000001</c:v>
                      </c:pt>
                      <c:pt idx="3978">
                        <c:v>109.084951</c:v>
                      </c:pt>
                      <c:pt idx="3979">
                        <c:v>109.060034</c:v>
                      </c:pt>
                      <c:pt idx="3980">
                        <c:v>109.035129</c:v>
                      </c:pt>
                      <c:pt idx="3981">
                        <c:v>109.01023499999999</c:v>
                      </c:pt>
                      <c:pt idx="3982">
                        <c:v>108.98535200000001</c:v>
                      </c:pt>
                      <c:pt idx="3983">
                        <c:v>108.960481</c:v>
                      </c:pt>
                      <c:pt idx="3984">
                        <c:v>108.935622</c:v>
                      </c:pt>
                      <c:pt idx="3985">
                        <c:v>108.91077300000001</c:v>
                      </c:pt>
                      <c:pt idx="3986">
                        <c:v>108.885936</c:v>
                      </c:pt>
                      <c:pt idx="3987">
                        <c:v>108.86111</c:v>
                      </c:pt>
                      <c:pt idx="3988">
                        <c:v>108.836296</c:v>
                      </c:pt>
                      <c:pt idx="3989">
                        <c:v>108.811493</c:v>
                      </c:pt>
                      <c:pt idx="3990">
                        <c:v>108.78670099999999</c:v>
                      </c:pt>
                      <c:pt idx="3991">
                        <c:v>108.76192</c:v>
                      </c:pt>
                      <c:pt idx="3992">
                        <c:v>108.737151</c:v>
                      </c:pt>
                      <c:pt idx="3993">
                        <c:v>108.71239300000001</c:v>
                      </c:pt>
                      <c:pt idx="3994">
                        <c:v>108.687646</c:v>
                      </c:pt>
                      <c:pt idx="3995">
                        <c:v>108.66291099999999</c:v>
                      </c:pt>
                      <c:pt idx="3996">
                        <c:v>108.638186</c:v>
                      </c:pt>
                      <c:pt idx="3997">
                        <c:v>108.613473</c:v>
                      </c:pt>
                      <c:pt idx="3998">
                        <c:v>108.58877200000001</c:v>
                      </c:pt>
                      <c:pt idx="3999">
                        <c:v>108.564081</c:v>
                      </c:pt>
                      <c:pt idx="4000">
                        <c:v>108.539402</c:v>
                      </c:pt>
                      <c:pt idx="4001">
                        <c:v>108.514734</c:v>
                      </c:pt>
                      <c:pt idx="4002">
                        <c:v>108.490077</c:v>
                      </c:pt>
                      <c:pt idx="4003">
                        <c:v>108.465431</c:v>
                      </c:pt>
                      <c:pt idx="4004">
                        <c:v>108.440797</c:v>
                      </c:pt>
                      <c:pt idx="4005">
                        <c:v>108.416174</c:v>
                      </c:pt>
                      <c:pt idx="4006">
                        <c:v>108.39156199999999</c:v>
                      </c:pt>
                      <c:pt idx="4007">
                        <c:v>108.366961</c:v>
                      </c:pt>
                      <c:pt idx="4008">
                        <c:v>108.342371</c:v>
                      </c:pt>
                      <c:pt idx="4009">
                        <c:v>108.317792</c:v>
                      </c:pt>
                      <c:pt idx="4010">
                        <c:v>108.29322500000001</c:v>
                      </c:pt>
                      <c:pt idx="4011">
                        <c:v>108.268669</c:v>
                      </c:pt>
                      <c:pt idx="4012">
                        <c:v>108.244124</c:v>
                      </c:pt>
                      <c:pt idx="4013">
                        <c:v>108.21959</c:v>
                      </c:pt>
                      <c:pt idx="4014">
                        <c:v>108.19506699999999</c:v>
                      </c:pt>
                      <c:pt idx="4015">
                        <c:v>108.17055499999999</c:v>
                      </c:pt>
                      <c:pt idx="4016">
                        <c:v>108.14605400000001</c:v>
                      </c:pt>
                      <c:pt idx="4017">
                        <c:v>108.121565</c:v>
                      </c:pt>
                      <c:pt idx="4018">
                        <c:v>108.097086</c:v>
                      </c:pt>
                      <c:pt idx="4019">
                        <c:v>108.072619</c:v>
                      </c:pt>
                      <c:pt idx="4020">
                        <c:v>108.048162</c:v>
                      </c:pt>
                      <c:pt idx="4021">
                        <c:v>108.023717</c:v>
                      </c:pt>
                      <c:pt idx="4022">
                        <c:v>107.99928300000001</c:v>
                      </c:pt>
                      <c:pt idx="4023">
                        <c:v>107.97486000000001</c:v>
                      </c:pt>
                      <c:pt idx="4024">
                        <c:v>107.950447</c:v>
                      </c:pt>
                      <c:pt idx="4025">
                        <c:v>107.926046</c:v>
                      </c:pt>
                      <c:pt idx="4026">
                        <c:v>107.901656</c:v>
                      </c:pt>
                      <c:pt idx="4027">
                        <c:v>107.87727700000001</c:v>
                      </c:pt>
                      <c:pt idx="4028">
                        <c:v>107.852909</c:v>
                      </c:pt>
                      <c:pt idx="4029">
                        <c:v>107.828552</c:v>
                      </c:pt>
                      <c:pt idx="4030">
                        <c:v>107.80420599999999</c:v>
                      </c:pt>
                      <c:pt idx="4031">
                        <c:v>107.779871</c:v>
                      </c:pt>
                      <c:pt idx="4032">
                        <c:v>107.75554700000001</c:v>
                      </c:pt>
                      <c:pt idx="4033">
                        <c:v>107.731234</c:v>
                      </c:pt>
                      <c:pt idx="4034">
                        <c:v>107.70693199999999</c:v>
                      </c:pt>
                      <c:pt idx="4035">
                        <c:v>107.682641</c:v>
                      </c:pt>
                      <c:pt idx="4036">
                        <c:v>107.658361</c:v>
                      </c:pt>
                      <c:pt idx="4037">
                        <c:v>107.634091</c:v>
                      </c:pt>
                      <c:pt idx="4038">
                        <c:v>107.60983299999999</c:v>
                      </c:pt>
                      <c:pt idx="4039">
                        <c:v>107.58558600000001</c:v>
                      </c:pt>
                      <c:pt idx="4040">
                        <c:v>107.56134900000001</c:v>
                      </c:pt>
                      <c:pt idx="4041">
                        <c:v>107.53712400000001</c:v>
                      </c:pt>
                      <c:pt idx="4042">
                        <c:v>107.51290899999999</c:v>
                      </c:pt>
                      <c:pt idx="4043">
                        <c:v>107.488705</c:v>
                      </c:pt>
                      <c:pt idx="4044">
                        <c:v>107.464513</c:v>
                      </c:pt>
                      <c:pt idx="4045">
                        <c:v>107.440331</c:v>
                      </c:pt>
                      <c:pt idx="4046">
                        <c:v>107.41616</c:v>
                      </c:pt>
                      <c:pt idx="4047">
                        <c:v>107.391999</c:v>
                      </c:pt>
                      <c:pt idx="4048">
                        <c:v>107.36785</c:v>
                      </c:pt>
                      <c:pt idx="4049">
                        <c:v>107.343712</c:v>
                      </c:pt>
                      <c:pt idx="4050">
                        <c:v>107.31958400000001</c:v>
                      </c:pt>
                      <c:pt idx="4051">
                        <c:v>107.295467</c:v>
                      </c:pt>
                      <c:pt idx="4052">
                        <c:v>107.271361</c:v>
                      </c:pt>
                      <c:pt idx="4053">
                        <c:v>107.247266</c:v>
                      </c:pt>
                      <c:pt idx="4054">
                        <c:v>107.22318199999999</c:v>
                      </c:pt>
                      <c:pt idx="4055">
                        <c:v>107.19910900000001</c:v>
                      </c:pt>
                      <c:pt idx="4056">
                        <c:v>107.17504599999999</c:v>
                      </c:pt>
                      <c:pt idx="4057">
                        <c:v>107.150994</c:v>
                      </c:pt>
                      <c:pt idx="4058">
                        <c:v>107.126953</c:v>
                      </c:pt>
                      <c:pt idx="4059">
                        <c:v>107.102923</c:v>
                      </c:pt>
                      <c:pt idx="4060">
                        <c:v>107.078903</c:v>
                      </c:pt>
                      <c:pt idx="4061">
                        <c:v>107.054894</c:v>
                      </c:pt>
                      <c:pt idx="4062">
                        <c:v>107.030896</c:v>
                      </c:pt>
                      <c:pt idx="4063">
                        <c:v>107.00690899999999</c:v>
                      </c:pt>
                      <c:pt idx="4064">
                        <c:v>106.982933</c:v>
                      </c:pt>
                      <c:pt idx="4065">
                        <c:v>106.958967</c:v>
                      </c:pt>
                      <c:pt idx="4066">
                        <c:v>106.935012</c:v>
                      </c:pt>
                      <c:pt idx="4067">
                        <c:v>106.911068</c:v>
                      </c:pt>
                      <c:pt idx="4068">
                        <c:v>106.887134</c:v>
                      </c:pt>
                      <c:pt idx="4069">
                        <c:v>106.863212</c:v>
                      </c:pt>
                      <c:pt idx="4070">
                        <c:v>106.839299</c:v>
                      </c:pt>
                      <c:pt idx="4071">
                        <c:v>106.815398</c:v>
                      </c:pt>
                      <c:pt idx="4072">
                        <c:v>106.791507</c:v>
                      </c:pt>
                      <c:pt idx="4073">
                        <c:v>106.767627</c:v>
                      </c:pt>
                      <c:pt idx="4074">
                        <c:v>106.743758</c:v>
                      </c:pt>
                      <c:pt idx="4075">
                        <c:v>106.719899</c:v>
                      </c:pt>
                      <c:pt idx="4076">
                        <c:v>106.696051</c:v>
                      </c:pt>
                      <c:pt idx="4077">
                        <c:v>106.672214</c:v>
                      </c:pt>
                      <c:pt idx="4078">
                        <c:v>106.648387</c:v>
                      </c:pt>
                      <c:pt idx="4079">
                        <c:v>106.624571</c:v>
                      </c:pt>
                      <c:pt idx="4080">
                        <c:v>106.60076599999999</c:v>
                      </c:pt>
                      <c:pt idx="4081">
                        <c:v>106.576971</c:v>
                      </c:pt>
                      <c:pt idx="4082">
                        <c:v>106.55318699999999</c:v>
                      </c:pt>
                      <c:pt idx="4083">
                        <c:v>106.52941300000001</c:v>
                      </c:pt>
                      <c:pt idx="4084">
                        <c:v>106.50565</c:v>
                      </c:pt>
                      <c:pt idx="4085">
                        <c:v>106.481898</c:v>
                      </c:pt>
                      <c:pt idx="4086">
                        <c:v>106.458156</c:v>
                      </c:pt>
                      <c:pt idx="4087">
                        <c:v>106.434425</c:v>
                      </c:pt>
                      <c:pt idx="4088">
                        <c:v>106.410704</c:v>
                      </c:pt>
                      <c:pt idx="4089">
                        <c:v>106.386994</c:v>
                      </c:pt>
                      <c:pt idx="4090">
                        <c:v>106.36329499999999</c:v>
                      </c:pt>
                      <c:pt idx="4091">
                        <c:v>106.339606</c:v>
                      </c:pt>
                      <c:pt idx="4092">
                        <c:v>106.315927</c:v>
                      </c:pt>
                      <c:pt idx="4093">
                        <c:v>106.292259</c:v>
                      </c:pt>
                      <c:pt idx="4094">
                        <c:v>106.268602</c:v>
                      </c:pt>
                      <c:pt idx="4095">
                        <c:v>106.244955</c:v>
                      </c:pt>
                      <c:pt idx="4096">
                        <c:v>106.22131899999999</c:v>
                      </c:pt>
                      <c:pt idx="4097">
                        <c:v>106.197693</c:v>
                      </c:pt>
                      <c:pt idx="4098">
                        <c:v>106.17407799999999</c:v>
                      </c:pt>
                      <c:pt idx="4099">
                        <c:v>106.15047300000001</c:v>
                      </c:pt>
                      <c:pt idx="4100">
                        <c:v>106.126879</c:v>
                      </c:pt>
                      <c:pt idx="4101">
                        <c:v>106.103295</c:v>
                      </c:pt>
                      <c:pt idx="4102">
                        <c:v>106.079722</c:v>
                      </c:pt>
                      <c:pt idx="4103">
                        <c:v>106.05615899999999</c:v>
                      </c:pt>
                      <c:pt idx="4104">
                        <c:v>106.032607</c:v>
                      </c:pt>
                      <c:pt idx="4105">
                        <c:v>106.00906500000001</c:v>
                      </c:pt>
                      <c:pt idx="4106">
                        <c:v>105.985534</c:v>
                      </c:pt>
                      <c:pt idx="4107">
                        <c:v>105.962013</c:v>
                      </c:pt>
                      <c:pt idx="4108">
                        <c:v>105.938502</c:v>
                      </c:pt>
                      <c:pt idx="4109">
                        <c:v>105.915002</c:v>
                      </c:pt>
                      <c:pt idx="4110">
                        <c:v>105.89151200000001</c:v>
                      </c:pt>
                      <c:pt idx="4111">
                        <c:v>105.868033</c:v>
                      </c:pt>
                      <c:pt idx="4112">
                        <c:v>105.84456400000001</c:v>
                      </c:pt>
                      <c:pt idx="4113">
                        <c:v>105.821106</c:v>
                      </c:pt>
                      <c:pt idx="4114">
                        <c:v>105.797658</c:v>
                      </c:pt>
                      <c:pt idx="4115">
                        <c:v>105.77422</c:v>
                      </c:pt>
                      <c:pt idx="4116">
                        <c:v>105.750793</c:v>
                      </c:pt>
                      <c:pt idx="4117">
                        <c:v>105.72737600000001</c:v>
                      </c:pt>
                      <c:pt idx="4118">
                        <c:v>105.703969</c:v>
                      </c:pt>
                      <c:pt idx="4119">
                        <c:v>105.680573</c:v>
                      </c:pt>
                      <c:pt idx="4120">
                        <c:v>105.65718699999999</c:v>
                      </c:pt>
                      <c:pt idx="4121">
                        <c:v>105.63381200000001</c:v>
                      </c:pt>
                      <c:pt idx="4122">
                        <c:v>105.61044699999999</c:v>
                      </c:pt>
                      <c:pt idx="4123">
                        <c:v>105.587092</c:v>
                      </c:pt>
                      <c:pt idx="4124">
                        <c:v>105.56374700000001</c:v>
                      </c:pt>
                      <c:pt idx="4125">
                        <c:v>105.540413</c:v>
                      </c:pt>
                      <c:pt idx="4126">
                        <c:v>105.517089</c:v>
                      </c:pt>
                      <c:pt idx="4127">
                        <c:v>105.493776</c:v>
                      </c:pt>
                      <c:pt idx="4128">
                        <c:v>105.470473</c:v>
                      </c:pt>
                      <c:pt idx="4129">
                        <c:v>105.44718</c:v>
                      </c:pt>
                      <c:pt idx="4130">
                        <c:v>105.423897</c:v>
                      </c:pt>
                      <c:pt idx="4131">
                        <c:v>105.40062500000001</c:v>
                      </c:pt>
                      <c:pt idx="4132">
                        <c:v>105.37736200000001</c:v>
                      </c:pt>
                      <c:pt idx="4133">
                        <c:v>105.354111</c:v>
                      </c:pt>
                      <c:pt idx="4134">
                        <c:v>105.33086900000001</c:v>
                      </c:pt>
                      <c:pt idx="4135">
                        <c:v>105.307638</c:v>
                      </c:pt>
                      <c:pt idx="4136">
                        <c:v>105.284417</c:v>
                      </c:pt>
                      <c:pt idx="4137">
                        <c:v>105.261206</c:v>
                      </c:pt>
                      <c:pt idx="4138">
                        <c:v>105.238005</c:v>
                      </c:pt>
                      <c:pt idx="4139">
                        <c:v>105.214815</c:v>
                      </c:pt>
                      <c:pt idx="4140">
                        <c:v>105.19163500000001</c:v>
                      </c:pt>
                      <c:pt idx="4141">
                        <c:v>105.168465</c:v>
                      </c:pt>
                      <c:pt idx="4142">
                        <c:v>105.14530499999999</c:v>
                      </c:pt>
                      <c:pt idx="4143">
                        <c:v>105.12215500000001</c:v>
                      </c:pt>
                      <c:pt idx="4144">
                        <c:v>105.09901600000001</c:v>
                      </c:pt>
                      <c:pt idx="4145">
                        <c:v>105.07588699999999</c:v>
                      </c:pt>
                      <c:pt idx="4146">
                        <c:v>105.052768</c:v>
                      </c:pt>
                      <c:pt idx="4147">
                        <c:v>105.029659</c:v>
                      </c:pt>
                      <c:pt idx="4148">
                        <c:v>105.00655999999999</c:v>
                      </c:pt>
                      <c:pt idx="4149">
                        <c:v>104.98347200000001</c:v>
                      </c:pt>
                      <c:pt idx="4150">
                        <c:v>104.960393</c:v>
                      </c:pt>
                      <c:pt idx="4151">
                        <c:v>104.937325</c:v>
                      </c:pt>
                      <c:pt idx="4152">
                        <c:v>104.914267</c:v>
                      </c:pt>
                      <c:pt idx="4153">
                        <c:v>104.89121900000001</c:v>
                      </c:pt>
                      <c:pt idx="4154">
                        <c:v>104.86818100000001</c:v>
                      </c:pt>
                      <c:pt idx="4155">
                        <c:v>104.84515399999999</c:v>
                      </c:pt>
                      <c:pt idx="4156">
                        <c:v>104.822136</c:v>
                      </c:pt>
                      <c:pt idx="4157">
                        <c:v>104.799128</c:v>
                      </c:pt>
                      <c:pt idx="4158">
                        <c:v>104.77613100000001</c:v>
                      </c:pt>
                      <c:pt idx="4159">
                        <c:v>104.75314400000001</c:v>
                      </c:pt>
                      <c:pt idx="4160">
                        <c:v>104.73016699999999</c:v>
                      </c:pt>
                      <c:pt idx="4161">
                        <c:v>104.707199</c:v>
                      </c:pt>
                      <c:pt idx="4162">
                        <c:v>104.684242</c:v>
                      </c:pt>
                      <c:pt idx="4163">
                        <c:v>104.661295</c:v>
                      </c:pt>
                      <c:pt idx="4164">
                        <c:v>104.638358</c:v>
                      </c:pt>
                      <c:pt idx="4165">
                        <c:v>104.615431</c:v>
                      </c:pt>
                      <c:pt idx="4166">
                        <c:v>104.59251500000001</c:v>
                      </c:pt>
                      <c:pt idx="4167">
                        <c:v>104.569608</c:v>
                      </c:pt>
                      <c:pt idx="4168">
                        <c:v>104.546711</c:v>
                      </c:pt>
                      <c:pt idx="4169">
                        <c:v>104.523824</c:v>
                      </c:pt>
                      <c:pt idx="4170">
                        <c:v>104.50094799999999</c:v>
                      </c:pt>
                      <c:pt idx="4171">
                        <c:v>104.478081</c:v>
                      </c:pt>
                      <c:pt idx="4172">
                        <c:v>104.455224</c:v>
                      </c:pt>
                      <c:pt idx="4173">
                        <c:v>104.432377</c:v>
                      </c:pt>
                      <c:pt idx="4174">
                        <c:v>104.409541</c:v>
                      </c:pt>
                      <c:pt idx="4175">
                        <c:v>104.386714</c:v>
                      </c:pt>
                      <c:pt idx="4176">
                        <c:v>104.36389699999999</c:v>
                      </c:pt>
                      <c:pt idx="4177">
                        <c:v>104.34108999999999</c:v>
                      </c:pt>
                      <c:pt idx="4178">
                        <c:v>104.318293</c:v>
                      </c:pt>
                      <c:pt idx="4179">
                        <c:v>104.295507</c:v>
                      </c:pt>
                      <c:pt idx="4180">
                        <c:v>104.27273</c:v>
                      </c:pt>
                      <c:pt idx="4181">
                        <c:v>104.24996299999999</c:v>
                      </c:pt>
                      <c:pt idx="4182">
                        <c:v>104.227206</c:v>
                      </c:pt>
                      <c:pt idx="4183">
                        <c:v>104.204459</c:v>
                      </c:pt>
                      <c:pt idx="4184">
                        <c:v>104.181721</c:v>
                      </c:pt>
                      <c:pt idx="4185">
                        <c:v>104.15899400000001</c:v>
                      </c:pt>
                      <c:pt idx="4186">
                        <c:v>104.13627700000001</c:v>
                      </c:pt>
                      <c:pt idx="4187">
                        <c:v>104.113569</c:v>
                      </c:pt>
                      <c:pt idx="4188">
                        <c:v>104.090872</c:v>
                      </c:pt>
                      <c:pt idx="4189">
                        <c:v>104.068184</c:v>
                      </c:pt>
                      <c:pt idx="4190">
                        <c:v>104.045506</c:v>
                      </c:pt>
                      <c:pt idx="4191">
                        <c:v>104.022839</c:v>
                      </c:pt>
                      <c:pt idx="4192">
                        <c:v>104.000181</c:v>
                      </c:pt>
                      <c:pt idx="4193">
                        <c:v>103.97753299999999</c:v>
                      </c:pt>
                      <c:pt idx="4194">
                        <c:v>103.954894</c:v>
                      </c:pt>
                      <c:pt idx="4195">
                        <c:v>103.932266</c:v>
                      </c:pt>
                      <c:pt idx="4196">
                        <c:v>103.90964700000001</c:v>
                      </c:pt>
                      <c:pt idx="4197">
                        <c:v>103.887039</c:v>
                      </c:pt>
                      <c:pt idx="4198">
                        <c:v>103.86444</c:v>
                      </c:pt>
                      <c:pt idx="4199">
                        <c:v>103.84185100000001</c:v>
                      </c:pt>
                      <c:pt idx="4200">
                        <c:v>103.819271</c:v>
                      </c:pt>
                      <c:pt idx="4201">
                        <c:v>103.796702</c:v>
                      </c:pt>
                      <c:pt idx="4202">
                        <c:v>103.774142</c:v>
                      </c:pt>
                      <c:pt idx="4203">
                        <c:v>103.751593</c:v>
                      </c:pt>
                      <c:pt idx="4204">
                        <c:v>103.72905299999999</c:v>
                      </c:pt>
                      <c:pt idx="4205">
                        <c:v>103.70652200000001</c:v>
                      </c:pt>
                      <c:pt idx="4206">
                        <c:v>103.68400200000001</c:v>
                      </c:pt>
                      <c:pt idx="4207">
                        <c:v>103.661491</c:v>
                      </c:pt>
                      <c:pt idx="4208">
                        <c:v>103.638991</c:v>
                      </c:pt>
                      <c:pt idx="4209">
                        <c:v>103.616499</c:v>
                      </c:pt>
                      <c:pt idx="4210">
                        <c:v>103.59401800000001</c:v>
                      </c:pt>
                      <c:pt idx="4211">
                        <c:v>103.571546</c:v>
                      </c:pt>
                      <c:pt idx="4212">
                        <c:v>103.54908500000001</c:v>
                      </c:pt>
                      <c:pt idx="4213">
                        <c:v>103.526633</c:v>
                      </c:pt>
                      <c:pt idx="4214">
                        <c:v>103.50418999999999</c:v>
                      </c:pt>
                      <c:pt idx="4215">
                        <c:v>103.481758</c:v>
                      </c:pt>
                      <c:pt idx="4216">
                        <c:v>103.459335</c:v>
                      </c:pt>
                      <c:pt idx="4217">
                        <c:v>103.436921</c:v>
                      </c:pt>
                      <c:pt idx="4218">
                        <c:v>103.414518</c:v>
                      </c:pt>
                      <c:pt idx="4219">
                        <c:v>103.392124</c:v>
                      </c:pt>
                      <c:pt idx="4220">
                        <c:v>103.36973999999999</c:v>
                      </c:pt>
                      <c:pt idx="4221">
                        <c:v>103.34736599999999</c:v>
                      </c:pt>
                      <c:pt idx="4222">
                        <c:v>103.325001</c:v>
                      </c:pt>
                      <c:pt idx="4223">
                        <c:v>103.302646</c:v>
                      </c:pt>
                      <c:pt idx="4224">
                        <c:v>103.28030099999999</c:v>
                      </c:pt>
                      <c:pt idx="4225">
                        <c:v>103.257965</c:v>
                      </c:pt>
                      <c:pt idx="4226">
                        <c:v>103.23563900000001</c:v>
                      </c:pt>
                      <c:pt idx="4227">
                        <c:v>103.21332200000001</c:v>
                      </c:pt>
                      <c:pt idx="4228">
                        <c:v>103.191016</c:v>
                      </c:pt>
                      <c:pt idx="4229">
                        <c:v>103.168719</c:v>
                      </c:pt>
                      <c:pt idx="4230">
                        <c:v>103.14643100000001</c:v>
                      </c:pt>
                      <c:pt idx="4231">
                        <c:v>103.12415300000001</c:v>
                      </c:pt>
                      <c:pt idx="4232">
                        <c:v>103.101885</c:v>
                      </c:pt>
                      <c:pt idx="4233">
                        <c:v>103.079626</c:v>
                      </c:pt>
                      <c:pt idx="4234">
                        <c:v>103.057377</c:v>
                      </c:pt>
                      <c:pt idx="4235">
                        <c:v>103.035138</c:v>
                      </c:pt>
                      <c:pt idx="4236">
                        <c:v>103.012908</c:v>
                      </c:pt>
                      <c:pt idx="4237">
                        <c:v>102.99068800000001</c:v>
                      </c:pt>
                      <c:pt idx="4238">
                        <c:v>102.96847699999999</c:v>
                      </c:pt>
                      <c:pt idx="4239">
                        <c:v>102.946276</c:v>
                      </c:pt>
                      <c:pt idx="4240">
                        <c:v>102.92408500000001</c:v>
                      </c:pt>
                      <c:pt idx="4241">
                        <c:v>102.901903</c:v>
                      </c:pt>
                      <c:pt idx="4242">
                        <c:v>102.87973100000001</c:v>
                      </c:pt>
                      <c:pt idx="4243">
                        <c:v>102.857568</c:v>
                      </c:pt>
                      <c:pt idx="4244">
                        <c:v>102.835414</c:v>
                      </c:pt>
                      <c:pt idx="4245">
                        <c:v>102.813271</c:v>
                      </c:pt>
                      <c:pt idx="4246">
                        <c:v>102.79113700000001</c:v>
                      </c:pt>
                      <c:pt idx="4247">
                        <c:v>102.769012</c:v>
                      </c:pt>
                      <c:pt idx="4248">
                        <c:v>102.746897</c:v>
                      </c:pt>
                      <c:pt idx="4249">
                        <c:v>102.724791</c:v>
                      </c:pt>
                      <c:pt idx="4250">
                        <c:v>102.70269500000001</c:v>
                      </c:pt>
                      <c:pt idx="4251">
                        <c:v>102.68060800000001</c:v>
                      </c:pt>
                      <c:pt idx="4252">
                        <c:v>102.658531</c:v>
                      </c:pt>
                      <c:pt idx="4253">
                        <c:v>102.636464</c:v>
                      </c:pt>
                      <c:pt idx="4254">
                        <c:v>102.614406</c:v>
                      </c:pt>
                      <c:pt idx="4255">
                        <c:v>102.59235700000001</c:v>
                      </c:pt>
                      <c:pt idx="4256">
                        <c:v>102.570318</c:v>
                      </c:pt>
                      <c:pt idx="4257">
                        <c:v>102.548288</c:v>
                      </c:pt>
                      <c:pt idx="4258">
                        <c:v>102.526268</c:v>
                      </c:pt>
                      <c:pt idx="4259">
                        <c:v>102.504257</c:v>
                      </c:pt>
                      <c:pt idx="4260">
                        <c:v>102.48225600000001</c:v>
                      </c:pt>
                      <c:pt idx="4261">
                        <c:v>102.460264</c:v>
                      </c:pt>
                      <c:pt idx="4262">
                        <c:v>102.438281</c:v>
                      </c:pt>
                      <c:pt idx="4263">
                        <c:v>102.416308</c:v>
                      </c:pt>
                      <c:pt idx="4264">
                        <c:v>102.394345</c:v>
                      </c:pt>
                      <c:pt idx="4265">
                        <c:v>102.37239</c:v>
                      </c:pt>
                      <c:pt idx="4266">
                        <c:v>102.35044600000001</c:v>
                      </c:pt>
                      <c:pt idx="4267">
                        <c:v>102.32850999999999</c:v>
                      </c:pt>
                      <c:pt idx="4268">
                        <c:v>102.306584</c:v>
                      </c:pt>
                      <c:pt idx="4269">
                        <c:v>102.284668</c:v>
                      </c:pt>
                      <c:pt idx="4270">
                        <c:v>102.262761</c:v>
                      </c:pt>
                      <c:pt idx="4271">
                        <c:v>102.240863</c:v>
                      </c:pt>
                      <c:pt idx="4272">
                        <c:v>102.218974</c:v>
                      </c:pt>
                      <c:pt idx="4273">
                        <c:v>102.197095</c:v>
                      </c:pt>
                      <c:pt idx="4274">
                        <c:v>102.17522599999999</c:v>
                      </c:pt>
                      <c:pt idx="4275">
                        <c:v>102.15336499999999</c:v>
                      </c:pt>
                      <c:pt idx="4276">
                        <c:v>102.131514</c:v>
                      </c:pt>
                      <c:pt idx="4277">
                        <c:v>102.109673</c:v>
                      </c:pt>
                      <c:pt idx="4278">
                        <c:v>102.08784</c:v>
                      </c:pt>
                      <c:pt idx="4279">
                        <c:v>102.066017</c:v>
                      </c:pt>
                      <c:pt idx="4280">
                        <c:v>102.04420399999999</c:v>
                      </c:pt>
                      <c:pt idx="4281">
                        <c:v>102.02239899999999</c:v>
                      </c:pt>
                      <c:pt idx="4282">
                        <c:v>102.000604</c:v>
                      </c:pt>
                      <c:pt idx="4283">
                        <c:v>101.978819</c:v>
                      </c:pt>
                      <c:pt idx="4284">
                        <c:v>101.957042</c:v>
                      </c:pt>
                      <c:pt idx="4285">
                        <c:v>101.935275</c:v>
                      </c:pt>
                      <c:pt idx="4286">
                        <c:v>101.913517</c:v>
                      </c:pt>
                      <c:pt idx="4287">
                        <c:v>101.891769</c:v>
                      </c:pt>
                      <c:pt idx="4288">
                        <c:v>101.87003</c:v>
                      </c:pt>
                      <c:pt idx="4289">
                        <c:v>101.84829999999999</c:v>
                      </c:pt>
                      <c:pt idx="4290">
                        <c:v>101.826579</c:v>
                      </c:pt>
                      <c:pt idx="4291">
                        <c:v>101.804868</c:v>
                      </c:pt>
                      <c:pt idx="4292">
                        <c:v>101.783165</c:v>
                      </c:pt>
                      <c:pt idx="4293">
                        <c:v>101.761473</c:v>
                      </c:pt>
                      <c:pt idx="4294">
                        <c:v>101.739789</c:v>
                      </c:pt>
                      <c:pt idx="4295">
                        <c:v>101.718114</c:v>
                      </c:pt>
                      <c:pt idx="4296">
                        <c:v>101.696449</c:v>
                      </c:pt>
                      <c:pt idx="4297">
                        <c:v>101.67479299999999</c:v>
                      </c:pt>
                      <c:pt idx="4298">
                        <c:v>101.653147</c:v>
                      </c:pt>
                      <c:pt idx="4299">
                        <c:v>101.63150899999999</c:v>
                      </c:pt>
                      <c:pt idx="4300">
                        <c:v>101.609881</c:v>
                      </c:pt>
                      <c:pt idx="4301">
                        <c:v>101.588262</c:v>
                      </c:pt>
                      <c:pt idx="4302">
                        <c:v>101.566652</c:v>
                      </c:pt>
                      <c:pt idx="4303">
                        <c:v>101.545051</c:v>
                      </c:pt>
                      <c:pt idx="4304">
                        <c:v>101.523459</c:v>
                      </c:pt>
                      <c:pt idx="4305">
                        <c:v>101.50187699999999</c:v>
                      </c:pt>
                      <c:pt idx="4306">
                        <c:v>101.480304</c:v>
                      </c:pt>
                      <c:pt idx="4307">
                        <c:v>101.45874000000001</c:v>
                      </c:pt>
                      <c:pt idx="4308">
                        <c:v>101.437185</c:v>
                      </c:pt>
                      <c:pt idx="4309">
                        <c:v>101.415639</c:v>
                      </c:pt>
                      <c:pt idx="4310">
                        <c:v>101.394103</c:v>
                      </c:pt>
                      <c:pt idx="4311">
                        <c:v>101.372575</c:v>
                      </c:pt>
                      <c:pt idx="4312">
                        <c:v>101.351057</c:v>
                      </c:pt>
                      <c:pt idx="4313">
                        <c:v>101.329548</c:v>
                      </c:pt>
                      <c:pt idx="4314">
                        <c:v>101.308048</c:v>
                      </c:pt>
                      <c:pt idx="4315">
                        <c:v>101.286557</c:v>
                      </c:pt>
                      <c:pt idx="4316">
                        <c:v>101.265075</c:v>
                      </c:pt>
                      <c:pt idx="4317">
                        <c:v>101.243602</c:v>
                      </c:pt>
                      <c:pt idx="4318">
                        <c:v>101.222139</c:v>
                      </c:pt>
                      <c:pt idx="4319">
                        <c:v>101.200684</c:v>
                      </c:pt>
                      <c:pt idx="4320">
                        <c:v>101.179239</c:v>
                      </c:pt>
                      <c:pt idx="4321">
                        <c:v>101.157803</c:v>
                      </c:pt>
                      <c:pt idx="4322">
                        <c:v>101.136376</c:v>
                      </c:pt>
                      <c:pt idx="4323">
                        <c:v>101.114957</c:v>
                      </c:pt>
                      <c:pt idx="4324">
                        <c:v>101.093548</c:v>
                      </c:pt>
                      <c:pt idx="4325">
                        <c:v>101.072148</c:v>
                      </c:pt>
                      <c:pt idx="4326">
                        <c:v>101.050758</c:v>
                      </c:pt>
                      <c:pt idx="4327">
                        <c:v>101.029376</c:v>
                      </c:pt>
                      <c:pt idx="4328">
                        <c:v>101.008003</c:v>
                      </c:pt>
                      <c:pt idx="4329">
                        <c:v>100.986639</c:v>
                      </c:pt>
                      <c:pt idx="4330">
                        <c:v>100.965284</c:v>
                      </c:pt>
                      <c:pt idx="4331">
                        <c:v>100.943939</c:v>
                      </c:pt>
                      <c:pt idx="4332">
                        <c:v>100.922602</c:v>
                      </c:pt>
                      <c:pt idx="4333">
                        <c:v>100.901274</c:v>
                      </c:pt>
                      <c:pt idx="4334">
                        <c:v>100.879955</c:v>
                      </c:pt>
                      <c:pt idx="4335">
                        <c:v>100.85864599999999</c:v>
                      </c:pt>
                      <c:pt idx="4336">
                        <c:v>100.837345</c:v>
                      </c:pt>
                      <c:pt idx="4337">
                        <c:v>100.816053</c:v>
                      </c:pt>
                      <c:pt idx="4338">
                        <c:v>100.794771</c:v>
                      </c:pt>
                      <c:pt idx="4339">
                        <c:v>100.77349700000001</c:v>
                      </c:pt>
                      <c:pt idx="4340">
                        <c:v>100.75223200000001</c:v>
                      </c:pt>
                      <c:pt idx="4341">
                        <c:v>100.730977</c:v>
                      </c:pt>
                      <c:pt idx="4342">
                        <c:v>100.70972999999999</c:v>
                      </c:pt>
                      <c:pt idx="4343">
                        <c:v>100.688492</c:v>
                      </c:pt>
                      <c:pt idx="4344">
                        <c:v>100.66726300000001</c:v>
                      </c:pt>
                      <c:pt idx="4345">
                        <c:v>100.64604300000001</c:v>
                      </c:pt>
                      <c:pt idx="4346">
                        <c:v>100.624832</c:v>
                      </c:pt>
                      <c:pt idx="4347">
                        <c:v>100.60363</c:v>
                      </c:pt>
                      <c:pt idx="4348">
                        <c:v>100.582437</c:v>
                      </c:pt>
                      <c:pt idx="4349">
                        <c:v>100.56125299999999</c:v>
                      </c:pt>
                      <c:pt idx="4350">
                        <c:v>100.54007799999999</c:v>
                      </c:pt>
                      <c:pt idx="4351">
                        <c:v>100.518911</c:v>
                      </c:pt>
                      <c:pt idx="4352">
                        <c:v>100.497754</c:v>
                      </c:pt>
                      <c:pt idx="4353">
                        <c:v>100.47660500000001</c:v>
                      </c:pt>
                      <c:pt idx="4354">
                        <c:v>100.455466</c:v>
                      </c:pt>
                      <c:pt idx="4355">
                        <c:v>100.434335</c:v>
                      </c:pt>
                      <c:pt idx="4356">
                        <c:v>100.413213</c:v>
                      </c:pt>
                      <c:pt idx="4357">
                        <c:v>100.3921</c:v>
                      </c:pt>
                      <c:pt idx="4358">
                        <c:v>100.37099600000001</c:v>
                      </c:pt>
                      <c:pt idx="4359">
                        <c:v>100.349901</c:v>
                      </c:pt>
                      <c:pt idx="4360">
                        <c:v>100.32881500000001</c:v>
                      </c:pt>
                      <c:pt idx="4361">
                        <c:v>100.307737</c:v>
                      </c:pt>
                      <c:pt idx="4362">
                        <c:v>100.286669</c:v>
                      </c:pt>
                      <c:pt idx="4363">
                        <c:v>100.265609</c:v>
                      </c:pt>
                      <c:pt idx="4364">
                        <c:v>100.244558</c:v>
                      </c:pt>
                      <c:pt idx="4365">
                        <c:v>100.223516</c:v>
                      </c:pt>
                      <c:pt idx="4366">
                        <c:v>100.202483</c:v>
                      </c:pt>
                      <c:pt idx="4367">
                        <c:v>100.18145800000001</c:v>
                      </c:pt>
                      <c:pt idx="4368">
                        <c:v>100.160442</c:v>
                      </c:pt>
                      <c:pt idx="4369">
                        <c:v>100.139436</c:v>
                      </c:pt>
                      <c:pt idx="4370">
                        <c:v>100.118438</c:v>
                      </c:pt>
                      <c:pt idx="4371">
                        <c:v>100.097448</c:v>
                      </c:pt>
                      <c:pt idx="4372">
                        <c:v>100.07646800000001</c:v>
                      </c:pt>
                      <c:pt idx="4373">
                        <c:v>100.05549600000001</c:v>
                      </c:pt>
                      <c:pt idx="4374">
                        <c:v>100.03453399999999</c:v>
                      </c:pt>
                      <c:pt idx="4375">
                        <c:v>100.01358</c:v>
                      </c:pt>
                      <c:pt idx="4376">
                        <c:v>99.992633999999995</c:v>
                      </c:pt>
                      <c:pt idx="4377">
                        <c:v>99.971698000000004</c:v>
                      </c:pt>
                      <c:pt idx="4378">
                        <c:v>99.950770000000006</c:v>
                      </c:pt>
                      <c:pt idx="4379">
                        <c:v>99.929850999999999</c:v>
                      </c:pt>
                      <c:pt idx="4380">
                        <c:v>99.908940999999999</c:v>
                      </c:pt>
                      <c:pt idx="4381">
                        <c:v>99.888040000000004</c:v>
                      </c:pt>
                      <c:pt idx="4382">
                        <c:v>99.867147000000003</c:v>
                      </c:pt>
                      <c:pt idx="4383">
                        <c:v>99.846262999999993</c:v>
                      </c:pt>
                      <c:pt idx="4384">
                        <c:v>99.825388000000004</c:v>
                      </c:pt>
                      <c:pt idx="4385">
                        <c:v>99.804520999999994</c:v>
                      </c:pt>
                      <c:pt idx="4386">
                        <c:v>99.783663000000004</c:v>
                      </c:pt>
                      <c:pt idx="4387">
                        <c:v>99.762814000000006</c:v>
                      </c:pt>
                      <c:pt idx="4388">
                        <c:v>99.741973999999999</c:v>
                      </c:pt>
                      <c:pt idx="4389">
                        <c:v>99.721142</c:v>
                      </c:pt>
                      <c:pt idx="4390">
                        <c:v>99.700318999999993</c:v>
                      </c:pt>
                      <c:pt idx="4391">
                        <c:v>99.679505000000006</c:v>
                      </c:pt>
                      <c:pt idx="4392">
                        <c:v>99.658698999999999</c:v>
                      </c:pt>
                      <c:pt idx="4393">
                        <c:v>99.637902999999994</c:v>
                      </c:pt>
                      <c:pt idx="4394">
                        <c:v>99.617114000000001</c:v>
                      </c:pt>
                      <c:pt idx="4395">
                        <c:v>99.596334999999996</c:v>
                      </c:pt>
                      <c:pt idx="4396">
                        <c:v>99.575564</c:v>
                      </c:pt>
                      <c:pt idx="4397">
                        <c:v>99.554801999999995</c:v>
                      </c:pt>
                      <c:pt idx="4398">
                        <c:v>99.534047999999999</c:v>
                      </c:pt>
                      <c:pt idx="4399">
                        <c:v>99.513302999999993</c:v>
                      </c:pt>
                      <c:pt idx="4400">
                        <c:v>99.492566999999994</c:v>
                      </c:pt>
                      <c:pt idx="4401">
                        <c:v>99.471839000000003</c:v>
                      </c:pt>
                      <c:pt idx="4402">
                        <c:v>99.451120000000003</c:v>
                      </c:pt>
                      <c:pt idx="4403">
                        <c:v>99.430409999999995</c:v>
                      </c:pt>
                      <c:pt idx="4404">
                        <c:v>99.409707999999995</c:v>
                      </c:pt>
                      <c:pt idx="4405">
                        <c:v>99.389015000000001</c:v>
                      </c:pt>
                      <c:pt idx="4406">
                        <c:v>99.368330999999998</c:v>
                      </c:pt>
                      <c:pt idx="4407">
                        <c:v>99.347655000000003</c:v>
                      </c:pt>
                      <c:pt idx="4408">
                        <c:v>99.326988</c:v>
                      </c:pt>
                      <c:pt idx="4409">
                        <c:v>99.306329000000005</c:v>
                      </c:pt>
                      <c:pt idx="4410">
                        <c:v>99.285679000000002</c:v>
                      </c:pt>
                      <c:pt idx="4411">
                        <c:v>99.265037000000007</c:v>
                      </c:pt>
                      <c:pt idx="4412">
                        <c:v>99.244404000000003</c:v>
                      </c:pt>
                      <c:pt idx="4413">
                        <c:v>99.223780000000005</c:v>
                      </c:pt>
                      <c:pt idx="4414">
                        <c:v>99.203164000000001</c:v>
                      </c:pt>
                      <c:pt idx="4415">
                        <c:v>99.182557000000003</c:v>
                      </c:pt>
                      <c:pt idx="4416">
                        <c:v>99.161957999999998</c:v>
                      </c:pt>
                      <c:pt idx="4417">
                        <c:v>99.141368</c:v>
                      </c:pt>
                      <c:pt idx="4418">
                        <c:v>99.120787000000007</c:v>
                      </c:pt>
                      <c:pt idx="4419">
                        <c:v>99.100213999999994</c:v>
                      </c:pt>
                      <c:pt idx="4420">
                        <c:v>99.079649000000003</c:v>
                      </c:pt>
                      <c:pt idx="4421">
                        <c:v>99.059093000000004</c:v>
                      </c:pt>
                      <c:pt idx="4422">
                        <c:v>99.038545999999997</c:v>
                      </c:pt>
                      <c:pt idx="4423">
                        <c:v>99.018006999999997</c:v>
                      </c:pt>
                      <c:pt idx="4424">
                        <c:v>98.997477000000003</c:v>
                      </c:pt>
                      <c:pt idx="4425">
                        <c:v>98.976955000000004</c:v>
                      </c:pt>
                      <c:pt idx="4426">
                        <c:v>98.956440999999998</c:v>
                      </c:pt>
                      <c:pt idx="4427">
                        <c:v>98.935935999999998</c:v>
                      </c:pt>
                      <c:pt idx="4428">
                        <c:v>98.915440000000004</c:v>
                      </c:pt>
                      <c:pt idx="4429">
                        <c:v>98.894952000000004</c:v>
                      </c:pt>
                      <c:pt idx="4430">
                        <c:v>98.874472999999995</c:v>
                      </c:pt>
                      <c:pt idx="4431">
                        <c:v>98.854001999999994</c:v>
                      </c:pt>
                      <c:pt idx="4432">
                        <c:v>98.833539000000002</c:v>
                      </c:pt>
                      <c:pt idx="4433">
                        <c:v>98.813085999999998</c:v>
                      </c:pt>
                      <c:pt idx="4434">
                        <c:v>98.792640000000006</c:v>
                      </c:pt>
                      <c:pt idx="4435">
                        <c:v>98.772203000000005</c:v>
                      </c:pt>
                      <c:pt idx="4436">
                        <c:v>98.751773999999997</c:v>
                      </c:pt>
                      <c:pt idx="4437">
                        <c:v>98.731353999999996</c:v>
                      </c:pt>
                      <c:pt idx="4438">
                        <c:v>98.710943</c:v>
                      </c:pt>
                      <c:pt idx="4439">
                        <c:v>98.690539000000001</c:v>
                      </c:pt>
                      <c:pt idx="4440">
                        <c:v>98.670145000000005</c:v>
                      </c:pt>
                      <c:pt idx="4441">
                        <c:v>98.649758000000006</c:v>
                      </c:pt>
                      <c:pt idx="4442">
                        <c:v>98.629379999999998</c:v>
                      </c:pt>
                      <c:pt idx="4443">
                        <c:v>98.609010999999995</c:v>
                      </c:pt>
                      <c:pt idx="4444">
                        <c:v>98.588649000000004</c:v>
                      </c:pt>
                      <c:pt idx="4445">
                        <c:v>98.568297000000001</c:v>
                      </c:pt>
                      <c:pt idx="4446">
                        <c:v>98.547951999999995</c:v>
                      </c:pt>
                      <c:pt idx="4447">
                        <c:v>98.527615999999995</c:v>
                      </c:pt>
                      <c:pt idx="4448">
                        <c:v>98.507289</c:v>
                      </c:pt>
                      <c:pt idx="4449">
                        <c:v>98.486969999999999</c:v>
                      </c:pt>
                      <c:pt idx="4450">
                        <c:v>98.466659000000007</c:v>
                      </c:pt>
                      <c:pt idx="4451">
                        <c:v>98.446357000000006</c:v>
                      </c:pt>
                      <c:pt idx="4452">
                        <c:v>98.426062999999999</c:v>
                      </c:pt>
                      <c:pt idx="4453">
                        <c:v>98.405777</c:v>
                      </c:pt>
                      <c:pt idx="4454">
                        <c:v>98.385499999999993</c:v>
                      </c:pt>
                      <c:pt idx="4455">
                        <c:v>98.365230999999994</c:v>
                      </c:pt>
                      <c:pt idx="4456">
                        <c:v>98.344970000000004</c:v>
                      </c:pt>
                      <c:pt idx="4457">
                        <c:v>98.324718000000004</c:v>
                      </c:pt>
                      <c:pt idx="4458">
                        <c:v>98.304473999999999</c:v>
                      </c:pt>
                      <c:pt idx="4459">
                        <c:v>98.284238000000002</c:v>
                      </c:pt>
                      <c:pt idx="4460">
                        <c:v>98.264010999999996</c:v>
                      </c:pt>
                      <c:pt idx="4461">
                        <c:v>98.243791999999999</c:v>
                      </c:pt>
                      <c:pt idx="4462">
                        <c:v>98.223580999999996</c:v>
                      </c:pt>
                      <c:pt idx="4463">
                        <c:v>98.203378999999998</c:v>
                      </c:pt>
                      <c:pt idx="4464">
                        <c:v>98.183184999999995</c:v>
                      </c:pt>
                      <c:pt idx="4465">
                        <c:v>98.162998999999999</c:v>
                      </c:pt>
                      <c:pt idx="4466">
                        <c:v>98.142821999999995</c:v>
                      </c:pt>
                      <c:pt idx="4467">
                        <c:v>98.122653</c:v>
                      </c:pt>
                      <c:pt idx="4468">
                        <c:v>98.102491999999998</c:v>
                      </c:pt>
                      <c:pt idx="4469">
                        <c:v>98.082340000000002</c:v>
                      </c:pt>
                      <c:pt idx="4470">
                        <c:v>98.062195000000003</c:v>
                      </c:pt>
                      <c:pt idx="4471">
                        <c:v>98.042058999999995</c:v>
                      </c:pt>
                      <c:pt idx="4472">
                        <c:v>98.021932000000007</c:v>
                      </c:pt>
                      <c:pt idx="4473">
                        <c:v>98.001812000000001</c:v>
                      </c:pt>
                      <c:pt idx="4474">
                        <c:v>97.981701000000001</c:v>
                      </c:pt>
                      <c:pt idx="4475">
                        <c:v>97.961597999999995</c:v>
                      </c:pt>
                      <c:pt idx="4476">
                        <c:v>97.941502999999997</c:v>
                      </c:pt>
                      <c:pt idx="4477">
                        <c:v>97.921417000000005</c:v>
                      </c:pt>
                      <c:pt idx="4478">
                        <c:v>97.901338999999993</c:v>
                      </c:pt>
                      <c:pt idx="4479">
                        <c:v>97.881269000000003</c:v>
                      </c:pt>
                      <c:pt idx="4480">
                        <c:v>97.861206999999993</c:v>
                      </c:pt>
                      <c:pt idx="4481">
                        <c:v>97.841154000000003</c:v>
                      </c:pt>
                      <c:pt idx="4482">
                        <c:v>97.821107999999995</c:v>
                      </c:pt>
                      <c:pt idx="4483">
                        <c:v>97.801070999999993</c:v>
                      </c:pt>
                      <c:pt idx="4484">
                        <c:v>97.781041999999999</c:v>
                      </c:pt>
                      <c:pt idx="4485">
                        <c:v>97.761021999999997</c:v>
                      </c:pt>
                      <c:pt idx="4486">
                        <c:v>97.741009000000005</c:v>
                      </c:pt>
                      <c:pt idx="4487">
                        <c:v>97.721005000000005</c:v>
                      </c:pt>
                      <c:pt idx="4488">
                        <c:v>97.701008999999999</c:v>
                      </c:pt>
                      <c:pt idx="4489">
                        <c:v>97.681021000000001</c:v>
                      </c:pt>
                      <c:pt idx="4490">
                        <c:v>97.661040999999997</c:v>
                      </c:pt>
                      <c:pt idx="4491">
                        <c:v>97.641069000000002</c:v>
                      </c:pt>
                      <c:pt idx="4492">
                        <c:v>97.621105999999997</c:v>
                      </c:pt>
                      <c:pt idx="4493">
                        <c:v>97.601151000000002</c:v>
                      </c:pt>
                      <c:pt idx="4494">
                        <c:v>97.581204</c:v>
                      </c:pt>
                      <c:pt idx="4495">
                        <c:v>97.561265000000006</c:v>
                      </c:pt>
                      <c:pt idx="4496">
                        <c:v>97.541334000000006</c:v>
                      </c:pt>
                      <c:pt idx="4497">
                        <c:v>97.521411000000001</c:v>
                      </c:pt>
                      <c:pt idx="4498">
                        <c:v>97.501497000000001</c:v>
                      </c:pt>
                      <c:pt idx="4499">
                        <c:v>97.481589999999997</c:v>
                      </c:pt>
                      <c:pt idx="4500">
                        <c:v>97.461691999999999</c:v>
                      </c:pt>
                      <c:pt idx="4501">
                        <c:v>97.441801999999996</c:v>
                      </c:pt>
                      <c:pt idx="4502">
                        <c:v>97.42192</c:v>
                      </c:pt>
                      <c:pt idx="4503">
                        <c:v>97.402045999999999</c:v>
                      </c:pt>
                      <c:pt idx="4504">
                        <c:v>97.382180000000005</c:v>
                      </c:pt>
                      <c:pt idx="4505">
                        <c:v>97.362322000000006</c:v>
                      </c:pt>
                      <c:pt idx="4506">
                        <c:v>97.342472999999998</c:v>
                      </c:pt>
                      <c:pt idx="4507">
                        <c:v>97.322631000000001</c:v>
                      </c:pt>
                      <c:pt idx="4508">
                        <c:v>97.302797999999996</c:v>
                      </c:pt>
                      <c:pt idx="4509">
                        <c:v>97.282972999999998</c:v>
                      </c:pt>
                      <c:pt idx="4510">
                        <c:v>97.263154999999998</c:v>
                      </c:pt>
                      <c:pt idx="4511">
                        <c:v>97.243346000000003</c:v>
                      </c:pt>
                      <c:pt idx="4512">
                        <c:v>97.223545000000001</c:v>
                      </c:pt>
                      <c:pt idx="4513">
                        <c:v>97.203751999999994</c:v>
                      </c:pt>
                      <c:pt idx="4514">
                        <c:v>97.183966999999996</c:v>
                      </c:pt>
                      <c:pt idx="4515">
                        <c:v>97.164190000000005</c:v>
                      </c:pt>
                      <c:pt idx="4516">
                        <c:v>97.144420999999994</c:v>
                      </c:pt>
                      <c:pt idx="4517">
                        <c:v>97.124660000000006</c:v>
                      </c:pt>
                      <c:pt idx="4518">
                        <c:v>97.104906999999997</c:v>
                      </c:pt>
                      <c:pt idx="4519">
                        <c:v>97.085162999999994</c:v>
                      </c:pt>
                      <c:pt idx="4520">
                        <c:v>97.065426000000002</c:v>
                      </c:pt>
                      <c:pt idx="4521">
                        <c:v>97.045697000000004</c:v>
                      </c:pt>
                      <c:pt idx="4522">
                        <c:v>97.025976</c:v>
                      </c:pt>
                      <c:pt idx="4523">
                        <c:v>97.006264000000002</c:v>
                      </c:pt>
                      <c:pt idx="4524">
                        <c:v>96.986559</c:v>
                      </c:pt>
                      <c:pt idx="4525">
                        <c:v>96.966862000000006</c:v>
                      </c:pt>
                      <c:pt idx="4526">
                        <c:v>96.947173000000006</c:v>
                      </c:pt>
                      <c:pt idx="4527">
                        <c:v>96.927492999999998</c:v>
                      </c:pt>
                      <c:pt idx="4528">
                        <c:v>96.907820000000001</c:v>
                      </c:pt>
                      <c:pt idx="4529">
                        <c:v>96.888154999999998</c:v>
                      </c:pt>
                      <c:pt idx="4530">
                        <c:v>96.868499</c:v>
                      </c:pt>
                      <c:pt idx="4531">
                        <c:v>96.848849999999999</c:v>
                      </c:pt>
                      <c:pt idx="4532">
                        <c:v>96.829209000000006</c:v>
                      </c:pt>
                      <c:pt idx="4533">
                        <c:v>96.809576000000007</c:v>
                      </c:pt>
                      <c:pt idx="4534">
                        <c:v>96.789951000000002</c:v>
                      </c:pt>
                      <c:pt idx="4535">
                        <c:v>96.770334000000005</c:v>
                      </c:pt>
                      <c:pt idx="4536">
                        <c:v>96.750725000000003</c:v>
                      </c:pt>
                      <c:pt idx="4537">
                        <c:v>96.731123999999994</c:v>
                      </c:pt>
                      <c:pt idx="4538">
                        <c:v>96.711530999999994</c:v>
                      </c:pt>
                      <c:pt idx="4539">
                        <c:v>96.691946000000002</c:v>
                      </c:pt>
                      <c:pt idx="4540">
                        <c:v>96.672369000000003</c:v>
                      </c:pt>
                      <c:pt idx="4541">
                        <c:v>96.652799000000002</c:v>
                      </c:pt>
                      <c:pt idx="4542">
                        <c:v>96.633238000000006</c:v>
                      </c:pt>
                      <c:pt idx="4543">
                        <c:v>96.613685000000004</c:v>
                      </c:pt>
                      <c:pt idx="4544">
                        <c:v>96.594138999999998</c:v>
                      </c:pt>
                      <c:pt idx="4545">
                        <c:v>96.574601000000001</c:v>
                      </c:pt>
                      <c:pt idx="4546">
                        <c:v>96.555071999999996</c:v>
                      </c:pt>
                      <c:pt idx="4547">
                        <c:v>96.535550000000001</c:v>
                      </c:pt>
                      <c:pt idx="4548">
                        <c:v>96.516036</c:v>
                      </c:pt>
                      <c:pt idx="4549">
                        <c:v>96.496530000000007</c:v>
                      </c:pt>
                      <c:pt idx="4550">
                        <c:v>96.477031999999994</c:v>
                      </c:pt>
                      <c:pt idx="4551">
                        <c:v>96.457541000000006</c:v>
                      </c:pt>
                      <c:pt idx="4552">
                        <c:v>96.438058999999996</c:v>
                      </c:pt>
                      <c:pt idx="4553">
                        <c:v>96.418583999999996</c:v>
                      </c:pt>
                      <c:pt idx="4554">
                        <c:v>96.399118000000001</c:v>
                      </c:pt>
                      <c:pt idx="4555">
                        <c:v>96.379659000000004</c:v>
                      </c:pt>
                      <c:pt idx="4556">
                        <c:v>96.360208</c:v>
                      </c:pt>
                      <c:pt idx="4557">
                        <c:v>96.340765000000005</c:v>
                      </c:pt>
                      <c:pt idx="4558">
                        <c:v>96.321329000000006</c:v>
                      </c:pt>
                      <c:pt idx="4559">
                        <c:v>96.301901999999998</c:v>
                      </c:pt>
                      <c:pt idx="4560">
                        <c:v>96.282482000000002</c:v>
                      </c:pt>
                      <c:pt idx="4561">
                        <c:v>96.263069999999999</c:v>
                      </c:pt>
                      <c:pt idx="4562">
                        <c:v>96.243666000000005</c:v>
                      </c:pt>
                      <c:pt idx="4563">
                        <c:v>96.224270000000004</c:v>
                      </c:pt>
                      <c:pt idx="4564">
                        <c:v>96.204881999999998</c:v>
                      </c:pt>
                      <c:pt idx="4565">
                        <c:v>96.185501000000002</c:v>
                      </c:pt>
                      <c:pt idx="4566">
                        <c:v>96.166128999999998</c:v>
                      </c:pt>
                      <c:pt idx="4567">
                        <c:v>96.146764000000005</c:v>
                      </c:pt>
                      <c:pt idx="4568">
                        <c:v>96.127407000000005</c:v>
                      </c:pt>
                      <c:pt idx="4569">
                        <c:v>96.108057000000002</c:v>
                      </c:pt>
                      <c:pt idx="4570">
                        <c:v>96.088716000000005</c:v>
                      </c:pt>
                      <c:pt idx="4571">
                        <c:v>96.069382000000004</c:v>
                      </c:pt>
                      <c:pt idx="4572">
                        <c:v>96.050055999999998</c:v>
                      </c:pt>
                      <c:pt idx="4573">
                        <c:v>96.030737999999999</c:v>
                      </c:pt>
                      <c:pt idx="4574">
                        <c:v>96.011427999999995</c:v>
                      </c:pt>
                      <c:pt idx="4575">
                        <c:v>95.992125000000001</c:v>
                      </c:pt>
                      <c:pt idx="4576">
                        <c:v>95.972830000000002</c:v>
                      </c:pt>
                      <c:pt idx="4577">
                        <c:v>95.953542999999996</c:v>
                      </c:pt>
                      <c:pt idx="4578">
                        <c:v>95.934263000000001</c:v>
                      </c:pt>
                      <c:pt idx="4579">
                        <c:v>95.914991999999998</c:v>
                      </c:pt>
                      <c:pt idx="4580">
                        <c:v>95.895728000000005</c:v>
                      </c:pt>
                      <c:pt idx="4581">
                        <c:v>95.876472000000007</c:v>
                      </c:pt>
                      <c:pt idx="4582">
                        <c:v>95.857223000000005</c:v>
                      </c:pt>
                      <c:pt idx="4583">
                        <c:v>95.837982999999994</c:v>
                      </c:pt>
                      <c:pt idx="4584">
                        <c:v>95.818749999999994</c:v>
                      </c:pt>
                      <c:pt idx="4585">
                        <c:v>95.799524000000005</c:v>
                      </c:pt>
                      <c:pt idx="4586">
                        <c:v>95.780306999999993</c:v>
                      </c:pt>
                      <c:pt idx="4587">
                        <c:v>95.761097000000007</c:v>
                      </c:pt>
                      <c:pt idx="4588">
                        <c:v>95.741895</c:v>
                      </c:pt>
                      <c:pt idx="4589">
                        <c:v>95.722700000000003</c:v>
                      </c:pt>
                      <c:pt idx="4590">
                        <c:v>95.703513999999998</c:v>
                      </c:pt>
                      <c:pt idx="4591">
                        <c:v>95.684335000000004</c:v>
                      </c:pt>
                      <c:pt idx="4592">
                        <c:v>95.665163000000007</c:v>
                      </c:pt>
                      <c:pt idx="4593">
                        <c:v>95.645999000000003</c:v>
                      </c:pt>
                      <c:pt idx="4594">
                        <c:v>95.626842999999994</c:v>
                      </c:pt>
                      <c:pt idx="4595">
                        <c:v>95.607695000000007</c:v>
                      </c:pt>
                      <c:pt idx="4596">
                        <c:v>95.588554000000002</c:v>
                      </c:pt>
                      <c:pt idx="4597">
                        <c:v>95.569421000000006</c:v>
                      </c:pt>
                      <c:pt idx="4598">
                        <c:v>95.550296000000003</c:v>
                      </c:pt>
                      <c:pt idx="4599">
                        <c:v>95.531177999999997</c:v>
                      </c:pt>
                      <c:pt idx="4600">
                        <c:v>95.512067999999999</c:v>
                      </c:pt>
                      <c:pt idx="4601">
                        <c:v>95.492965999999996</c:v>
                      </c:pt>
                      <c:pt idx="4602">
                        <c:v>95.473871000000003</c:v>
                      </c:pt>
                      <c:pt idx="4603">
                        <c:v>95.454784000000004</c:v>
                      </c:pt>
                      <c:pt idx="4604">
                        <c:v>95.435704000000001</c:v>
                      </c:pt>
                      <c:pt idx="4605">
                        <c:v>95.416633000000004</c:v>
                      </c:pt>
                      <c:pt idx="4606">
                        <c:v>95.397568000000007</c:v>
                      </c:pt>
                      <c:pt idx="4607">
                        <c:v>95.378512000000001</c:v>
                      </c:pt>
                      <c:pt idx="4608">
                        <c:v>95.359463000000005</c:v>
                      </c:pt>
                      <c:pt idx="4609">
                        <c:v>95.340421000000006</c:v>
                      </c:pt>
                      <c:pt idx="4610">
                        <c:v>95.321387000000001</c:v>
                      </c:pt>
                      <c:pt idx="4611">
                        <c:v>95.302361000000005</c:v>
                      </c:pt>
                      <c:pt idx="4612">
                        <c:v>95.283343000000002</c:v>
                      </c:pt>
                      <c:pt idx="4613">
                        <c:v>95.264330999999999</c:v>
                      </c:pt>
                      <c:pt idx="4614">
                        <c:v>95.245328000000001</c:v>
                      </c:pt>
                      <c:pt idx="4615">
                        <c:v>95.226331999999999</c:v>
                      </c:pt>
                      <c:pt idx="4616">
                        <c:v>95.207344000000006</c:v>
                      </c:pt>
                      <c:pt idx="4617">
                        <c:v>95.188362999999995</c:v>
                      </c:pt>
                      <c:pt idx="4618">
                        <c:v>95.169390000000007</c:v>
                      </c:pt>
                      <c:pt idx="4619">
                        <c:v>95.150424000000001</c:v>
                      </c:pt>
                      <c:pt idx="4620">
                        <c:v>95.131466000000003</c:v>
                      </c:pt>
                      <c:pt idx="4621">
                        <c:v>95.112515999999999</c:v>
                      </c:pt>
                      <c:pt idx="4622">
                        <c:v>95.093573000000006</c:v>
                      </c:pt>
                      <c:pt idx="4623">
                        <c:v>95.074636999999996</c:v>
                      </c:pt>
                      <c:pt idx="4624">
                        <c:v>95.055710000000005</c:v>
                      </c:pt>
                      <c:pt idx="4625">
                        <c:v>95.036788999999999</c:v>
                      </c:pt>
                      <c:pt idx="4626">
                        <c:v>95.017876000000001</c:v>
                      </c:pt>
                      <c:pt idx="4627">
                        <c:v>94.998970999999997</c:v>
                      </c:pt>
                      <c:pt idx="4628">
                        <c:v>94.980073000000004</c:v>
                      </c:pt>
                      <c:pt idx="4629">
                        <c:v>94.961183000000005</c:v>
                      </c:pt>
                      <c:pt idx="4630">
                        <c:v>94.942301</c:v>
                      </c:pt>
                      <c:pt idx="4631">
                        <c:v>94.923424999999995</c:v>
                      </c:pt>
                      <c:pt idx="4632">
                        <c:v>94.904557999999994</c:v>
                      </c:pt>
                      <c:pt idx="4633">
                        <c:v>94.885696999999993</c:v>
                      </c:pt>
                      <c:pt idx="4634">
                        <c:v>94.866844999999998</c:v>
                      </c:pt>
                      <c:pt idx="4635">
                        <c:v>94.847999000000002</c:v>
                      </c:pt>
                      <c:pt idx="4636">
                        <c:v>94.829161999999997</c:v>
                      </c:pt>
                      <c:pt idx="4637">
                        <c:v>94.810331000000005</c:v>
                      </c:pt>
                      <c:pt idx="4638">
                        <c:v>94.791509000000005</c:v>
                      </c:pt>
                      <c:pt idx="4639">
                        <c:v>94.772693000000004</c:v>
                      </c:pt>
                      <c:pt idx="4640">
                        <c:v>94.753885999999994</c:v>
                      </c:pt>
                      <c:pt idx="4641">
                        <c:v>94.735084999999998</c:v>
                      </c:pt>
                      <c:pt idx="4642">
                        <c:v>94.716291999999996</c:v>
                      </c:pt>
                      <c:pt idx="4643">
                        <c:v>94.697507000000002</c:v>
                      </c:pt>
                      <c:pt idx="4644">
                        <c:v>94.678729000000004</c:v>
                      </c:pt>
                      <c:pt idx="4645">
                        <c:v>94.659958000000003</c:v>
                      </c:pt>
                      <c:pt idx="4646">
                        <c:v>94.641194999999996</c:v>
                      </c:pt>
                      <c:pt idx="4647">
                        <c:v>94.622439</c:v>
                      </c:pt>
                      <c:pt idx="4648">
                        <c:v>94.603690999999998</c:v>
                      </c:pt>
                      <c:pt idx="4649">
                        <c:v>94.584950000000006</c:v>
                      </c:pt>
                      <c:pt idx="4650">
                        <c:v>94.566216999999995</c:v>
                      </c:pt>
                      <c:pt idx="4651">
                        <c:v>94.547490999999994</c:v>
                      </c:pt>
                      <c:pt idx="4652">
                        <c:v>94.528772000000004</c:v>
                      </c:pt>
                      <c:pt idx="4653">
                        <c:v>94.510060999999993</c:v>
                      </c:pt>
                      <c:pt idx="4654">
                        <c:v>94.491356999999994</c:v>
                      </c:pt>
                      <c:pt idx="4655">
                        <c:v>94.472661000000002</c:v>
                      </c:pt>
                      <c:pt idx="4656">
                        <c:v>94.453971999999993</c:v>
                      </c:pt>
                      <c:pt idx="4657">
                        <c:v>94.435291000000007</c:v>
                      </c:pt>
                      <c:pt idx="4658">
                        <c:v>94.416616000000005</c:v>
                      </c:pt>
                      <c:pt idx="4659">
                        <c:v>94.397949999999994</c:v>
                      </c:pt>
                      <c:pt idx="4660">
                        <c:v>94.379289999999997</c:v>
                      </c:pt>
                      <c:pt idx="4661">
                        <c:v>94.360637999999994</c:v>
                      </c:pt>
                      <c:pt idx="4662">
                        <c:v>94.341994</c:v>
                      </c:pt>
                      <c:pt idx="4663">
                        <c:v>94.323356000000004</c:v>
                      </c:pt>
                      <c:pt idx="4664">
                        <c:v>94.304726000000002</c:v>
                      </c:pt>
                      <c:pt idx="4665">
                        <c:v>94.286103999999995</c:v>
                      </c:pt>
                      <c:pt idx="4666">
                        <c:v>94.267488999999998</c:v>
                      </c:pt>
                      <c:pt idx="4667">
                        <c:v>94.248880999999997</c:v>
                      </c:pt>
                      <c:pt idx="4668">
                        <c:v>94.230279999999993</c:v>
                      </c:pt>
                      <c:pt idx="4669">
                        <c:v>94.211686999999998</c:v>
                      </c:pt>
                      <c:pt idx="4670">
                        <c:v>94.193100999999999</c:v>
                      </c:pt>
                      <c:pt idx="4671">
                        <c:v>94.174522999999994</c:v>
                      </c:pt>
                      <c:pt idx="4672">
                        <c:v>94.155951000000002</c:v>
                      </c:pt>
                      <c:pt idx="4673">
                        <c:v>94.137387000000004</c:v>
                      </c:pt>
                      <c:pt idx="4674">
                        <c:v>94.118831</c:v>
                      </c:pt>
                      <c:pt idx="4675">
                        <c:v>94.100282000000007</c:v>
                      </c:pt>
                      <c:pt idx="4676">
                        <c:v>94.081739999999996</c:v>
                      </c:pt>
                      <c:pt idx="4677">
                        <c:v>94.063204999999996</c:v>
                      </c:pt>
                      <c:pt idx="4678">
                        <c:v>94.044678000000005</c:v>
                      </c:pt>
                      <c:pt idx="4679">
                        <c:v>94.026157999999995</c:v>
                      </c:pt>
                      <c:pt idx="4680">
                        <c:v>94.007644999999997</c:v>
                      </c:pt>
                      <c:pt idx="4681">
                        <c:v>93.989140000000006</c:v>
                      </c:pt>
                      <c:pt idx="4682">
                        <c:v>93.970641000000001</c:v>
                      </c:pt>
                      <c:pt idx="4683">
                        <c:v>93.952151000000001</c:v>
                      </c:pt>
                      <c:pt idx="4684">
                        <c:v>93.933667</c:v>
                      </c:pt>
                      <c:pt idx="4685">
                        <c:v>93.915190999999993</c:v>
                      </c:pt>
                      <c:pt idx="4686">
                        <c:v>93.896721999999997</c:v>
                      </c:pt>
                      <c:pt idx="4687">
                        <c:v>93.878259999999997</c:v>
                      </c:pt>
                      <c:pt idx="4688">
                        <c:v>93.859804999999994</c:v>
                      </c:pt>
                      <c:pt idx="4689">
                        <c:v>93.841358</c:v>
                      </c:pt>
                      <c:pt idx="4690">
                        <c:v>93.822918000000001</c:v>
                      </c:pt>
                      <c:pt idx="4691">
                        <c:v>93.804485</c:v>
                      </c:pt>
                      <c:pt idx="4692">
                        <c:v>93.786060000000006</c:v>
                      </c:pt>
                      <c:pt idx="4693">
                        <c:v>93.767640999999998</c:v>
                      </c:pt>
                      <c:pt idx="4694">
                        <c:v>93.749229999999997</c:v>
                      </c:pt>
                      <c:pt idx="4695">
                        <c:v>93.730825999999993</c:v>
                      </c:pt>
                      <c:pt idx="4696">
                        <c:v>93.712429999999998</c:v>
                      </c:pt>
                      <c:pt idx="4697">
                        <c:v>93.694040000000001</c:v>
                      </c:pt>
                      <c:pt idx="4698">
                        <c:v>93.675657999999999</c:v>
                      </c:pt>
                      <c:pt idx="4699">
                        <c:v>93.657283000000007</c:v>
                      </c:pt>
                      <c:pt idx="4700">
                        <c:v>93.638914999999997</c:v>
                      </c:pt>
                      <c:pt idx="4701">
                        <c:v>93.620554999999996</c:v>
                      </c:pt>
                      <c:pt idx="4702">
                        <c:v>93.602200999999994</c:v>
                      </c:pt>
                      <c:pt idx="4703">
                        <c:v>93.583855</c:v>
                      </c:pt>
                      <c:pt idx="4704">
                        <c:v>93.565516000000002</c:v>
                      </c:pt>
                      <c:pt idx="4705">
                        <c:v>93.547184000000001</c:v>
                      </c:pt>
                      <c:pt idx="4706">
                        <c:v>93.528859999999995</c:v>
                      </c:pt>
                      <c:pt idx="4707">
                        <c:v>93.510542000000001</c:v>
                      </c:pt>
                      <c:pt idx="4708">
                        <c:v>93.492232000000001</c:v>
                      </c:pt>
                      <c:pt idx="4709">
                        <c:v>93.473928999999998</c:v>
                      </c:pt>
                      <c:pt idx="4710">
                        <c:v>93.455633000000006</c:v>
                      </c:pt>
                      <c:pt idx="4711">
                        <c:v>93.437343999999996</c:v>
                      </c:pt>
                      <c:pt idx="4712">
                        <c:v>93.419062999999994</c:v>
                      </c:pt>
                      <c:pt idx="4713">
                        <c:v>93.400788000000006</c:v>
                      </c:pt>
                      <c:pt idx="4714">
                        <c:v>93.382520999999997</c:v>
                      </c:pt>
                      <c:pt idx="4715">
                        <c:v>93.364260999999999</c:v>
                      </c:pt>
                      <c:pt idx="4716">
                        <c:v>93.346007999999998</c:v>
                      </c:pt>
                      <c:pt idx="4717">
                        <c:v>93.327762000000007</c:v>
                      </c:pt>
                      <c:pt idx="4718">
                        <c:v>93.309522999999999</c:v>
                      </c:pt>
                      <c:pt idx="4719">
                        <c:v>93.291291000000001</c:v>
                      </c:pt>
                      <c:pt idx="4720">
                        <c:v>93.273066999999998</c:v>
                      </c:pt>
                      <c:pt idx="4721">
                        <c:v>93.254848999999993</c:v>
                      </c:pt>
                      <c:pt idx="4722">
                        <c:v>93.236638999999997</c:v>
                      </c:pt>
                      <c:pt idx="4723">
                        <c:v>93.218435999999997</c:v>
                      </c:pt>
                      <c:pt idx="4724">
                        <c:v>93.200239999999994</c:v>
                      </c:pt>
                      <c:pt idx="4725">
                        <c:v>93.182051000000001</c:v>
                      </c:pt>
                      <c:pt idx="4726">
                        <c:v>93.163869000000005</c:v>
                      </c:pt>
                      <c:pt idx="4727">
                        <c:v>93.145694000000006</c:v>
                      </c:pt>
                      <c:pt idx="4728">
                        <c:v>93.127527000000001</c:v>
                      </c:pt>
                      <c:pt idx="4729">
                        <c:v>93.109365999999994</c:v>
                      </c:pt>
                      <c:pt idx="4730">
                        <c:v>93.091212999999996</c:v>
                      </c:pt>
                      <c:pt idx="4731">
                        <c:v>93.073065999999997</c:v>
                      </c:pt>
                      <c:pt idx="4732">
                        <c:v>93.054927000000006</c:v>
                      </c:pt>
                      <c:pt idx="4733">
                        <c:v>93.036794</c:v>
                      </c:pt>
                      <c:pt idx="4734">
                        <c:v>93.018669000000003</c:v>
                      </c:pt>
                      <c:pt idx="4735">
                        <c:v>93.000551000000002</c:v>
                      </c:pt>
                      <c:pt idx="4736">
                        <c:v>92.982439999999997</c:v>
                      </c:pt>
                      <c:pt idx="4737">
                        <c:v>92.964336000000003</c:v>
                      </c:pt>
                      <c:pt idx="4738">
                        <c:v>92.946239000000006</c:v>
                      </c:pt>
                      <c:pt idx="4739">
                        <c:v>92.928149000000005</c:v>
                      </c:pt>
                      <c:pt idx="4740">
                        <c:v>92.910066</c:v>
                      </c:pt>
                      <c:pt idx="4741">
                        <c:v>92.891990000000007</c:v>
                      </c:pt>
                      <c:pt idx="4742">
                        <c:v>92.873920999999996</c:v>
                      </c:pt>
                      <c:pt idx="4743">
                        <c:v>92.855858999999995</c:v>
                      </c:pt>
                      <c:pt idx="4744">
                        <c:v>92.837805000000003</c:v>
                      </c:pt>
                      <c:pt idx="4745">
                        <c:v>92.819756999999996</c:v>
                      </c:pt>
                      <c:pt idx="4746">
                        <c:v>92.801715999999999</c:v>
                      </c:pt>
                      <c:pt idx="4747">
                        <c:v>92.783681999999999</c:v>
                      </c:pt>
                      <c:pt idx="4748">
                        <c:v>92.765656000000007</c:v>
                      </c:pt>
                      <c:pt idx="4749">
                        <c:v>92.747636</c:v>
                      </c:pt>
                      <c:pt idx="4750">
                        <c:v>92.729623000000004</c:v>
                      </c:pt>
                      <c:pt idx="4751">
                        <c:v>92.711617000000004</c:v>
                      </c:pt>
                      <c:pt idx="4752">
                        <c:v>92.693618999999998</c:v>
                      </c:pt>
                      <c:pt idx="4753">
                        <c:v>92.675627000000006</c:v>
                      </c:pt>
                      <c:pt idx="4754">
                        <c:v>92.657641999999996</c:v>
                      </c:pt>
                      <c:pt idx="4755">
                        <c:v>92.639663999999996</c:v>
                      </c:pt>
                      <c:pt idx="4756">
                        <c:v>92.621692999999993</c:v>
                      </c:pt>
                      <c:pt idx="4757">
                        <c:v>92.603729000000001</c:v>
                      </c:pt>
                      <c:pt idx="4758">
                        <c:v>92.585773000000003</c:v>
                      </c:pt>
                      <c:pt idx="4759">
                        <c:v>92.567823000000004</c:v>
                      </c:pt>
                      <c:pt idx="4760">
                        <c:v>92.549880000000002</c:v>
                      </c:pt>
                      <c:pt idx="4761">
                        <c:v>92.531943999999996</c:v>
                      </c:pt>
                      <c:pt idx="4762">
                        <c:v>92.514015000000001</c:v>
                      </c:pt>
                      <c:pt idx="4763">
                        <c:v>92.496092000000004</c:v>
                      </c:pt>
                      <c:pt idx="4764">
                        <c:v>92.478177000000002</c:v>
                      </c:pt>
                      <c:pt idx="4765">
                        <c:v>92.460268999999997</c:v>
                      </c:pt>
                      <c:pt idx="4766">
                        <c:v>92.442368000000002</c:v>
                      </c:pt>
                      <c:pt idx="4767">
                        <c:v>92.424473000000006</c:v>
                      </c:pt>
                      <c:pt idx="4768">
                        <c:v>92.406586000000004</c:v>
                      </c:pt>
                      <c:pt idx="4769">
                        <c:v>92.388705000000002</c:v>
                      </c:pt>
                      <c:pt idx="4770">
                        <c:v>92.370831999999993</c:v>
                      </c:pt>
                      <c:pt idx="4771">
                        <c:v>92.352964999999998</c:v>
                      </c:pt>
                      <c:pt idx="4772">
                        <c:v>92.335104999999999</c:v>
                      </c:pt>
                      <c:pt idx="4773">
                        <c:v>92.317251999999996</c:v>
                      </c:pt>
                      <c:pt idx="4774">
                        <c:v>92.299406000000005</c:v>
                      </c:pt>
                      <c:pt idx="4775">
                        <c:v>92.281566999999995</c:v>
                      </c:pt>
                      <c:pt idx="4776">
                        <c:v>92.263734999999997</c:v>
                      </c:pt>
                      <c:pt idx="4777">
                        <c:v>92.245909999999995</c:v>
                      </c:pt>
                      <c:pt idx="4778">
                        <c:v>92.228091000000006</c:v>
                      </c:pt>
                      <c:pt idx="4779">
                        <c:v>92.210279999999997</c:v>
                      </c:pt>
                      <c:pt idx="4780">
                        <c:v>92.192475000000002</c:v>
                      </c:pt>
                      <c:pt idx="4781">
                        <c:v>92.174677000000003</c:v>
                      </c:pt>
                      <c:pt idx="4782">
                        <c:v>92.156886999999998</c:v>
                      </c:pt>
                      <c:pt idx="4783">
                        <c:v>92.139103000000006</c:v>
                      </c:pt>
                      <c:pt idx="4784">
                        <c:v>92.121324999999999</c:v>
                      </c:pt>
                      <c:pt idx="4785">
                        <c:v>92.103555</c:v>
                      </c:pt>
                      <c:pt idx="4786">
                        <c:v>92.085791999999998</c:v>
                      </c:pt>
                      <c:pt idx="4787">
                        <c:v>92.068034999999995</c:v>
                      </c:pt>
                      <c:pt idx="4788">
                        <c:v>92.050285000000002</c:v>
                      </c:pt>
                      <c:pt idx="4789">
                        <c:v>92.032542000000007</c:v>
                      </c:pt>
                      <c:pt idx="4790">
                        <c:v>92.014805999999993</c:v>
                      </c:pt>
                      <c:pt idx="4791">
                        <c:v>91.997077000000004</c:v>
                      </c:pt>
                      <c:pt idx="4792">
                        <c:v>91.979354999999998</c:v>
                      </c:pt>
                      <c:pt idx="4793">
                        <c:v>91.961639000000005</c:v>
                      </c:pt>
                      <c:pt idx="4794">
                        <c:v>91.943929999999995</c:v>
                      </c:pt>
                      <c:pt idx="4795">
                        <c:v>91.926227999999995</c:v>
                      </c:pt>
                      <c:pt idx="4796">
                        <c:v>91.908533000000006</c:v>
                      </c:pt>
                      <c:pt idx="4797">
                        <c:v>91.890844999999999</c:v>
                      </c:pt>
                      <c:pt idx="4798">
                        <c:v>91.873163000000005</c:v>
                      </c:pt>
                      <c:pt idx="4799">
                        <c:v>91.855489000000006</c:v>
                      </c:pt>
                      <c:pt idx="4800">
                        <c:v>91.837821000000005</c:v>
                      </c:pt>
                      <c:pt idx="4801">
                        <c:v>91.820159000000004</c:v>
                      </c:pt>
                      <c:pt idx="4802">
                        <c:v>91.802504999999996</c:v>
                      </c:pt>
                      <c:pt idx="4803">
                        <c:v>91.784858</c:v>
                      </c:pt>
                      <c:pt idx="4804">
                        <c:v>91.767217000000002</c:v>
                      </c:pt>
                      <c:pt idx="4805">
                        <c:v>91.749583000000001</c:v>
                      </c:pt>
                      <c:pt idx="4806">
                        <c:v>91.731955999999997</c:v>
                      </c:pt>
                      <c:pt idx="4807">
                        <c:v>91.714335000000005</c:v>
                      </c:pt>
                      <c:pt idx="4808">
                        <c:v>91.696721999999994</c:v>
                      </c:pt>
                      <c:pt idx="4809">
                        <c:v>91.679114999999996</c:v>
                      </c:pt>
                      <c:pt idx="4810">
                        <c:v>91.661514999999994</c:v>
                      </c:pt>
                      <c:pt idx="4811">
                        <c:v>91.643921000000006</c:v>
                      </c:pt>
                      <c:pt idx="4812">
                        <c:v>91.626334999999997</c:v>
                      </c:pt>
                      <c:pt idx="4813">
                        <c:v>91.608755000000002</c:v>
                      </c:pt>
                      <c:pt idx="4814">
                        <c:v>91.591182000000003</c:v>
                      </c:pt>
                      <c:pt idx="4815">
                        <c:v>91.573615000000004</c:v>
                      </c:pt>
                      <c:pt idx="4816">
                        <c:v>91.556055000000001</c:v>
                      </c:pt>
                      <c:pt idx="4817">
                        <c:v>91.538503000000006</c:v>
                      </c:pt>
                      <c:pt idx="4818">
                        <c:v>91.520955999999998</c:v>
                      </c:pt>
                      <c:pt idx="4819">
                        <c:v>91.503416999999999</c:v>
                      </c:pt>
                      <c:pt idx="4820">
                        <c:v>91.485883999999999</c:v>
                      </c:pt>
                      <c:pt idx="4821">
                        <c:v>91.468357999999995</c:v>
                      </c:pt>
                      <c:pt idx="4822">
                        <c:v>91.450839000000002</c:v>
                      </c:pt>
                      <c:pt idx="4823">
                        <c:v>91.433325999999994</c:v>
                      </c:pt>
                      <c:pt idx="4824">
                        <c:v>91.415819999999997</c:v>
                      </c:pt>
                      <c:pt idx="4825">
                        <c:v>91.398320999999996</c:v>
                      </c:pt>
                      <c:pt idx="4826">
                        <c:v>91.380829000000006</c:v>
                      </c:pt>
                      <c:pt idx="4827">
                        <c:v>91.363343</c:v>
                      </c:pt>
                      <c:pt idx="4828">
                        <c:v>91.345864000000006</c:v>
                      </c:pt>
                      <c:pt idx="4829">
                        <c:v>91.328390999999996</c:v>
                      </c:pt>
                      <c:pt idx="4830">
                        <c:v>91.310924999999997</c:v>
                      </c:pt>
                      <c:pt idx="4831">
                        <c:v>91.293465999999995</c:v>
                      </c:pt>
                      <c:pt idx="4832">
                        <c:v>91.276014000000004</c:v>
                      </c:pt>
                      <c:pt idx="4833">
                        <c:v>91.258567999999997</c:v>
                      </c:pt>
                      <c:pt idx="4834">
                        <c:v>91.241129000000001</c:v>
                      </c:pt>
                      <c:pt idx="4835">
                        <c:v>91.223697000000001</c:v>
                      </c:pt>
                      <c:pt idx="4836">
                        <c:v>91.206271000000001</c:v>
                      </c:pt>
                      <c:pt idx="4837">
                        <c:v>91.188851999999997</c:v>
                      </c:pt>
                      <c:pt idx="4838">
                        <c:v>91.171440000000004</c:v>
                      </c:pt>
                      <c:pt idx="4839">
                        <c:v>91.154033999999996</c:v>
                      </c:pt>
                      <c:pt idx="4840">
                        <c:v>91.136634999999998</c:v>
                      </c:pt>
                      <c:pt idx="4841">
                        <c:v>91.119242</c:v>
                      </c:pt>
                      <c:pt idx="4842">
                        <c:v>91.101855999999998</c:v>
                      </c:pt>
                      <c:pt idx="4843">
                        <c:v>91.084477000000007</c:v>
                      </c:pt>
                      <c:pt idx="4844">
                        <c:v>91.067104999999998</c:v>
                      </c:pt>
                      <c:pt idx="4845">
                        <c:v>91.049739000000002</c:v>
                      </c:pt>
                      <c:pt idx="4846">
                        <c:v>91.032379000000006</c:v>
                      </c:pt>
                      <c:pt idx="4847">
                        <c:v>91.015027000000003</c:v>
                      </c:pt>
                      <c:pt idx="4848">
                        <c:v>90.997680000000003</c:v>
                      </c:pt>
                      <c:pt idx="4849">
                        <c:v>90.980340999999996</c:v>
                      </c:pt>
                      <c:pt idx="4850">
                        <c:v>90.963008000000002</c:v>
                      </c:pt>
                      <c:pt idx="4851">
                        <c:v>90.945682000000005</c:v>
                      </c:pt>
                      <c:pt idx="4852">
                        <c:v>90.928362000000007</c:v>
                      </c:pt>
                      <c:pt idx="4853">
                        <c:v>90.911049000000006</c:v>
                      </c:pt>
                      <c:pt idx="4854">
                        <c:v>90.893742000000003</c:v>
                      </c:pt>
                      <c:pt idx="4855">
                        <c:v>90.876442999999995</c:v>
                      </c:pt>
                      <c:pt idx="4856">
                        <c:v>90.859149000000002</c:v>
                      </c:pt>
                      <c:pt idx="4857">
                        <c:v>90.841862000000006</c:v>
                      </c:pt>
                      <c:pt idx="4858">
                        <c:v>90.824582000000007</c:v>
                      </c:pt>
                      <c:pt idx="4859">
                        <c:v>90.807309000000004</c:v>
                      </c:pt>
                      <c:pt idx="4860">
                        <c:v>90.790042</c:v>
                      </c:pt>
                      <c:pt idx="4861">
                        <c:v>90.772780999999995</c:v>
                      </c:pt>
                      <c:pt idx="4862">
                        <c:v>90.755527000000001</c:v>
                      </c:pt>
                      <c:pt idx="4863">
                        <c:v>90.738280000000003</c:v>
                      </c:pt>
                      <c:pt idx="4864">
                        <c:v>90.721039000000005</c:v>
                      </c:pt>
                      <c:pt idx="4865">
                        <c:v>90.703805000000003</c:v>
                      </c:pt>
                      <c:pt idx="4866">
                        <c:v>90.686577</c:v>
                      </c:pt>
                      <c:pt idx="4867">
                        <c:v>90.669355999999993</c:v>
                      </c:pt>
                      <c:pt idx="4868">
                        <c:v>90.652141</c:v>
                      </c:pt>
                      <c:pt idx="4869">
                        <c:v>90.634933000000004</c:v>
                      </c:pt>
                      <c:pt idx="4870">
                        <c:v>90.617732000000004</c:v>
                      </c:pt>
                      <c:pt idx="4871">
                        <c:v>90.600537000000003</c:v>
                      </c:pt>
                      <c:pt idx="4872">
                        <c:v>90.583348000000001</c:v>
                      </c:pt>
                      <c:pt idx="4873">
                        <c:v>90.566165999999996</c:v>
                      </c:pt>
                      <c:pt idx="4874">
                        <c:v>90.548991000000001</c:v>
                      </c:pt>
                      <c:pt idx="4875">
                        <c:v>90.531822000000005</c:v>
                      </c:pt>
                      <c:pt idx="4876">
                        <c:v>90.514660000000006</c:v>
                      </c:pt>
                      <c:pt idx="4877">
                        <c:v>90.497504000000006</c:v>
                      </c:pt>
                      <c:pt idx="4878">
                        <c:v>90.480354000000005</c:v>
                      </c:pt>
                      <c:pt idx="4879">
                        <c:v>90.463211000000001</c:v>
                      </c:pt>
                      <c:pt idx="4880">
                        <c:v>90.446074999999993</c:v>
                      </c:pt>
                      <c:pt idx="4881">
                        <c:v>90.428944999999999</c:v>
                      </c:pt>
                      <c:pt idx="4882">
                        <c:v>90.411821000000003</c:v>
                      </c:pt>
                      <c:pt idx="4883">
                        <c:v>90.394705000000002</c:v>
                      </c:pt>
                      <c:pt idx="4884">
                        <c:v>90.377594000000002</c:v>
                      </c:pt>
                      <c:pt idx="4885">
                        <c:v>90.360489999999999</c:v>
                      </c:pt>
                      <c:pt idx="4886">
                        <c:v>90.343391999999994</c:v>
                      </c:pt>
                      <c:pt idx="4887">
                        <c:v>90.326301000000001</c:v>
                      </c:pt>
                      <c:pt idx="4888">
                        <c:v>90.309217000000004</c:v>
                      </c:pt>
                      <c:pt idx="4889">
                        <c:v>90.292139000000006</c:v>
                      </c:pt>
                      <c:pt idx="4890">
                        <c:v>90.275067000000007</c:v>
                      </c:pt>
                      <c:pt idx="4891">
                        <c:v>90.258002000000005</c:v>
                      </c:pt>
                      <c:pt idx="4892">
                        <c:v>90.240943000000001</c:v>
                      </c:pt>
                      <c:pt idx="4893">
                        <c:v>90.223890999999995</c:v>
                      </c:pt>
                      <c:pt idx="4894">
                        <c:v>90.206845000000001</c:v>
                      </c:pt>
                      <c:pt idx="4895">
                        <c:v>90.189805000000007</c:v>
                      </c:pt>
                      <c:pt idx="4896">
                        <c:v>90.172771999999995</c:v>
                      </c:pt>
                      <c:pt idx="4897">
                        <c:v>90.155745999999994</c:v>
                      </c:pt>
                      <c:pt idx="4898">
                        <c:v>90.138726000000005</c:v>
                      </c:pt>
                      <c:pt idx="4899">
                        <c:v>90.121712000000002</c:v>
                      </c:pt>
                      <c:pt idx="4900">
                        <c:v>90.104704999999996</c:v>
                      </c:pt>
                      <c:pt idx="4901">
                        <c:v>90.087704000000002</c:v>
                      </c:pt>
                      <c:pt idx="4902">
                        <c:v>90.070708999999994</c:v>
                      </c:pt>
                      <c:pt idx="4903">
                        <c:v>90.053720999999996</c:v>
                      </c:pt>
                      <c:pt idx="4904">
                        <c:v>90.036738999999997</c:v>
                      </c:pt>
                      <c:pt idx="4905">
                        <c:v>90.019763999999995</c:v>
                      </c:pt>
                      <c:pt idx="4906">
                        <c:v>90.002795000000006</c:v>
                      </c:pt>
                      <c:pt idx="4907">
                        <c:v>89.985833</c:v>
                      </c:pt>
                      <c:pt idx="4908">
                        <c:v>89.968877000000006</c:v>
                      </c:pt>
                      <c:pt idx="4909">
                        <c:v>89.951926999999998</c:v>
                      </c:pt>
                      <c:pt idx="4910">
                        <c:v>89.934984</c:v>
                      </c:pt>
                      <c:pt idx="4911">
                        <c:v>89.918047000000001</c:v>
                      </c:pt>
                      <c:pt idx="4912">
                        <c:v>89.901116000000002</c:v>
                      </c:pt>
                      <c:pt idx="4913">
                        <c:v>89.884191999999999</c:v>
                      </c:pt>
                      <c:pt idx="4914">
                        <c:v>89.867273999999995</c:v>
                      </c:pt>
                      <c:pt idx="4915">
                        <c:v>89.850363000000002</c:v>
                      </c:pt>
                      <c:pt idx="4916">
                        <c:v>89.833457999999993</c:v>
                      </c:pt>
                      <c:pt idx="4917">
                        <c:v>89.816558999999998</c:v>
                      </c:pt>
                      <c:pt idx="4918">
                        <c:v>89.799666999999999</c:v>
                      </c:pt>
                      <c:pt idx="4919">
                        <c:v>89.782781</c:v>
                      </c:pt>
                      <c:pt idx="4920">
                        <c:v>89.765900999999999</c:v>
                      </c:pt>
                      <c:pt idx="4921">
                        <c:v>89.749027999999996</c:v>
                      </c:pt>
                      <c:pt idx="4922">
                        <c:v>89.732161000000005</c:v>
                      </c:pt>
                      <c:pt idx="4923">
                        <c:v>89.715300999999997</c:v>
                      </c:pt>
                      <c:pt idx="4924">
                        <c:v>89.698446000000004</c:v>
                      </c:pt>
                      <c:pt idx="4925">
                        <c:v>89.681597999999994</c:v>
                      </c:pt>
                      <c:pt idx="4926">
                        <c:v>89.664756999999994</c:v>
                      </c:pt>
                      <c:pt idx="4927">
                        <c:v>89.647920999999997</c:v>
                      </c:pt>
                      <c:pt idx="4928">
                        <c:v>89.631091999999995</c:v>
                      </c:pt>
                      <c:pt idx="4929">
                        <c:v>89.614270000000005</c:v>
                      </c:pt>
                      <c:pt idx="4930">
                        <c:v>89.597453000000002</c:v>
                      </c:pt>
                      <c:pt idx="4931">
                        <c:v>89.580642999999995</c:v>
                      </c:pt>
                      <c:pt idx="4932">
                        <c:v>89.563839999999999</c:v>
                      </c:pt>
                      <c:pt idx="4933">
                        <c:v>89.547042000000005</c:v>
                      </c:pt>
                      <c:pt idx="4934">
                        <c:v>89.530251000000007</c:v>
                      </c:pt>
                      <c:pt idx="4935">
                        <c:v>89.513465999999994</c:v>
                      </c:pt>
                      <c:pt idx="4936">
                        <c:v>89.496688000000006</c:v>
                      </c:pt>
                      <c:pt idx="4937">
                        <c:v>89.479916000000003</c:v>
                      </c:pt>
                      <c:pt idx="4938">
                        <c:v>89.463149999999999</c:v>
                      </c:pt>
                      <c:pt idx="4939">
                        <c:v>89.446389999999994</c:v>
                      </c:pt>
                      <c:pt idx="4940">
                        <c:v>89.429637</c:v>
                      </c:pt>
                      <c:pt idx="4941">
                        <c:v>89.412889000000007</c:v>
                      </c:pt>
                      <c:pt idx="4942">
                        <c:v>89.396148999999994</c:v>
                      </c:pt>
                      <c:pt idx="4943">
                        <c:v>89.379413999999997</c:v>
                      </c:pt>
                      <c:pt idx="4944">
                        <c:v>89.362685999999997</c:v>
                      </c:pt>
                      <c:pt idx="4945">
                        <c:v>89.345963999999995</c:v>
                      </c:pt>
                      <c:pt idx="4946">
                        <c:v>89.329248000000007</c:v>
                      </c:pt>
                      <c:pt idx="4947">
                        <c:v>89.312538000000004</c:v>
                      </c:pt>
                      <c:pt idx="4948">
                        <c:v>89.295834999999997</c:v>
                      </c:pt>
                      <c:pt idx="4949">
                        <c:v>89.279138000000003</c:v>
                      </c:pt>
                      <c:pt idx="4950">
                        <c:v>89.262446999999995</c:v>
                      </c:pt>
                      <c:pt idx="4951">
                        <c:v>89.245761999999999</c:v>
                      </c:pt>
                      <c:pt idx="4952">
                        <c:v>89.229084</c:v>
                      </c:pt>
                      <c:pt idx="4953">
                        <c:v>89.212412</c:v>
                      </c:pt>
                      <c:pt idx="4954">
                        <c:v>89.195746</c:v>
                      </c:pt>
                      <c:pt idx="4955">
                        <c:v>89.179086999999996</c:v>
                      </c:pt>
                      <c:pt idx="4956">
                        <c:v>89.162432999999993</c:v>
                      </c:pt>
                      <c:pt idx="4957">
                        <c:v>89.145786000000001</c:v>
                      </c:pt>
                      <c:pt idx="4958">
                        <c:v>89.129144999999994</c:v>
                      </c:pt>
                      <c:pt idx="4959">
                        <c:v>89.11251</c:v>
                      </c:pt>
                      <c:pt idx="4960">
                        <c:v>89.095882000000003</c:v>
                      </c:pt>
                      <c:pt idx="4961">
                        <c:v>89.079258999999993</c:v>
                      </c:pt>
                      <c:pt idx="4962">
                        <c:v>89.062642999999994</c:v>
                      </c:pt>
                      <c:pt idx="4963">
                        <c:v>89.046032999999994</c:v>
                      </c:pt>
                      <c:pt idx="4964">
                        <c:v>89.029428999999993</c:v>
                      </c:pt>
                      <c:pt idx="4965">
                        <c:v>89.012832000000003</c:v>
                      </c:pt>
                      <c:pt idx="4966">
                        <c:v>88.99624</c:v>
                      </c:pt>
                      <c:pt idx="4967">
                        <c:v>88.979654999999994</c:v>
                      </c:pt>
                      <c:pt idx="4968">
                        <c:v>88.963076000000001</c:v>
                      </c:pt>
                      <c:pt idx="4969">
                        <c:v>88.946503000000007</c:v>
                      </c:pt>
                      <c:pt idx="4970">
                        <c:v>88.929936999999995</c:v>
                      </c:pt>
                      <c:pt idx="4971">
                        <c:v>88.913376</c:v>
                      </c:pt>
                      <c:pt idx="4972">
                        <c:v>88.896822</c:v>
                      </c:pt>
                      <c:pt idx="4973">
                        <c:v>88.880274</c:v>
                      </c:pt>
                      <c:pt idx="4974">
                        <c:v>88.863731000000001</c:v>
                      </c:pt>
                      <c:pt idx="4975">
                        <c:v>88.847195999999997</c:v>
                      </c:pt>
                      <c:pt idx="4976">
                        <c:v>88.830665999999994</c:v>
                      </c:pt>
                      <c:pt idx="4977">
                        <c:v>88.814142000000004</c:v>
                      </c:pt>
                      <c:pt idx="4978">
                        <c:v>88.797624999999996</c:v>
                      </c:pt>
                      <c:pt idx="4979">
                        <c:v>88.781114000000002</c:v>
                      </c:pt>
                      <c:pt idx="4980">
                        <c:v>88.764608999999993</c:v>
                      </c:pt>
                      <c:pt idx="4981">
                        <c:v>88.748109999999997</c:v>
                      </c:pt>
                      <c:pt idx="4982">
                        <c:v>88.731617</c:v>
                      </c:pt>
                      <c:pt idx="4983">
                        <c:v>88.715130000000002</c:v>
                      </c:pt>
                      <c:pt idx="4984">
                        <c:v>88.698649000000003</c:v>
                      </c:pt>
                      <c:pt idx="4985">
                        <c:v>88.682175000000001</c:v>
                      </c:pt>
                      <c:pt idx="4986">
                        <c:v>88.665706</c:v>
                      </c:pt>
                      <c:pt idx="4987">
                        <c:v>88.649243999999996</c:v>
                      </c:pt>
                      <c:pt idx="4988">
                        <c:v>88.632788000000005</c:v>
                      </c:pt>
                      <c:pt idx="4989">
                        <c:v>88.616337999999999</c:v>
                      </c:pt>
                      <c:pt idx="4990">
                        <c:v>88.599894000000006</c:v>
                      </c:pt>
                      <c:pt idx="4991">
                        <c:v>88.583455999999998</c:v>
                      </c:pt>
                      <c:pt idx="4992">
                        <c:v>88.567025000000001</c:v>
                      </c:pt>
                      <c:pt idx="4993">
                        <c:v>88.550599000000005</c:v>
                      </c:pt>
                      <c:pt idx="4994">
                        <c:v>88.534178999999995</c:v>
                      </c:pt>
                      <c:pt idx="4995">
                        <c:v>88.517765999999995</c:v>
                      </c:pt>
                      <c:pt idx="4996">
                        <c:v>88.501358999999994</c:v>
                      </c:pt>
                      <c:pt idx="4997">
                        <c:v>88.484956999999994</c:v>
                      </c:pt>
                      <c:pt idx="4998">
                        <c:v>88.468562000000006</c:v>
                      </c:pt>
                      <c:pt idx="4999">
                        <c:v>88.452173000000002</c:v>
                      </c:pt>
                      <c:pt idx="5000">
                        <c:v>88.435789999999997</c:v>
                      </c:pt>
                      <c:pt idx="5001">
                        <c:v>88.419413000000006</c:v>
                      </c:pt>
                      <c:pt idx="5002">
                        <c:v>88.403041999999999</c:v>
                      </c:pt>
                      <c:pt idx="5003">
                        <c:v>88.386677000000006</c:v>
                      </c:pt>
                      <c:pt idx="5004">
                        <c:v>88.370317999999997</c:v>
                      </c:pt>
                      <c:pt idx="5005">
                        <c:v>88.353965000000002</c:v>
                      </c:pt>
                      <c:pt idx="5006">
                        <c:v>88.337619000000004</c:v>
                      </c:pt>
                      <c:pt idx="5007">
                        <c:v>88.321278000000007</c:v>
                      </c:pt>
                      <c:pt idx="5008">
                        <c:v>88.304942999999994</c:v>
                      </c:pt>
                      <c:pt idx="5009">
                        <c:v>88.288614999999993</c:v>
                      </c:pt>
                      <c:pt idx="5010">
                        <c:v>88.272291999999993</c:v>
                      </c:pt>
                      <c:pt idx="5011">
                        <c:v>88.255976000000004</c:v>
                      </c:pt>
                      <c:pt idx="5012">
                        <c:v>88.239665000000002</c:v>
                      </c:pt>
                      <c:pt idx="5013">
                        <c:v>88.223360999999997</c:v>
                      </c:pt>
                      <c:pt idx="5014">
                        <c:v>88.207061999999993</c:v>
                      </c:pt>
                      <c:pt idx="5015">
                        <c:v>88.190770000000001</c:v>
                      </c:pt>
                      <c:pt idx="5016">
                        <c:v>88.174484000000007</c:v>
                      </c:pt>
                      <c:pt idx="5017">
                        <c:v>88.158203</c:v>
                      </c:pt>
                      <c:pt idx="5018">
                        <c:v>88.141929000000005</c:v>
                      </c:pt>
                      <c:pt idx="5019">
                        <c:v>88.125660999999994</c:v>
                      </c:pt>
                      <c:pt idx="5020">
                        <c:v>88.109397999999999</c:v>
                      </c:pt>
                      <c:pt idx="5021">
                        <c:v>88.093142</c:v>
                      </c:pt>
                      <c:pt idx="5022">
                        <c:v>88.076892000000001</c:v>
                      </c:pt>
                      <c:pt idx="5023">
                        <c:v>88.060647000000003</c:v>
                      </c:pt>
                      <c:pt idx="5024">
                        <c:v>88.044409000000002</c:v>
                      </c:pt>
                      <c:pt idx="5025">
                        <c:v>88.028176000000002</c:v>
                      </c:pt>
                      <c:pt idx="5026">
                        <c:v>88.011949999999999</c:v>
                      </c:pt>
                      <c:pt idx="5027">
                        <c:v>87.995729999999995</c:v>
                      </c:pt>
                      <c:pt idx="5028">
                        <c:v>87.979515000000006</c:v>
                      </c:pt>
                      <c:pt idx="5029">
                        <c:v>87.963307</c:v>
                      </c:pt>
                      <c:pt idx="5030">
                        <c:v>87.947103999999996</c:v>
                      </c:pt>
                      <c:pt idx="5031">
                        <c:v>87.930908000000002</c:v>
                      </c:pt>
                      <c:pt idx="5032">
                        <c:v>87.914716999999996</c:v>
                      </c:pt>
                      <c:pt idx="5033">
                        <c:v>87.898533</c:v>
                      </c:pt>
                      <c:pt idx="5034">
                        <c:v>87.882354000000007</c:v>
                      </c:pt>
                      <c:pt idx="5035">
                        <c:v>87.866180999999997</c:v>
                      </c:pt>
                      <c:pt idx="5036">
                        <c:v>87.850014999999999</c:v>
                      </c:pt>
                      <c:pt idx="5037">
                        <c:v>87.833854000000002</c:v>
                      </c:pt>
                      <c:pt idx="5038">
                        <c:v>87.817699000000005</c:v>
                      </c:pt>
                      <c:pt idx="5039">
                        <c:v>87.801550000000006</c:v>
                      </c:pt>
                      <c:pt idx="5040">
                        <c:v>87.785407000000006</c:v>
                      </c:pt>
                      <c:pt idx="5041">
                        <c:v>87.769270000000006</c:v>
                      </c:pt>
                      <c:pt idx="5042">
                        <c:v>87.753139000000004</c:v>
                      </c:pt>
                      <c:pt idx="5043">
                        <c:v>87.737014000000002</c:v>
                      </c:pt>
                      <c:pt idx="5044">
                        <c:v>87.720894999999999</c:v>
                      </c:pt>
                      <c:pt idx="5045">
                        <c:v>87.704780999999997</c:v>
                      </c:pt>
                      <c:pt idx="5046">
                        <c:v>87.688674000000006</c:v>
                      </c:pt>
                      <c:pt idx="5047">
                        <c:v>87.672572000000002</c:v>
                      </c:pt>
                      <c:pt idx="5048">
                        <c:v>87.656476999999995</c:v>
                      </c:pt>
                      <c:pt idx="5049">
                        <c:v>87.640387000000004</c:v>
                      </c:pt>
                      <c:pt idx="5050">
                        <c:v>87.624302999999998</c:v>
                      </c:pt>
                      <c:pt idx="5051">
                        <c:v>87.608226000000002</c:v>
                      </c:pt>
                      <c:pt idx="5052">
                        <c:v>87.592153999999994</c:v>
                      </c:pt>
                      <c:pt idx="5053">
                        <c:v>87.576087999999999</c:v>
                      </c:pt>
                      <c:pt idx="5054">
                        <c:v>87.560027000000005</c:v>
                      </c:pt>
                      <c:pt idx="5055">
                        <c:v>87.543972999999994</c:v>
                      </c:pt>
                      <c:pt idx="5056">
                        <c:v>87.527924999999996</c:v>
                      </c:pt>
                      <c:pt idx="5057">
                        <c:v>87.511882</c:v>
                      </c:pt>
                      <c:pt idx="5058">
                        <c:v>87.495846</c:v>
                      </c:pt>
                      <c:pt idx="5059">
                        <c:v>87.479815000000002</c:v>
                      </c:pt>
                      <c:pt idx="5060">
                        <c:v>87.463790000000003</c:v>
                      </c:pt>
                      <c:pt idx="5061">
                        <c:v>87.447771000000003</c:v>
                      </c:pt>
                      <c:pt idx="5062">
                        <c:v>87.431758000000002</c:v>
                      </c:pt>
                      <c:pt idx="5063">
                        <c:v>87.415751</c:v>
                      </c:pt>
                      <c:pt idx="5064">
                        <c:v>87.399749</c:v>
                      </c:pt>
                      <c:pt idx="5065">
                        <c:v>87.383753999999996</c:v>
                      </c:pt>
                      <c:pt idx="5066">
                        <c:v>87.367763999999994</c:v>
                      </c:pt>
                      <c:pt idx="5067">
                        <c:v>87.351780000000005</c:v>
                      </c:pt>
                      <c:pt idx="5068">
                        <c:v>87.335802000000001</c:v>
                      </c:pt>
                      <c:pt idx="5069">
                        <c:v>87.319829999999996</c:v>
                      </c:pt>
                      <c:pt idx="5070">
                        <c:v>87.303863000000007</c:v>
                      </c:pt>
                      <c:pt idx="5071">
                        <c:v>87.287903</c:v>
                      </c:pt>
                      <c:pt idx="5072">
                        <c:v>87.271947999999995</c:v>
                      </c:pt>
                      <c:pt idx="5073">
                        <c:v>87.256</c:v>
                      </c:pt>
                      <c:pt idx="5074">
                        <c:v>87.240056999999993</c:v>
                      </c:pt>
                      <c:pt idx="5075">
                        <c:v>87.224119000000002</c:v>
                      </c:pt>
                      <c:pt idx="5076">
                        <c:v>87.208188000000007</c:v>
                      </c:pt>
                      <c:pt idx="5077">
                        <c:v>87.192261999999999</c:v>
                      </c:pt>
                      <c:pt idx="5078">
                        <c:v>87.176343000000003</c:v>
                      </c:pt>
                      <c:pt idx="5079">
                        <c:v>87.160428999999993</c:v>
                      </c:pt>
                      <c:pt idx="5080">
                        <c:v>87.144520999999997</c:v>
                      </c:pt>
                      <c:pt idx="5081">
                        <c:v>87.128618000000003</c:v>
                      </c:pt>
                      <c:pt idx="5082">
                        <c:v>87.112722000000005</c:v>
                      </c:pt>
                      <c:pt idx="5083">
                        <c:v>87.096830999999995</c:v>
                      </c:pt>
                      <c:pt idx="5084">
                        <c:v>87.080945999999997</c:v>
                      </c:pt>
                      <c:pt idx="5085">
                        <c:v>87.065066999999999</c:v>
                      </c:pt>
                      <c:pt idx="5086">
                        <c:v>87.049194</c:v>
                      </c:pt>
                      <c:pt idx="5087">
                        <c:v>87.033327</c:v>
                      </c:pt>
                      <c:pt idx="5088">
                        <c:v>87.017465000000001</c:v>
                      </c:pt>
                      <c:pt idx="5089">
                        <c:v>87.001609000000002</c:v>
                      </c:pt>
                      <c:pt idx="5090">
                        <c:v>86.985759000000002</c:v>
                      </c:pt>
                      <c:pt idx="5091">
                        <c:v>86.969914000000003</c:v>
                      </c:pt>
                      <c:pt idx="5092">
                        <c:v>86.954076000000001</c:v>
                      </c:pt>
                      <c:pt idx="5093">
                        <c:v>86.938243</c:v>
                      </c:pt>
                      <c:pt idx="5094">
                        <c:v>86.922415999999998</c:v>
                      </c:pt>
                      <c:pt idx="5095">
                        <c:v>86.906593999999998</c:v>
                      </c:pt>
                      <c:pt idx="5096">
                        <c:v>86.890778999999995</c:v>
                      </c:pt>
                      <c:pt idx="5097">
                        <c:v>86.874968999999993</c:v>
                      </c:pt>
                      <c:pt idx="5098">
                        <c:v>86.859165000000004</c:v>
                      </c:pt>
                      <c:pt idx="5099">
                        <c:v>86.843367000000001</c:v>
                      </c:pt>
                      <c:pt idx="5100">
                        <c:v>86.827573999999998</c:v>
                      </c:pt>
                      <c:pt idx="5101">
                        <c:v>86.811786999999995</c:v>
                      </c:pt>
                      <c:pt idx="5102">
                        <c:v>86.796006000000006</c:v>
                      </c:pt>
                      <c:pt idx="5103">
                        <c:v>86.780231000000001</c:v>
                      </c:pt>
                      <c:pt idx="5104">
                        <c:v>86.764460999999997</c:v>
                      </c:pt>
                      <c:pt idx="5105">
                        <c:v>86.748697000000007</c:v>
                      </c:pt>
                      <c:pt idx="5106">
                        <c:v>86.732939000000002</c:v>
                      </c:pt>
                      <c:pt idx="5107">
                        <c:v>86.717186999999996</c:v>
                      </c:pt>
                      <c:pt idx="5108">
                        <c:v>86.701440000000005</c:v>
                      </c:pt>
                      <c:pt idx="5109">
                        <c:v>86.685699</c:v>
                      </c:pt>
                      <c:pt idx="5110">
                        <c:v>86.669963999999993</c:v>
                      </c:pt>
                      <c:pt idx="5111">
                        <c:v>86.654234000000002</c:v>
                      </c:pt>
                      <c:pt idx="5112">
                        <c:v>86.638509999999997</c:v>
                      </c:pt>
                      <c:pt idx="5113">
                        <c:v>86.622792000000004</c:v>
                      </c:pt>
                      <c:pt idx="5114">
                        <c:v>86.607078999999999</c:v>
                      </c:pt>
                      <c:pt idx="5115">
                        <c:v>86.591373000000004</c:v>
                      </c:pt>
                      <c:pt idx="5116">
                        <c:v>86.575671999999997</c:v>
                      </c:pt>
                      <c:pt idx="5117">
                        <c:v>86.559976000000006</c:v>
                      </c:pt>
                      <c:pt idx="5118">
                        <c:v>86.544286999999997</c:v>
                      </c:pt>
                      <c:pt idx="5119">
                        <c:v>86.528603000000004</c:v>
                      </c:pt>
                      <c:pt idx="5120">
                        <c:v>86.512923999999998</c:v>
                      </c:pt>
                      <c:pt idx="5121">
                        <c:v>86.497252000000003</c:v>
                      </c:pt>
                      <c:pt idx="5122">
                        <c:v>86.481584999999995</c:v>
                      </c:pt>
                      <c:pt idx="5123">
                        <c:v>86.465923000000004</c:v>
                      </c:pt>
                      <c:pt idx="5124">
                        <c:v>86.450267999999994</c:v>
                      </c:pt>
                      <c:pt idx="5125">
                        <c:v>86.434618</c:v>
                      </c:pt>
                      <c:pt idx="5126">
                        <c:v>86.418974000000006</c:v>
                      </c:pt>
                      <c:pt idx="5127">
                        <c:v>86.403334999999998</c:v>
                      </c:pt>
                      <c:pt idx="5128">
                        <c:v>86.387702000000004</c:v>
                      </c:pt>
                      <c:pt idx="5129">
                        <c:v>86.372074999999995</c:v>
                      </c:pt>
                      <c:pt idx="5130">
                        <c:v>86.356453000000002</c:v>
                      </c:pt>
                      <c:pt idx="5131">
                        <c:v>86.340836999999993</c:v>
                      </c:pt>
                      <c:pt idx="5132">
                        <c:v>86.325226999999998</c:v>
                      </c:pt>
                      <c:pt idx="5133">
                        <c:v>86.309622000000005</c:v>
                      </c:pt>
                      <c:pt idx="5134">
                        <c:v>86.294022999999996</c:v>
                      </c:pt>
                      <c:pt idx="5135">
                        <c:v>86.27843</c:v>
                      </c:pt>
                      <c:pt idx="5136">
                        <c:v>86.262842000000006</c:v>
                      </c:pt>
                      <c:pt idx="5137">
                        <c:v>86.247259999999997</c:v>
                      </c:pt>
                      <c:pt idx="5138">
                        <c:v>86.231683000000004</c:v>
                      </c:pt>
                      <c:pt idx="5139">
                        <c:v>86.216111999999995</c:v>
                      </c:pt>
                      <c:pt idx="5140">
                        <c:v>86.200547</c:v>
                      </c:pt>
                      <c:pt idx="5141">
                        <c:v>86.184987000000007</c:v>
                      </c:pt>
                      <c:pt idx="5142">
                        <c:v>86.169432999999998</c:v>
                      </c:pt>
                      <c:pt idx="5143">
                        <c:v>86.153885000000002</c:v>
                      </c:pt>
                      <c:pt idx="5144">
                        <c:v>86.138341999999994</c:v>
                      </c:pt>
                      <c:pt idx="5145">
                        <c:v>86.122805</c:v>
                      </c:pt>
                      <c:pt idx="5146">
                        <c:v>86.107273000000006</c:v>
                      </c:pt>
                      <c:pt idx="5147">
                        <c:v>86.091746999999998</c:v>
                      </c:pt>
                      <c:pt idx="5148">
                        <c:v>86.076227000000003</c:v>
                      </c:pt>
                      <c:pt idx="5149">
                        <c:v>86.060711999999995</c:v>
                      </c:pt>
                      <c:pt idx="5150">
                        <c:v>86.045203000000001</c:v>
                      </c:pt>
                      <c:pt idx="5151">
                        <c:v>86.029698999999994</c:v>
                      </c:pt>
                      <c:pt idx="5152">
                        <c:v>86.014201</c:v>
                      </c:pt>
                      <c:pt idx="5153">
                        <c:v>85.998707999999993</c:v>
                      </c:pt>
                      <c:pt idx="5154">
                        <c:v>85.983221999999998</c:v>
                      </c:pt>
                      <c:pt idx="5155">
                        <c:v>85.967740000000006</c:v>
                      </c:pt>
                      <c:pt idx="5156">
                        <c:v>85.952264</c:v>
                      </c:pt>
                      <c:pt idx="5157">
                        <c:v>85.936794000000006</c:v>
                      </c:pt>
                      <c:pt idx="5158">
                        <c:v>85.921329999999998</c:v>
                      </c:pt>
                      <c:pt idx="5159">
                        <c:v>85.905871000000005</c:v>
                      </c:pt>
                      <c:pt idx="5160">
                        <c:v>85.890416999999999</c:v>
                      </c:pt>
                      <c:pt idx="5161">
                        <c:v>85.874968999999993</c:v>
                      </c:pt>
                      <c:pt idx="5162">
                        <c:v>85.859527</c:v>
                      </c:pt>
                      <c:pt idx="5163">
                        <c:v>85.844089999999994</c:v>
                      </c:pt>
                      <c:pt idx="5164">
                        <c:v>85.828659000000002</c:v>
                      </c:pt>
                      <c:pt idx="5165">
                        <c:v>85.813232999999997</c:v>
                      </c:pt>
                      <c:pt idx="5166">
                        <c:v>85.797813000000005</c:v>
                      </c:pt>
                      <c:pt idx="5167">
                        <c:v>85.782398000000001</c:v>
                      </c:pt>
                      <c:pt idx="5168">
                        <c:v>85.766988999999995</c:v>
                      </c:pt>
                      <c:pt idx="5169">
                        <c:v>85.751586000000003</c:v>
                      </c:pt>
                      <c:pt idx="5170">
                        <c:v>85.736187999999999</c:v>
                      </c:pt>
                      <c:pt idx="5171">
                        <c:v>85.720794999999995</c:v>
                      </c:pt>
                      <c:pt idx="5172">
                        <c:v>85.705408000000006</c:v>
                      </c:pt>
                      <c:pt idx="5173">
                        <c:v>85.690027000000001</c:v>
                      </c:pt>
                      <c:pt idx="5174">
                        <c:v>85.674650999999997</c:v>
                      </c:pt>
                      <c:pt idx="5175">
                        <c:v>85.659279999999995</c:v>
                      </c:pt>
                      <c:pt idx="5176">
                        <c:v>85.643916000000004</c:v>
                      </c:pt>
                      <c:pt idx="5177">
                        <c:v>85.628556000000003</c:v>
                      </c:pt>
                      <c:pt idx="5178">
                        <c:v>85.613202000000001</c:v>
                      </c:pt>
                      <c:pt idx="5179">
                        <c:v>85.597853999999998</c:v>
                      </c:pt>
                      <c:pt idx="5180">
                        <c:v>85.582510999999997</c:v>
                      </c:pt>
                      <c:pt idx="5181">
                        <c:v>85.567173999999994</c:v>
                      </c:pt>
                      <c:pt idx="5182">
                        <c:v>85.551841999999994</c:v>
                      </c:pt>
                      <c:pt idx="5183">
                        <c:v>85.536514999999994</c:v>
                      </c:pt>
                      <c:pt idx="5184">
                        <c:v>85.521195000000006</c:v>
                      </c:pt>
                      <c:pt idx="5185">
                        <c:v>85.505878999999993</c:v>
                      </c:pt>
                      <c:pt idx="5186">
                        <c:v>85.490568999999994</c:v>
                      </c:pt>
                      <c:pt idx="5187">
                        <c:v>85.475264999999993</c:v>
                      </c:pt>
                      <c:pt idx="5188">
                        <c:v>85.459965999999994</c:v>
                      </c:pt>
                      <c:pt idx="5189">
                        <c:v>85.444671999999997</c:v>
                      </c:pt>
                      <c:pt idx="5190">
                        <c:v>85.429383999999999</c:v>
                      </c:pt>
                      <c:pt idx="5191">
                        <c:v>85.414102</c:v>
                      </c:pt>
                      <c:pt idx="5192">
                        <c:v>85.398825000000002</c:v>
                      </c:pt>
                      <c:pt idx="5193">
                        <c:v>85.383553000000006</c:v>
                      </c:pt>
                      <c:pt idx="5194">
                        <c:v>85.368286999999995</c:v>
                      </c:pt>
                      <c:pt idx="5195">
                        <c:v>85.353026</c:v>
                      </c:pt>
                      <c:pt idx="5196">
                        <c:v>85.337771000000004</c:v>
                      </c:pt>
                      <c:pt idx="5197">
                        <c:v>85.322520999999995</c:v>
                      </c:pt>
                      <c:pt idx="5198">
                        <c:v>85.307276999999999</c:v>
                      </c:pt>
                      <c:pt idx="5199">
                        <c:v>85.292038000000005</c:v>
                      </c:pt>
                      <c:pt idx="5200">
                        <c:v>85.276804999999996</c:v>
                      </c:pt>
                      <c:pt idx="5201">
                        <c:v>85.261577000000003</c:v>
                      </c:pt>
                      <c:pt idx="5202">
                        <c:v>85.246353999999997</c:v>
                      </c:pt>
                      <c:pt idx="5203">
                        <c:v>85.231137000000004</c:v>
                      </c:pt>
                      <c:pt idx="5204">
                        <c:v>85.215924999999999</c:v>
                      </c:pt>
                      <c:pt idx="5205">
                        <c:v>85.200719000000007</c:v>
                      </c:pt>
                      <c:pt idx="5206">
                        <c:v>85.185518000000002</c:v>
                      </c:pt>
                      <c:pt idx="5207">
                        <c:v>85.170322999999996</c:v>
                      </c:pt>
                      <c:pt idx="5208">
                        <c:v>85.155133000000006</c:v>
                      </c:pt>
                      <c:pt idx="5209">
                        <c:v>85.139948000000004</c:v>
                      </c:pt>
                      <c:pt idx="5210">
                        <c:v>85.124769000000001</c:v>
                      </c:pt>
                      <c:pt idx="5211">
                        <c:v>85.109594999999999</c:v>
                      </c:pt>
                      <c:pt idx="5212">
                        <c:v>85.094426999999996</c:v>
                      </c:pt>
                      <c:pt idx="5213">
                        <c:v>85.079263999999995</c:v>
                      </c:pt>
                      <c:pt idx="5214">
                        <c:v>85.064105999999995</c:v>
                      </c:pt>
                      <c:pt idx="5215">
                        <c:v>85.048953999999995</c:v>
                      </c:pt>
                      <c:pt idx="5216">
                        <c:v>85.033807999999993</c:v>
                      </c:pt>
                      <c:pt idx="5217">
                        <c:v>85.018665999999996</c:v>
                      </c:pt>
                      <c:pt idx="5218">
                        <c:v>85.003529999999998</c:v>
                      </c:pt>
                      <c:pt idx="5219">
                        <c:v>84.988399999999999</c:v>
                      </c:pt>
                      <c:pt idx="5220">
                        <c:v>84.973274000000004</c:v>
                      </c:pt>
                      <c:pt idx="5221">
                        <c:v>84.958155000000005</c:v>
                      </c:pt>
                      <c:pt idx="5222">
                        <c:v>84.943039999999996</c:v>
                      </c:pt>
                      <c:pt idx="5223">
                        <c:v>84.927931000000001</c:v>
                      </c:pt>
                      <c:pt idx="5224">
                        <c:v>84.912828000000005</c:v>
                      </c:pt>
                      <c:pt idx="5225">
                        <c:v>84.897728999999998</c:v>
                      </c:pt>
                      <c:pt idx="5226">
                        <c:v>84.882636000000005</c:v>
                      </c:pt>
                      <c:pt idx="5227">
                        <c:v>84.867548999999997</c:v>
                      </c:pt>
                      <c:pt idx="5228">
                        <c:v>84.852467000000004</c:v>
                      </c:pt>
                      <c:pt idx="5229">
                        <c:v>84.837389999999999</c:v>
                      </c:pt>
                      <c:pt idx="5230">
                        <c:v>84.822317999999996</c:v>
                      </c:pt>
                      <c:pt idx="5231">
                        <c:v>84.807252000000005</c:v>
                      </c:pt>
                      <c:pt idx="5232">
                        <c:v>84.792191000000003</c:v>
                      </c:pt>
                      <c:pt idx="5233">
                        <c:v>84.777135999999999</c:v>
                      </c:pt>
                      <c:pt idx="5234">
                        <c:v>84.762085999999996</c:v>
                      </c:pt>
                      <c:pt idx="5235">
                        <c:v>84.747040999999996</c:v>
                      </c:pt>
                      <c:pt idx="5236">
                        <c:v>84.732001999999994</c:v>
                      </c:pt>
                      <c:pt idx="5237">
                        <c:v>84.716967999999994</c:v>
                      </c:pt>
                      <c:pt idx="5238">
                        <c:v>84.701938999999996</c:v>
                      </c:pt>
                      <c:pt idx="5239">
                        <c:v>84.686914999999999</c:v>
                      </c:pt>
                      <c:pt idx="5240">
                        <c:v>84.671897000000001</c:v>
                      </c:pt>
                      <c:pt idx="5241">
                        <c:v>84.656885000000003</c:v>
                      </c:pt>
                      <c:pt idx="5242">
                        <c:v>84.641876999999994</c:v>
                      </c:pt>
                      <c:pt idx="5243">
                        <c:v>84.626874999999998</c:v>
                      </c:pt>
                      <c:pt idx="5244">
                        <c:v>84.611878000000004</c:v>
                      </c:pt>
                      <c:pt idx="5245">
                        <c:v>84.596886999999995</c:v>
                      </c:pt>
                      <c:pt idx="5246">
                        <c:v>84.581901000000002</c:v>
                      </c:pt>
                      <c:pt idx="5247">
                        <c:v>84.566919999999996</c:v>
                      </c:pt>
                      <c:pt idx="5248">
                        <c:v>84.551944000000006</c:v>
                      </c:pt>
                      <c:pt idx="5249">
                        <c:v>84.536974000000001</c:v>
                      </c:pt>
                      <c:pt idx="5250">
                        <c:v>84.522008999999997</c:v>
                      </c:pt>
                      <c:pt idx="5251">
                        <c:v>84.507048999999995</c:v>
                      </c:pt>
                      <c:pt idx="5252">
                        <c:v>84.492095000000006</c:v>
                      </c:pt>
                      <c:pt idx="5253">
                        <c:v>84.477146000000005</c:v>
                      </c:pt>
                      <c:pt idx="5254">
                        <c:v>84.462202000000005</c:v>
                      </c:pt>
                      <c:pt idx="5255">
                        <c:v>84.447264000000004</c:v>
                      </c:pt>
                      <c:pt idx="5256">
                        <c:v>84.432331000000005</c:v>
                      </c:pt>
                      <c:pt idx="5257">
                        <c:v>84.417402999999993</c:v>
                      </c:pt>
                      <c:pt idx="5258">
                        <c:v>84.402479999999997</c:v>
                      </c:pt>
                      <c:pt idx="5259">
                        <c:v>84.387563</c:v>
                      </c:pt>
                      <c:pt idx="5260">
                        <c:v>84.372651000000005</c:v>
                      </c:pt>
                      <c:pt idx="5261">
                        <c:v>84.357743999999997</c:v>
                      </c:pt>
                      <c:pt idx="5262">
                        <c:v>84.342842000000005</c:v>
                      </c:pt>
                      <c:pt idx="5263">
                        <c:v>84.327945999999997</c:v>
                      </c:pt>
                      <c:pt idx="5264">
                        <c:v>84.313055000000006</c:v>
                      </c:pt>
                      <c:pt idx="5265">
                        <c:v>84.298169000000001</c:v>
                      </c:pt>
                      <c:pt idx="5266">
                        <c:v>84.283287999999999</c:v>
                      </c:pt>
                      <c:pt idx="5267">
                        <c:v>84.268412999999995</c:v>
                      </c:pt>
                      <c:pt idx="5268">
                        <c:v>84.253542999999993</c:v>
                      </c:pt>
                      <c:pt idx="5269">
                        <c:v>84.238677999999993</c:v>
                      </c:pt>
                      <c:pt idx="5270">
                        <c:v>84.223819000000006</c:v>
                      </c:pt>
                      <c:pt idx="5271">
                        <c:v>84.208965000000006</c:v>
                      </c:pt>
                      <c:pt idx="5272">
                        <c:v>84.194115999999994</c:v>
                      </c:pt>
                      <c:pt idx="5273">
                        <c:v>84.179271999999997</c:v>
                      </c:pt>
                      <c:pt idx="5274">
                        <c:v>84.164433000000002</c:v>
                      </c:pt>
                      <c:pt idx="5275">
                        <c:v>84.149600000000007</c:v>
                      </c:pt>
                      <c:pt idx="5276">
                        <c:v>84.134771999999998</c:v>
                      </c:pt>
                      <c:pt idx="5277">
                        <c:v>84.119949000000005</c:v>
                      </c:pt>
                      <c:pt idx="5278">
                        <c:v>84.105131</c:v>
                      </c:pt>
                      <c:pt idx="5279">
                        <c:v>84.090318999999994</c:v>
                      </c:pt>
                      <c:pt idx="5280">
                        <c:v>84.075511000000006</c:v>
                      </c:pt>
                      <c:pt idx="5281">
                        <c:v>84.060709000000003</c:v>
                      </c:pt>
                      <c:pt idx="5282">
                        <c:v>84.045912999999999</c:v>
                      </c:pt>
                      <c:pt idx="5283">
                        <c:v>84.031120999999999</c:v>
                      </c:pt>
                      <c:pt idx="5284">
                        <c:v>84.016334999999998</c:v>
                      </c:pt>
                      <c:pt idx="5285">
                        <c:v>84.001553000000001</c:v>
                      </c:pt>
                      <c:pt idx="5286">
                        <c:v>83.986777000000004</c:v>
                      </c:pt>
                      <c:pt idx="5287">
                        <c:v>83.972007000000005</c:v>
                      </c:pt>
                      <c:pt idx="5288">
                        <c:v>83.957240999999996</c:v>
                      </c:pt>
                      <c:pt idx="5289">
                        <c:v>83.942481000000001</c:v>
                      </c:pt>
                      <c:pt idx="5290">
                        <c:v>83.927724999999995</c:v>
                      </c:pt>
                      <c:pt idx="5291">
                        <c:v>83.912975000000003</c:v>
                      </c:pt>
                      <c:pt idx="5292">
                        <c:v>83.898229999999998</c:v>
                      </c:pt>
                      <c:pt idx="5293">
                        <c:v>83.883491000000006</c:v>
                      </c:pt>
                      <c:pt idx="5294">
                        <c:v>83.868756000000005</c:v>
                      </c:pt>
                      <c:pt idx="5295">
                        <c:v>83.854027000000002</c:v>
                      </c:pt>
                      <c:pt idx="5296">
                        <c:v>83.839303000000001</c:v>
                      </c:pt>
                      <c:pt idx="5297">
                        <c:v>83.824584000000002</c:v>
                      </c:pt>
                      <c:pt idx="5298">
                        <c:v>83.809870000000004</c:v>
                      </c:pt>
                      <c:pt idx="5299">
                        <c:v>83.795160999999993</c:v>
                      </c:pt>
                      <c:pt idx="5300">
                        <c:v>83.780457999999996</c:v>
                      </c:pt>
                      <c:pt idx="5301">
                        <c:v>83.76576</c:v>
                      </c:pt>
                      <c:pt idx="5302">
                        <c:v>83.751065999999994</c:v>
                      </c:pt>
                      <c:pt idx="5303">
                        <c:v>83.736378000000002</c:v>
                      </c:pt>
                      <c:pt idx="5304">
                        <c:v>83.721694999999997</c:v>
                      </c:pt>
                      <c:pt idx="5305">
                        <c:v>83.707018000000005</c:v>
                      </c:pt>
                      <c:pt idx="5306">
                        <c:v>83.692345000000003</c:v>
                      </c:pt>
                      <c:pt idx="5307">
                        <c:v>83.677678</c:v>
                      </c:pt>
                      <c:pt idx="5308">
                        <c:v>83.663015000000001</c:v>
                      </c:pt>
                      <c:pt idx="5309">
                        <c:v>83.648358000000002</c:v>
                      </c:pt>
                      <c:pt idx="5310">
                        <c:v>83.633706000000004</c:v>
                      </c:pt>
                      <c:pt idx="5311">
                        <c:v>83.619058999999993</c:v>
                      </c:pt>
                      <c:pt idx="5312">
                        <c:v>83.604417999999995</c:v>
                      </c:pt>
                      <c:pt idx="5313">
                        <c:v>83.589781000000002</c:v>
                      </c:pt>
                      <c:pt idx="5314">
                        <c:v>83.575149999999994</c:v>
                      </c:pt>
                      <c:pt idx="5315">
                        <c:v>83.560523000000003</c:v>
                      </c:pt>
                      <c:pt idx="5316">
                        <c:v>83.545901999999998</c:v>
                      </c:pt>
                      <c:pt idx="5317">
                        <c:v>83.531285999999994</c:v>
                      </c:pt>
                      <c:pt idx="5318">
                        <c:v>83.516675000000006</c:v>
                      </c:pt>
                      <c:pt idx="5319">
                        <c:v>83.502069000000006</c:v>
                      </c:pt>
                      <c:pt idx="5320">
                        <c:v>83.487468000000007</c:v>
                      </c:pt>
                      <c:pt idx="5321">
                        <c:v>83.472871999999995</c:v>
                      </c:pt>
                      <c:pt idx="5322">
                        <c:v>83.458281999999997</c:v>
                      </c:pt>
                      <c:pt idx="5323">
                        <c:v>83.443696000000003</c:v>
                      </c:pt>
                      <c:pt idx="5324">
                        <c:v>83.429115999999993</c:v>
                      </c:pt>
                      <c:pt idx="5325">
                        <c:v>83.414540000000002</c:v>
                      </c:pt>
                      <c:pt idx="5326">
                        <c:v>83.399969999999996</c:v>
                      </c:pt>
                      <c:pt idx="5327">
                        <c:v>83.385405000000006</c:v>
                      </c:pt>
                      <c:pt idx="5328">
                        <c:v>83.370845000000003</c:v>
                      </c:pt>
                      <c:pt idx="5329">
                        <c:v>83.356290000000001</c:v>
                      </c:pt>
                      <c:pt idx="5330">
                        <c:v>83.341740000000001</c:v>
                      </c:pt>
                      <c:pt idx="5331">
                        <c:v>83.327195000000003</c:v>
                      </c:pt>
                      <c:pt idx="5332">
                        <c:v>83.312656000000004</c:v>
                      </c:pt>
                      <c:pt idx="5333">
                        <c:v>83.298120999999995</c:v>
                      </c:pt>
                      <c:pt idx="5334">
                        <c:v>83.283591000000001</c:v>
                      </c:pt>
                      <c:pt idx="5335">
                        <c:v>83.269067000000007</c:v>
                      </c:pt>
                      <c:pt idx="5336">
                        <c:v>83.254547000000002</c:v>
                      </c:pt>
                      <c:pt idx="5337">
                        <c:v>83.240032999999997</c:v>
                      </c:pt>
                      <c:pt idx="5338">
                        <c:v>83.225523999999993</c:v>
                      </c:pt>
                      <c:pt idx="5339">
                        <c:v>83.211018999999993</c:v>
                      </c:pt>
                      <c:pt idx="5340">
                        <c:v>83.196520000000007</c:v>
                      </c:pt>
                      <c:pt idx="5341">
                        <c:v>83.182025999999993</c:v>
                      </c:pt>
                      <c:pt idx="5342">
                        <c:v>83.167536999999996</c:v>
                      </c:pt>
                      <c:pt idx="5343">
                        <c:v>83.153053</c:v>
                      </c:pt>
                      <c:pt idx="5344">
                        <c:v>83.138574000000006</c:v>
                      </c:pt>
                      <c:pt idx="5345">
                        <c:v>83.124099999999999</c:v>
                      </c:pt>
                      <c:pt idx="5346">
                        <c:v>83.109630999999993</c:v>
                      </c:pt>
                      <c:pt idx="5347">
                        <c:v>83.095167000000004</c:v>
                      </c:pt>
                      <c:pt idx="5348">
                        <c:v>83.080708000000001</c:v>
                      </c:pt>
                      <c:pt idx="5349">
                        <c:v>83.066254000000001</c:v>
                      </c:pt>
                      <c:pt idx="5350">
                        <c:v>83.051805000000002</c:v>
                      </c:pt>
                      <c:pt idx="5351">
                        <c:v>83.037362000000002</c:v>
                      </c:pt>
                      <c:pt idx="5352">
                        <c:v>83.022923000000006</c:v>
                      </c:pt>
                      <c:pt idx="5353">
                        <c:v>83.008488999999997</c:v>
                      </c:pt>
                      <c:pt idx="5354">
                        <c:v>82.994060000000005</c:v>
                      </c:pt>
                      <c:pt idx="5355">
                        <c:v>82.979636999999997</c:v>
                      </c:pt>
                      <c:pt idx="5356">
                        <c:v>82.965217999999993</c:v>
                      </c:pt>
                      <c:pt idx="5357">
                        <c:v>82.950804000000005</c:v>
                      </c:pt>
                      <c:pt idx="5358">
                        <c:v>82.936396000000002</c:v>
                      </c:pt>
                      <c:pt idx="5359">
                        <c:v>82.921992000000003</c:v>
                      </c:pt>
                      <c:pt idx="5360">
                        <c:v>82.907593000000006</c:v>
                      </c:pt>
                      <c:pt idx="5361">
                        <c:v>82.893199999999993</c:v>
                      </c:pt>
                      <c:pt idx="5362">
                        <c:v>82.878810999999999</c:v>
                      </c:pt>
                      <c:pt idx="5363">
                        <c:v>82.864427000000006</c:v>
                      </c:pt>
                      <c:pt idx="5364">
                        <c:v>82.850048000000001</c:v>
                      </c:pt>
                      <c:pt idx="5365">
                        <c:v>82.835674999999995</c:v>
                      </c:pt>
                      <c:pt idx="5366">
                        <c:v>82.821306000000007</c:v>
                      </c:pt>
                      <c:pt idx="5367">
                        <c:v>82.806942000000006</c:v>
                      </c:pt>
                      <c:pt idx="5368">
                        <c:v>82.792584000000005</c:v>
                      </c:pt>
                      <c:pt idx="5369">
                        <c:v>82.778229999999994</c:v>
                      </c:pt>
                      <c:pt idx="5370">
                        <c:v>82.763880999999998</c:v>
                      </c:pt>
                      <c:pt idx="5371">
                        <c:v>82.749537000000004</c:v>
                      </c:pt>
                      <c:pt idx="5372">
                        <c:v>82.735197999999997</c:v>
                      </c:pt>
                      <c:pt idx="5373">
                        <c:v>82.720864000000006</c:v>
                      </c:pt>
                      <c:pt idx="5374">
                        <c:v>82.706535000000002</c:v>
                      </c:pt>
                      <c:pt idx="5375">
                        <c:v>82.692211999999998</c:v>
                      </c:pt>
                      <c:pt idx="5376">
                        <c:v>82.677892999999997</c:v>
                      </c:pt>
                      <c:pt idx="5377">
                        <c:v>82.663578000000001</c:v>
                      </c:pt>
                      <c:pt idx="5378">
                        <c:v>82.649269000000004</c:v>
                      </c:pt>
                      <c:pt idx="5379">
                        <c:v>82.634964999999994</c:v>
                      </c:pt>
                      <c:pt idx="5380">
                        <c:v>82.620666</c:v>
                      </c:pt>
                      <c:pt idx="5381">
                        <c:v>82.606371999999993</c:v>
                      </c:pt>
                      <c:pt idx="5382">
                        <c:v>82.592083000000002</c:v>
                      </c:pt>
                      <c:pt idx="5383">
                        <c:v>82.577798000000001</c:v>
                      </c:pt>
                      <c:pt idx="5384">
                        <c:v>82.563518999999999</c:v>
                      </c:pt>
                      <c:pt idx="5385">
                        <c:v>82.549244000000002</c:v>
                      </c:pt>
                      <c:pt idx="5386">
                        <c:v>82.534975000000003</c:v>
                      </c:pt>
                      <c:pt idx="5387">
                        <c:v>82.520709999999994</c:v>
                      </c:pt>
                      <c:pt idx="5388">
                        <c:v>82.506450999999998</c:v>
                      </c:pt>
                      <c:pt idx="5389">
                        <c:v>82.492196000000007</c:v>
                      </c:pt>
                      <c:pt idx="5390">
                        <c:v>82.477946000000003</c:v>
                      </c:pt>
                      <c:pt idx="5391">
                        <c:v>82.463701</c:v>
                      </c:pt>
                      <c:pt idx="5392">
                        <c:v>82.449460999999999</c:v>
                      </c:pt>
                      <c:pt idx="5393">
                        <c:v>82.435226</c:v>
                      </c:pt>
                      <c:pt idx="5394">
                        <c:v>82.420996000000002</c:v>
                      </c:pt>
                      <c:pt idx="5395">
                        <c:v>82.406771000000006</c:v>
                      </c:pt>
                      <c:pt idx="5396">
                        <c:v>82.39255</c:v>
                      </c:pt>
                      <c:pt idx="5397">
                        <c:v>82.378335000000007</c:v>
                      </c:pt>
                      <c:pt idx="5398">
                        <c:v>82.364124000000004</c:v>
                      </c:pt>
                      <c:pt idx="5399">
                        <c:v>82.349919</c:v>
                      </c:pt>
                      <c:pt idx="5400">
                        <c:v>82.335718</c:v>
                      </c:pt>
                      <c:pt idx="5401">
                        <c:v>82.321522000000002</c:v>
                      </c:pt>
                      <c:pt idx="5402">
                        <c:v>82.307331000000005</c:v>
                      </c:pt>
                      <c:pt idx="5403">
                        <c:v>82.293144999999996</c:v>
                      </c:pt>
                      <c:pt idx="5404">
                        <c:v>82.278964000000002</c:v>
                      </c:pt>
                      <c:pt idx="5405">
                        <c:v>82.264787999999996</c:v>
                      </c:pt>
                      <c:pt idx="5406">
                        <c:v>82.250617000000005</c:v>
                      </c:pt>
                      <c:pt idx="5407">
                        <c:v>82.236450000000005</c:v>
                      </c:pt>
                      <c:pt idx="5408">
                        <c:v>82.222288000000006</c:v>
                      </c:pt>
                      <c:pt idx="5409">
                        <c:v>82.208132000000006</c:v>
                      </c:pt>
                      <c:pt idx="5410">
                        <c:v>82.193979999999996</c:v>
                      </c:pt>
                      <c:pt idx="5411">
                        <c:v>82.179833000000002</c:v>
                      </c:pt>
                      <c:pt idx="5412">
                        <c:v>82.165690999999995</c:v>
                      </c:pt>
                      <c:pt idx="5413">
                        <c:v>82.151554000000004</c:v>
                      </c:pt>
                      <c:pt idx="5414">
                        <c:v>82.137421000000003</c:v>
                      </c:pt>
                      <c:pt idx="5415">
                        <c:v>82.123294000000001</c:v>
                      </c:pt>
                      <c:pt idx="5416">
                        <c:v>82.109171000000003</c:v>
                      </c:pt>
                      <c:pt idx="5417">
                        <c:v>82.095052999999993</c:v>
                      </c:pt>
                      <c:pt idx="5418">
                        <c:v>82.080939999999998</c:v>
                      </c:pt>
                      <c:pt idx="5419">
                        <c:v>82.066832000000005</c:v>
                      </c:pt>
                      <c:pt idx="5420">
                        <c:v>82.052728999999999</c:v>
                      </c:pt>
                      <c:pt idx="5421">
                        <c:v>82.038629999999998</c:v>
                      </c:pt>
                      <c:pt idx="5422">
                        <c:v>82.024536999999995</c:v>
                      </c:pt>
                      <c:pt idx="5423">
                        <c:v>82.010447999999997</c:v>
                      </c:pt>
                      <c:pt idx="5424">
                        <c:v>81.996364</c:v>
                      </c:pt>
                      <c:pt idx="5425">
                        <c:v>81.982285000000005</c:v>
                      </c:pt>
                      <c:pt idx="5426">
                        <c:v>81.968210999999997</c:v>
                      </c:pt>
                      <c:pt idx="5427">
                        <c:v>81.954142000000004</c:v>
                      </c:pt>
                      <c:pt idx="5428">
                        <c:v>81.940077000000002</c:v>
                      </c:pt>
                      <c:pt idx="5429">
                        <c:v>81.926017000000002</c:v>
                      </c:pt>
                      <c:pt idx="5430">
                        <c:v>81.911962000000003</c:v>
                      </c:pt>
                      <c:pt idx="5431">
                        <c:v>81.897912000000005</c:v>
                      </c:pt>
                      <c:pt idx="5432">
                        <c:v>81.883866999999995</c:v>
                      </c:pt>
                      <c:pt idx="5433">
                        <c:v>81.869827000000001</c:v>
                      </c:pt>
                      <c:pt idx="5434">
                        <c:v>81.855790999999996</c:v>
                      </c:pt>
                      <c:pt idx="5435">
                        <c:v>81.841759999999994</c:v>
                      </c:pt>
                      <c:pt idx="5436">
                        <c:v>81.827734000000007</c:v>
                      </c:pt>
                      <c:pt idx="5437">
                        <c:v>81.813713000000007</c:v>
                      </c:pt>
                      <c:pt idx="5438">
                        <c:v>81.799696999999995</c:v>
                      </c:pt>
                      <c:pt idx="5439">
                        <c:v>81.785685000000001</c:v>
                      </c:pt>
                      <c:pt idx="5440">
                        <c:v>81.771677999999994</c:v>
                      </c:pt>
                      <c:pt idx="5441">
                        <c:v>81.757676000000004</c:v>
                      </c:pt>
                      <c:pt idx="5442">
                        <c:v>81.743679</c:v>
                      </c:pt>
                      <c:pt idx="5443">
                        <c:v>81.729686999999998</c:v>
                      </c:pt>
                      <c:pt idx="5444">
                        <c:v>81.715699000000001</c:v>
                      </c:pt>
                      <c:pt idx="5445">
                        <c:v>81.701716000000005</c:v>
                      </c:pt>
                      <c:pt idx="5446">
                        <c:v>81.687737999999996</c:v>
                      </c:pt>
                      <c:pt idx="5447">
                        <c:v>81.673765000000003</c:v>
                      </c:pt>
                      <c:pt idx="5448">
                        <c:v>81.659796</c:v>
                      </c:pt>
                      <c:pt idx="5449">
                        <c:v>81.645832999999996</c:v>
                      </c:pt>
                      <c:pt idx="5450">
                        <c:v>81.631873999999996</c:v>
                      </c:pt>
                      <c:pt idx="5451">
                        <c:v>81.617919999999998</c:v>
                      </c:pt>
                      <c:pt idx="5452">
                        <c:v>81.603970000000004</c:v>
                      </c:pt>
                      <c:pt idx="5453">
                        <c:v>81.590025999999995</c:v>
                      </c:pt>
                      <c:pt idx="5454">
                        <c:v>81.576086000000004</c:v>
                      </c:pt>
                      <c:pt idx="5455">
                        <c:v>81.562151</c:v>
                      </c:pt>
                      <c:pt idx="5456">
                        <c:v>81.548220000000001</c:v>
                      </c:pt>
                      <c:pt idx="5457">
                        <c:v>81.534295</c:v>
                      </c:pt>
                      <c:pt idx="5458">
                        <c:v>81.520374000000004</c:v>
                      </c:pt>
                      <c:pt idx="5459">
                        <c:v>81.506457999999995</c:v>
                      </c:pt>
                      <c:pt idx="5460">
                        <c:v>81.492546000000004</c:v>
                      </c:pt>
                      <c:pt idx="5461">
                        <c:v>81.478639999999999</c:v>
                      </c:pt>
                      <c:pt idx="5462">
                        <c:v>81.464737999999997</c:v>
                      </c:pt>
                      <c:pt idx="5463">
                        <c:v>81.450840999999997</c:v>
                      </c:pt>
                      <c:pt idx="5464">
                        <c:v>81.436948999999998</c:v>
                      </c:pt>
                      <c:pt idx="5465">
                        <c:v>81.423061000000004</c:v>
                      </c:pt>
                      <c:pt idx="5466">
                        <c:v>81.409177999999997</c:v>
                      </c:pt>
                      <c:pt idx="5467">
                        <c:v>81.395300000000006</c:v>
                      </c:pt>
                      <c:pt idx="5468">
                        <c:v>81.381427000000002</c:v>
                      </c:pt>
                      <c:pt idx="5469">
                        <c:v>81.367558000000002</c:v>
                      </c:pt>
                      <c:pt idx="5470">
                        <c:v>81.353694000000004</c:v>
                      </c:pt>
                      <c:pt idx="5471">
                        <c:v>81.339834999999994</c:v>
                      </c:pt>
                      <c:pt idx="5472">
                        <c:v>81.325980000000001</c:v>
                      </c:pt>
                      <c:pt idx="5473">
                        <c:v>81.312129999999996</c:v>
                      </c:pt>
                      <c:pt idx="5474">
                        <c:v>81.298285000000007</c:v>
                      </c:pt>
                      <c:pt idx="5475">
                        <c:v>81.284445000000005</c:v>
                      </c:pt>
                      <c:pt idx="5476">
                        <c:v>81.270608999999993</c:v>
                      </c:pt>
                      <c:pt idx="5477">
                        <c:v>81.256777999999997</c:v>
                      </c:pt>
                      <c:pt idx="5478">
                        <c:v>81.242952000000002</c:v>
                      </c:pt>
                      <c:pt idx="5479">
                        <c:v>81.229130999999995</c:v>
                      </c:pt>
                      <c:pt idx="5480">
                        <c:v>81.215314000000006</c:v>
                      </c:pt>
                      <c:pt idx="5481">
                        <c:v>81.201502000000005</c:v>
                      </c:pt>
                      <c:pt idx="5482">
                        <c:v>81.187693999999993</c:v>
                      </c:pt>
                      <c:pt idx="5483">
                        <c:v>81.173890999999998</c:v>
                      </c:pt>
                      <c:pt idx="5484">
                        <c:v>81.160093000000003</c:v>
                      </c:pt>
                      <c:pt idx="5485">
                        <c:v>81.146299999999997</c:v>
                      </c:pt>
                      <c:pt idx="5486">
                        <c:v>81.132510999999994</c:v>
                      </c:pt>
                      <c:pt idx="5487">
                        <c:v>81.118727000000007</c:v>
                      </c:pt>
                      <c:pt idx="5488">
                        <c:v>81.104947999999993</c:v>
                      </c:pt>
                      <c:pt idx="5489">
                        <c:v>81.091172999999998</c:v>
                      </c:pt>
                      <c:pt idx="5490">
                        <c:v>81.077404000000001</c:v>
                      </c:pt>
                      <c:pt idx="5491">
                        <c:v>81.063637999999997</c:v>
                      </c:pt>
                      <c:pt idx="5492">
                        <c:v>81.049878000000007</c:v>
                      </c:pt>
                      <c:pt idx="5493">
                        <c:v>81.036122000000006</c:v>
                      </c:pt>
                      <c:pt idx="5494">
                        <c:v>81.022369999999995</c:v>
                      </c:pt>
                      <c:pt idx="5495">
                        <c:v>81.008623999999998</c:v>
                      </c:pt>
                      <c:pt idx="5496">
                        <c:v>80.994882000000004</c:v>
                      </c:pt>
                      <c:pt idx="5497">
                        <c:v>80.981144999999998</c:v>
                      </c:pt>
                      <c:pt idx="5498">
                        <c:v>80.967411999999996</c:v>
                      </c:pt>
                      <c:pt idx="5499">
                        <c:v>80.953683999999996</c:v>
                      </c:pt>
                      <c:pt idx="5500">
                        <c:v>80.939960999999997</c:v>
                      </c:pt>
                      <c:pt idx="5501">
                        <c:v>80.926242000000002</c:v>
                      </c:pt>
                      <c:pt idx="5502">
                        <c:v>80.912527999999995</c:v>
                      </c:pt>
                      <c:pt idx="5503">
                        <c:v>80.898819000000003</c:v>
                      </c:pt>
                      <c:pt idx="5504">
                        <c:v>80.885114000000002</c:v>
                      </c:pt>
                      <c:pt idx="5505">
                        <c:v>80.871414000000001</c:v>
                      </c:pt>
                      <c:pt idx="5506">
                        <c:v>80.857719000000003</c:v>
                      </c:pt>
                      <c:pt idx="5507">
                        <c:v>80.844027999999994</c:v>
                      </c:pt>
                      <c:pt idx="5508">
                        <c:v>80.830342000000002</c:v>
                      </c:pt>
                      <c:pt idx="5509">
                        <c:v>80.816659999999999</c:v>
                      </c:pt>
                      <c:pt idx="5510">
                        <c:v>80.802982999999998</c:v>
                      </c:pt>
                      <c:pt idx="5511">
                        <c:v>80.789310999999998</c:v>
                      </c:pt>
                      <c:pt idx="5512">
                        <c:v>80.775644</c:v>
                      </c:pt>
                      <c:pt idx="5513">
                        <c:v>80.761981000000006</c:v>
                      </c:pt>
                      <c:pt idx="5514">
                        <c:v>80.748322000000002</c:v>
                      </c:pt>
                      <c:pt idx="5515">
                        <c:v>80.734667999999999</c:v>
                      </c:pt>
                      <c:pt idx="5516">
                        <c:v>80.721018999999998</c:v>
                      </c:pt>
                      <c:pt idx="5517">
                        <c:v>80.707374999999999</c:v>
                      </c:pt>
                      <c:pt idx="5518">
                        <c:v>80.693735000000004</c:v>
                      </c:pt>
                      <c:pt idx="5519">
                        <c:v>80.680099999999996</c:v>
                      </c:pt>
                      <c:pt idx="5520">
                        <c:v>80.666469000000006</c:v>
                      </c:pt>
                      <c:pt idx="5521">
                        <c:v>80.652843000000004</c:v>
                      </c:pt>
                      <c:pt idx="5522">
                        <c:v>80.639221000000006</c:v>
                      </c:pt>
                      <c:pt idx="5523">
                        <c:v>80.625603999999996</c:v>
                      </c:pt>
                      <c:pt idx="5524">
                        <c:v>80.611992000000001</c:v>
                      </c:pt>
                      <c:pt idx="5525">
                        <c:v>80.598383999999996</c:v>
                      </c:pt>
                      <c:pt idx="5526">
                        <c:v>80.584781000000007</c:v>
                      </c:pt>
                      <c:pt idx="5527">
                        <c:v>80.571183000000005</c:v>
                      </c:pt>
                      <c:pt idx="5528">
                        <c:v>80.557588999999993</c:v>
                      </c:pt>
                      <c:pt idx="5529">
                        <c:v>80.543999999999997</c:v>
                      </c:pt>
                      <c:pt idx="5530">
                        <c:v>80.530415000000005</c:v>
                      </c:pt>
                      <c:pt idx="5531">
                        <c:v>80.516835</c:v>
                      </c:pt>
                      <c:pt idx="5532">
                        <c:v>80.503259</c:v>
                      </c:pt>
                      <c:pt idx="5533">
                        <c:v>80.489688000000001</c:v>
                      </c:pt>
                      <c:pt idx="5534">
                        <c:v>80.476122000000004</c:v>
                      </c:pt>
                      <c:pt idx="5535">
                        <c:v>80.462559999999996</c:v>
                      </c:pt>
                      <c:pt idx="5536">
                        <c:v>80.449001999999993</c:v>
                      </c:pt>
                      <c:pt idx="5537">
                        <c:v>80.435450000000003</c:v>
                      </c:pt>
                      <c:pt idx="5538">
                        <c:v>80.421902000000003</c:v>
                      </c:pt>
                      <c:pt idx="5539">
                        <c:v>80.408358000000007</c:v>
                      </c:pt>
                      <c:pt idx="5540">
                        <c:v>80.394818999999998</c:v>
                      </c:pt>
                      <c:pt idx="5541">
                        <c:v>80.381283999999994</c:v>
                      </c:pt>
                      <c:pt idx="5542">
                        <c:v>80.367754000000005</c:v>
                      </c:pt>
                      <c:pt idx="5543">
                        <c:v>80.354229000000004</c:v>
                      </c:pt>
                      <c:pt idx="5544">
                        <c:v>80.340708000000006</c:v>
                      </c:pt>
                      <c:pt idx="5545">
                        <c:v>80.327191999999997</c:v>
                      </c:pt>
                      <c:pt idx="5546">
                        <c:v>80.313680000000005</c:v>
                      </c:pt>
                      <c:pt idx="5547">
                        <c:v>80.300173000000001</c:v>
                      </c:pt>
                      <c:pt idx="5548">
                        <c:v>80.286670000000001</c:v>
                      </c:pt>
                      <c:pt idx="5549">
                        <c:v>80.273172000000002</c:v>
                      </c:pt>
                      <c:pt idx="5550">
                        <c:v>80.259679000000006</c:v>
                      </c:pt>
                      <c:pt idx="5551">
                        <c:v>80.246189999999999</c:v>
                      </c:pt>
                      <c:pt idx="5552">
                        <c:v>80.232704999999996</c:v>
                      </c:pt>
                      <c:pt idx="5553">
                        <c:v>80.219224999999994</c:v>
                      </c:pt>
                      <c:pt idx="5554">
                        <c:v>80.205749999999995</c:v>
                      </c:pt>
                      <c:pt idx="5555">
                        <c:v>80.192278999999999</c:v>
                      </c:pt>
                      <c:pt idx="5556">
                        <c:v>80.178813000000005</c:v>
                      </c:pt>
                      <c:pt idx="5557">
                        <c:v>80.165351000000001</c:v>
                      </c:pt>
                      <c:pt idx="5558">
                        <c:v>80.151893000000001</c:v>
                      </c:pt>
                      <c:pt idx="5559">
                        <c:v>80.138441</c:v>
                      </c:pt>
                      <c:pt idx="5560">
                        <c:v>80.124992000000006</c:v>
                      </c:pt>
                      <c:pt idx="5561">
                        <c:v>80.111548999999997</c:v>
                      </c:pt>
                      <c:pt idx="5562">
                        <c:v>80.098108999999994</c:v>
                      </c:pt>
                      <c:pt idx="5563">
                        <c:v>80.084674000000007</c:v>
                      </c:pt>
                      <c:pt idx="5564">
                        <c:v>80.071243999999993</c:v>
                      </c:pt>
                      <c:pt idx="5565">
                        <c:v>80.057817999999997</c:v>
                      </c:pt>
                      <c:pt idx="5566">
                        <c:v>80.044397000000004</c:v>
                      </c:pt>
                      <c:pt idx="5567">
                        <c:v>80.03098</c:v>
                      </c:pt>
                      <c:pt idx="5568">
                        <c:v>80.017567999999997</c:v>
                      </c:pt>
                      <c:pt idx="5569">
                        <c:v>80.004159999999999</c:v>
                      </c:pt>
                      <c:pt idx="5570">
                        <c:v>79.990757000000002</c:v>
                      </c:pt>
                      <c:pt idx="5571">
                        <c:v>79.977357999999995</c:v>
                      </c:pt>
                      <c:pt idx="5572">
                        <c:v>79.963964000000004</c:v>
                      </c:pt>
                      <c:pt idx="5573">
                        <c:v>79.950574000000003</c:v>
                      </c:pt>
                      <c:pt idx="5574">
                        <c:v>79.937189000000004</c:v>
                      </c:pt>
                      <c:pt idx="5575">
                        <c:v>79.923807999999994</c:v>
                      </c:pt>
                      <c:pt idx="5576">
                        <c:v>79.910432</c:v>
                      </c:pt>
                      <c:pt idx="5577">
                        <c:v>79.897059999999996</c:v>
                      </c:pt>
                      <c:pt idx="5578">
                        <c:v>79.883691999999996</c:v>
                      </c:pt>
                      <c:pt idx="5579">
                        <c:v>79.870328999999998</c:v>
                      </c:pt>
                      <c:pt idx="5580">
                        <c:v>79.856971000000001</c:v>
                      </c:pt>
                      <c:pt idx="5581">
                        <c:v>79.843616999999995</c:v>
                      </c:pt>
                      <c:pt idx="5582">
                        <c:v>79.830267000000006</c:v>
                      </c:pt>
                      <c:pt idx="5583">
                        <c:v>79.816922000000005</c:v>
                      </c:pt>
                      <c:pt idx="5584">
                        <c:v>79.803582000000006</c:v>
                      </c:pt>
                      <c:pt idx="5585">
                        <c:v>79.790245999999996</c:v>
                      </c:pt>
                      <c:pt idx="5586">
                        <c:v>79.776914000000005</c:v>
                      </c:pt>
                      <c:pt idx="5587">
                        <c:v>79.763587000000001</c:v>
                      </c:pt>
                      <c:pt idx="5588">
                        <c:v>79.750264000000001</c:v>
                      </c:pt>
                      <c:pt idx="5589">
                        <c:v>79.736945000000006</c:v>
                      </c:pt>
                      <c:pt idx="5590">
                        <c:v>79.723631999999995</c:v>
                      </c:pt>
                      <c:pt idx="5591">
                        <c:v>79.710322000000005</c:v>
                      </c:pt>
                      <c:pt idx="5592">
                        <c:v>79.697017000000002</c:v>
                      </c:pt>
                      <c:pt idx="5593">
                        <c:v>79.683717000000001</c:v>
                      </c:pt>
                      <c:pt idx="5594">
                        <c:v>79.670419999999993</c:v>
                      </c:pt>
                      <c:pt idx="5595">
                        <c:v>79.657128999999998</c:v>
                      </c:pt>
                      <c:pt idx="5596">
                        <c:v>79.643840999999995</c:v>
                      </c:pt>
                      <c:pt idx="5597">
                        <c:v>79.630559000000005</c:v>
                      </c:pt>
                      <c:pt idx="5598">
                        <c:v>79.617279999999994</c:v>
                      </c:pt>
                      <c:pt idx="5599">
                        <c:v>79.604005999999998</c:v>
                      </c:pt>
                      <c:pt idx="5600">
                        <c:v>79.590737000000004</c:v>
                      </c:pt>
                      <c:pt idx="5601">
                        <c:v>79.577472</c:v>
                      </c:pt>
                      <c:pt idx="5602">
                        <c:v>79.564211</c:v>
                      </c:pt>
                      <c:pt idx="5603">
                        <c:v>79.550955000000002</c:v>
                      </c:pt>
                      <c:pt idx="5604">
                        <c:v>79.537702999999993</c:v>
                      </c:pt>
                      <c:pt idx="5605">
                        <c:v>79.524455000000003</c:v>
                      </c:pt>
                      <c:pt idx="5606">
                        <c:v>79.511212</c:v>
                      </c:pt>
                      <c:pt idx="5607">
                        <c:v>79.497973999999999</c:v>
                      </c:pt>
                      <c:pt idx="5608">
                        <c:v>79.484739000000005</c:v>
                      </c:pt>
                      <c:pt idx="5609">
                        <c:v>79.471509999999995</c:v>
                      </c:pt>
                      <c:pt idx="5610">
                        <c:v>79.458284000000006</c:v>
                      </c:pt>
                      <c:pt idx="5611">
                        <c:v>79.445063000000005</c:v>
                      </c:pt>
                      <c:pt idx="5612">
                        <c:v>79.431845999999993</c:v>
                      </c:pt>
                      <c:pt idx="5613">
                        <c:v>79.418633999999997</c:v>
                      </c:pt>
                      <c:pt idx="5614">
                        <c:v>79.405426000000006</c:v>
                      </c:pt>
                      <c:pt idx="5615">
                        <c:v>79.392223000000001</c:v>
                      </c:pt>
                      <c:pt idx="5616">
                        <c:v>79.379024000000001</c:v>
                      </c:pt>
                      <c:pt idx="5617">
                        <c:v>79.365829000000005</c:v>
                      </c:pt>
                      <c:pt idx="5618">
                        <c:v>79.352638999999996</c:v>
                      </c:pt>
                      <c:pt idx="5619">
                        <c:v>79.339453000000006</c:v>
                      </c:pt>
                      <c:pt idx="5620">
                        <c:v>79.326272000000003</c:v>
                      </c:pt>
                      <c:pt idx="5621">
                        <c:v>79.313095000000004</c:v>
                      </c:pt>
                      <c:pt idx="5622">
                        <c:v>79.299921999999995</c:v>
                      </c:pt>
                      <c:pt idx="5623">
                        <c:v>79.286753000000004</c:v>
                      </c:pt>
                      <c:pt idx="5624">
                        <c:v>79.273589000000001</c:v>
                      </c:pt>
                      <c:pt idx="5625">
                        <c:v>79.260429999999999</c:v>
                      </c:pt>
                      <c:pt idx="5626">
                        <c:v>79.247275000000002</c:v>
                      </c:pt>
                      <c:pt idx="5627">
                        <c:v>79.234123999999994</c:v>
                      </c:pt>
                      <c:pt idx="5628">
                        <c:v>79.220977000000005</c:v>
                      </c:pt>
                      <c:pt idx="5629">
                        <c:v>79.207835000000003</c:v>
                      </c:pt>
                      <c:pt idx="5630">
                        <c:v>79.194697000000005</c:v>
                      </c:pt>
                      <c:pt idx="5631">
                        <c:v>79.181563999999995</c:v>
                      </c:pt>
                      <c:pt idx="5632">
                        <c:v>79.168435000000002</c:v>
                      </c:pt>
                      <c:pt idx="5633">
                        <c:v>79.15531</c:v>
                      </c:pt>
                      <c:pt idx="5634">
                        <c:v>79.142189999999999</c:v>
                      </c:pt>
                      <c:pt idx="5635">
                        <c:v>79.129073000000005</c:v>
                      </c:pt>
                      <c:pt idx="5636">
                        <c:v>79.115961999999996</c:v>
                      </c:pt>
                      <c:pt idx="5637">
                        <c:v>79.102853999999994</c:v>
                      </c:pt>
                      <c:pt idx="5638">
                        <c:v>79.089751000000007</c:v>
                      </c:pt>
                      <c:pt idx="5639">
                        <c:v>79.076652999999993</c:v>
                      </c:pt>
                      <c:pt idx="5640">
                        <c:v>79.063558</c:v>
                      </c:pt>
                      <c:pt idx="5641">
                        <c:v>79.050467999999995</c:v>
                      </c:pt>
                      <c:pt idx="5642">
                        <c:v>79.037383000000005</c:v>
                      </c:pt>
                      <c:pt idx="5643">
                        <c:v>79.024300999999994</c:v>
                      </c:pt>
                      <c:pt idx="5644">
                        <c:v>79.011223999999999</c:v>
                      </c:pt>
                      <c:pt idx="5645">
                        <c:v>78.998152000000005</c:v>
                      </c:pt>
                      <c:pt idx="5646">
                        <c:v>78.985083000000003</c:v>
                      </c:pt>
                      <c:pt idx="5647">
                        <c:v>78.972019000000003</c:v>
                      </c:pt>
                      <c:pt idx="5648">
                        <c:v>78.958960000000005</c:v>
                      </c:pt>
                      <c:pt idx="5649">
                        <c:v>78.945903999999999</c:v>
                      </c:pt>
                      <c:pt idx="5650">
                        <c:v>78.932852999999994</c:v>
                      </c:pt>
                      <c:pt idx="5651">
                        <c:v>78.919805999999994</c:v>
                      </c:pt>
                      <c:pt idx="5652">
                        <c:v>78.906763999999995</c:v>
                      </c:pt>
                      <c:pt idx="5653">
                        <c:v>78.893726000000001</c:v>
                      </c:pt>
                      <c:pt idx="5654">
                        <c:v>78.880691999999996</c:v>
                      </c:pt>
                      <c:pt idx="5655">
                        <c:v>78.867662999999993</c:v>
                      </c:pt>
                      <c:pt idx="5656">
                        <c:v>78.854636999999997</c:v>
                      </c:pt>
                      <c:pt idx="5657">
                        <c:v>78.841616000000002</c:v>
                      </c:pt>
                      <c:pt idx="5658">
                        <c:v>78.828599999999994</c:v>
                      </c:pt>
                      <c:pt idx="5659">
                        <c:v>78.815588000000005</c:v>
                      </c:pt>
                      <c:pt idx="5660">
                        <c:v>78.802580000000006</c:v>
                      </c:pt>
                      <c:pt idx="5661">
                        <c:v>78.789575999999997</c:v>
                      </c:pt>
                      <c:pt idx="5662">
                        <c:v>78.776576000000006</c:v>
                      </c:pt>
                      <c:pt idx="5663">
                        <c:v>78.763581000000002</c:v>
                      </c:pt>
                      <c:pt idx="5664">
                        <c:v>78.750590000000003</c:v>
                      </c:pt>
                      <c:pt idx="5665">
                        <c:v>78.737604000000005</c:v>
                      </c:pt>
                      <c:pt idx="5666">
                        <c:v>78.724620999999999</c:v>
                      </c:pt>
                      <c:pt idx="5667">
                        <c:v>78.711642999999995</c:v>
                      </c:pt>
                      <c:pt idx="5668">
                        <c:v>78.698670000000007</c:v>
                      </c:pt>
                      <c:pt idx="5669">
                        <c:v>78.685699999999997</c:v>
                      </c:pt>
                      <c:pt idx="5670">
                        <c:v>78.672735000000003</c:v>
                      </c:pt>
                      <c:pt idx="5671">
                        <c:v>78.659773999999999</c:v>
                      </c:pt>
                      <c:pt idx="5672">
                        <c:v>78.646817999999996</c:v>
                      </c:pt>
                      <c:pt idx="5673">
                        <c:v>78.633865</c:v>
                      </c:pt>
                      <c:pt idx="5674">
                        <c:v>78.620917000000006</c:v>
                      </c:pt>
                      <c:pt idx="5675">
                        <c:v>78.607973000000001</c:v>
                      </c:pt>
                      <c:pt idx="5676">
                        <c:v>78.595033999999998</c:v>
                      </c:pt>
                      <c:pt idx="5677">
                        <c:v>78.582098000000002</c:v>
                      </c:pt>
                      <c:pt idx="5678">
                        <c:v>78.569166999999993</c:v>
                      </c:pt>
                      <c:pt idx="5679">
                        <c:v>78.556240000000003</c:v>
                      </c:pt>
                      <c:pt idx="5680">
                        <c:v>78.543317999999999</c:v>
                      </c:pt>
                      <c:pt idx="5681">
                        <c:v>78.5304</c:v>
                      </c:pt>
                      <c:pt idx="5682">
                        <c:v>78.517484999999994</c:v>
                      </c:pt>
                      <c:pt idx="5683">
                        <c:v>78.504576</c:v>
                      </c:pt>
                      <c:pt idx="5684">
                        <c:v>78.491669999999999</c:v>
                      </c:pt>
                      <c:pt idx="5685">
                        <c:v>78.478769</c:v>
                      </c:pt>
                      <c:pt idx="5686">
                        <c:v>78.465872000000005</c:v>
                      </c:pt>
                      <c:pt idx="5687">
                        <c:v>78.452978999999999</c:v>
                      </c:pt>
                      <c:pt idx="5688">
                        <c:v>78.440089999999998</c:v>
                      </c:pt>
                      <c:pt idx="5689">
                        <c:v>78.427205999999998</c:v>
                      </c:pt>
                      <c:pt idx="5690">
                        <c:v>78.414326000000003</c:v>
                      </c:pt>
                      <c:pt idx="5691">
                        <c:v>78.401449999999997</c:v>
                      </c:pt>
                      <c:pt idx="5692">
                        <c:v>78.388577999999995</c:v>
                      </c:pt>
                      <c:pt idx="5693">
                        <c:v>78.375710999999995</c:v>
                      </c:pt>
                      <c:pt idx="5694">
                        <c:v>78.362847000000002</c:v>
                      </c:pt>
                      <c:pt idx="5695">
                        <c:v>78.349987999999996</c:v>
                      </c:pt>
                      <c:pt idx="5696">
                        <c:v>78.337134000000006</c:v>
                      </c:pt>
                      <c:pt idx="5697">
                        <c:v>78.324282999999994</c:v>
                      </c:pt>
                      <c:pt idx="5698">
                        <c:v>78.311436999999998</c:v>
                      </c:pt>
                      <c:pt idx="5699">
                        <c:v>78.298595000000006</c:v>
                      </c:pt>
                      <c:pt idx="5700">
                        <c:v>78.285757000000004</c:v>
                      </c:pt>
                      <c:pt idx="5701">
                        <c:v>78.272923000000006</c:v>
                      </c:pt>
                      <c:pt idx="5702">
                        <c:v>78.260092999999998</c:v>
                      </c:pt>
                      <c:pt idx="5703">
                        <c:v>78.247268000000005</c:v>
                      </c:pt>
                      <c:pt idx="5704">
                        <c:v>78.234447000000003</c:v>
                      </c:pt>
                      <c:pt idx="5705">
                        <c:v>78.221630000000005</c:v>
                      </c:pt>
                      <c:pt idx="5706">
                        <c:v>78.208816999999996</c:v>
                      </c:pt>
                      <c:pt idx="5707">
                        <c:v>78.196009000000004</c:v>
                      </c:pt>
                      <c:pt idx="5708">
                        <c:v>78.183204000000003</c:v>
                      </c:pt>
                      <c:pt idx="5709">
                        <c:v>78.170404000000005</c:v>
                      </c:pt>
                      <c:pt idx="5710">
                        <c:v>78.157607999999996</c:v>
                      </c:pt>
                      <c:pt idx="5711">
                        <c:v>78.144817000000003</c:v>
                      </c:pt>
                      <c:pt idx="5712">
                        <c:v>78.132029000000003</c:v>
                      </c:pt>
                      <c:pt idx="5713">
                        <c:v>78.119246000000004</c:v>
                      </c:pt>
                      <c:pt idx="5714">
                        <c:v>78.106465999999998</c:v>
                      </c:pt>
                      <c:pt idx="5715">
                        <c:v>78.093691000000007</c:v>
                      </c:pt>
                      <c:pt idx="5716">
                        <c:v>78.080921000000004</c:v>
                      </c:pt>
                      <c:pt idx="5717">
                        <c:v>78.068154000000007</c:v>
                      </c:pt>
                      <c:pt idx="5718">
                        <c:v>78.055391</c:v>
                      </c:pt>
                      <c:pt idx="5719">
                        <c:v>78.042632999999995</c:v>
                      </c:pt>
                      <c:pt idx="5720">
                        <c:v>78.029878999999994</c:v>
                      </c:pt>
                      <c:pt idx="5721">
                        <c:v>78.017128999999997</c:v>
                      </c:pt>
                      <c:pt idx="5722">
                        <c:v>78.004383000000004</c:v>
                      </c:pt>
                      <c:pt idx="5723">
                        <c:v>77.991641999999999</c:v>
                      </c:pt>
                      <c:pt idx="5724">
                        <c:v>77.978904</c:v>
                      </c:pt>
                      <c:pt idx="5725">
                        <c:v>77.966171000000003</c:v>
                      </c:pt>
                      <c:pt idx="5726">
                        <c:v>77.953441999999995</c:v>
                      </c:pt>
                      <c:pt idx="5727">
                        <c:v>77.940715999999995</c:v>
                      </c:pt>
                      <c:pt idx="5728">
                        <c:v>77.927995999999993</c:v>
                      </c:pt>
                      <c:pt idx="5729">
                        <c:v>77.915278999999998</c:v>
                      </c:pt>
                      <c:pt idx="5730">
                        <c:v>77.902565999999993</c:v>
                      </c:pt>
                      <c:pt idx="5731">
                        <c:v>77.889858000000004</c:v>
                      </c:pt>
                      <c:pt idx="5732">
                        <c:v>77.877154000000004</c:v>
                      </c:pt>
                      <c:pt idx="5733">
                        <c:v>77.864453999999995</c:v>
                      </c:pt>
                      <c:pt idx="5734">
                        <c:v>77.851758000000004</c:v>
                      </c:pt>
                      <c:pt idx="5735">
                        <c:v>77.839066000000003</c:v>
                      </c:pt>
                      <c:pt idx="5736">
                        <c:v>77.826378000000005</c:v>
                      </c:pt>
                      <c:pt idx="5737">
                        <c:v>77.813693999999998</c:v>
                      </c:pt>
                      <c:pt idx="5738">
                        <c:v>77.801015000000007</c:v>
                      </c:pt>
                      <c:pt idx="5739">
                        <c:v>77.788340000000005</c:v>
                      </c:pt>
                      <c:pt idx="5740">
                        <c:v>77.775668999999994</c:v>
                      </c:pt>
                      <c:pt idx="5741">
                        <c:v>77.763002</c:v>
                      </c:pt>
                      <c:pt idx="5742">
                        <c:v>77.750338999999997</c:v>
                      </c:pt>
                      <c:pt idx="5743">
                        <c:v>77.737679999999997</c:v>
                      </c:pt>
                      <c:pt idx="5744">
                        <c:v>77.725025000000002</c:v>
                      </c:pt>
                      <c:pt idx="5745">
                        <c:v>77.712374999999994</c:v>
                      </c:pt>
                      <c:pt idx="5746">
                        <c:v>77.699727999999993</c:v>
                      </c:pt>
                      <c:pt idx="5747">
                        <c:v>77.687085999999994</c:v>
                      </c:pt>
                      <c:pt idx="5748">
                        <c:v>77.674447999999998</c:v>
                      </c:pt>
                      <c:pt idx="5749">
                        <c:v>77.661812999999995</c:v>
                      </c:pt>
                      <c:pt idx="5750">
                        <c:v>77.649182999999994</c:v>
                      </c:pt>
                      <c:pt idx="5751">
                        <c:v>77.636557999999994</c:v>
                      </c:pt>
                      <c:pt idx="5752">
                        <c:v>77.623936</c:v>
                      </c:pt>
                      <c:pt idx="5753">
                        <c:v>77.611317999999997</c:v>
                      </c:pt>
                      <c:pt idx="5754">
                        <c:v>77.598704999999995</c:v>
                      </c:pt>
                      <c:pt idx="5755">
                        <c:v>77.586095</c:v>
                      </c:pt>
                      <c:pt idx="5756">
                        <c:v>77.573490000000007</c:v>
                      </c:pt>
                      <c:pt idx="5757">
                        <c:v>77.560888000000006</c:v>
                      </c:pt>
                      <c:pt idx="5758">
                        <c:v>77.548291000000006</c:v>
                      </c:pt>
                      <c:pt idx="5759">
                        <c:v>77.535697999999996</c:v>
                      </c:pt>
                      <c:pt idx="5760">
                        <c:v>77.523109000000005</c:v>
                      </c:pt>
                      <c:pt idx="5761">
                        <c:v>77.510524000000004</c:v>
                      </c:pt>
                      <c:pt idx="5762">
                        <c:v>77.497943000000006</c:v>
                      </c:pt>
                      <c:pt idx="5763">
                        <c:v>77.485366999999997</c:v>
                      </c:pt>
                      <c:pt idx="5764">
                        <c:v>77.472793999999993</c:v>
                      </c:pt>
                      <c:pt idx="5765">
                        <c:v>77.460224999999994</c:v>
                      </c:pt>
                      <c:pt idx="5766">
                        <c:v>77.447660999999997</c:v>
                      </c:pt>
                      <c:pt idx="5767">
                        <c:v>77.435100000000006</c:v>
                      </c:pt>
                      <c:pt idx="5768">
                        <c:v>77.422544000000002</c:v>
                      </c:pt>
                      <c:pt idx="5769">
                        <c:v>77.409992000000003</c:v>
                      </c:pt>
                      <c:pt idx="5770">
                        <c:v>77.397443999999993</c:v>
                      </c:pt>
                      <c:pt idx="5771">
                        <c:v>77.384899000000004</c:v>
                      </c:pt>
                      <c:pt idx="5772">
                        <c:v>77.372359000000003</c:v>
                      </c:pt>
                      <c:pt idx="5773">
                        <c:v>77.359823000000006</c:v>
                      </c:pt>
                      <c:pt idx="5774">
                        <c:v>77.347290999999998</c:v>
                      </c:pt>
                      <c:pt idx="5775">
                        <c:v>77.334762999999995</c:v>
                      </c:pt>
                      <c:pt idx="5776">
                        <c:v>77.322239999999994</c:v>
                      </c:pt>
                      <c:pt idx="5777">
                        <c:v>77.309719999999999</c:v>
                      </c:pt>
                      <c:pt idx="5778">
                        <c:v>77.297203999999994</c:v>
                      </c:pt>
                      <c:pt idx="5779">
                        <c:v>77.284692000000007</c:v>
                      </c:pt>
                      <c:pt idx="5780">
                        <c:v>77.272184999999993</c:v>
                      </c:pt>
                      <c:pt idx="5781">
                        <c:v>77.259681</c:v>
                      </c:pt>
                      <c:pt idx="5782">
                        <c:v>77.247181999999995</c:v>
                      </c:pt>
                      <c:pt idx="5783">
                        <c:v>77.234685999999996</c:v>
                      </c:pt>
                      <c:pt idx="5784">
                        <c:v>77.222194999999999</c:v>
                      </c:pt>
                      <c:pt idx="5785">
                        <c:v>77.209706999999995</c:v>
                      </c:pt>
                      <c:pt idx="5786">
                        <c:v>77.197224000000006</c:v>
                      </c:pt>
                      <c:pt idx="5787">
                        <c:v>77.184743999999995</c:v>
                      </c:pt>
                      <c:pt idx="5788">
                        <c:v>77.172269</c:v>
                      </c:pt>
                      <c:pt idx="5789">
                        <c:v>77.159797999999995</c:v>
                      </c:pt>
                      <c:pt idx="5790">
                        <c:v>77.147330999999994</c:v>
                      </c:pt>
                      <c:pt idx="5791">
                        <c:v>77.134867</c:v>
                      </c:pt>
                      <c:pt idx="5792">
                        <c:v>77.122407999999993</c:v>
                      </c:pt>
                      <c:pt idx="5793">
                        <c:v>77.109953000000004</c:v>
                      </c:pt>
                      <c:pt idx="5794">
                        <c:v>77.097502000000006</c:v>
                      </c:pt>
                      <c:pt idx="5795">
                        <c:v>77.085054999999997</c:v>
                      </c:pt>
                      <c:pt idx="5796">
                        <c:v>77.072612000000007</c:v>
                      </c:pt>
                      <c:pt idx="5797">
                        <c:v>77.060173000000006</c:v>
                      </c:pt>
                      <c:pt idx="5798">
                        <c:v>77.047736999999998</c:v>
                      </c:pt>
                      <c:pt idx="5799">
                        <c:v>77.035306000000006</c:v>
                      </c:pt>
                      <c:pt idx="5800">
                        <c:v>77.022879000000003</c:v>
                      </c:pt>
                      <c:pt idx="5801">
                        <c:v>77.010456000000005</c:v>
                      </c:pt>
                      <c:pt idx="5802">
                        <c:v>76.998036999999997</c:v>
                      </c:pt>
                      <c:pt idx="5803">
                        <c:v>76.985622000000006</c:v>
                      </c:pt>
                      <c:pt idx="5804">
                        <c:v>76.973211000000006</c:v>
                      </c:pt>
                      <c:pt idx="5805">
                        <c:v>76.960803999999996</c:v>
                      </c:pt>
                      <c:pt idx="5806">
                        <c:v>76.948401000000004</c:v>
                      </c:pt>
                      <c:pt idx="5807">
                        <c:v>76.936002000000002</c:v>
                      </c:pt>
                      <c:pt idx="5808">
                        <c:v>76.923607000000004</c:v>
                      </c:pt>
                      <c:pt idx="5809">
                        <c:v>76.911215999999996</c:v>
                      </c:pt>
                      <c:pt idx="5810">
                        <c:v>76.898829000000006</c:v>
                      </c:pt>
                      <c:pt idx="5811">
                        <c:v>76.886446000000007</c:v>
                      </c:pt>
                      <c:pt idx="5812">
                        <c:v>76.874066999999997</c:v>
                      </c:pt>
                      <c:pt idx="5813">
                        <c:v>76.861692000000005</c:v>
                      </c:pt>
                      <c:pt idx="5814">
                        <c:v>76.849321000000003</c:v>
                      </c:pt>
                      <c:pt idx="5815">
                        <c:v>76.836954000000006</c:v>
                      </c:pt>
                      <c:pt idx="5816">
                        <c:v>76.824590000000001</c:v>
                      </c:pt>
                      <c:pt idx="5817">
                        <c:v>76.812230999999997</c:v>
                      </c:pt>
                      <c:pt idx="5818">
                        <c:v>76.799875999999998</c:v>
                      </c:pt>
                      <c:pt idx="5819">
                        <c:v>76.787525000000002</c:v>
                      </c:pt>
                      <c:pt idx="5820">
                        <c:v>76.775177999999997</c:v>
                      </c:pt>
                      <c:pt idx="5821">
                        <c:v>76.762833999999998</c:v>
                      </c:pt>
                      <c:pt idx="5822">
                        <c:v>76.750495000000001</c:v>
                      </c:pt>
                      <c:pt idx="5823">
                        <c:v>76.738159999999993</c:v>
                      </c:pt>
                      <c:pt idx="5824">
                        <c:v>76.725828000000007</c:v>
                      </c:pt>
                      <c:pt idx="5825">
                        <c:v>76.713500999999994</c:v>
                      </c:pt>
                      <c:pt idx="5826">
                        <c:v>76.701177000000001</c:v>
                      </c:pt>
                      <c:pt idx="5827">
                        <c:v>76.688857999999996</c:v>
                      </c:pt>
                      <c:pt idx="5828">
                        <c:v>76.676541999999998</c:v>
                      </c:pt>
                      <c:pt idx="5829">
                        <c:v>76.664231000000001</c:v>
                      </c:pt>
                      <c:pt idx="5830">
                        <c:v>76.651922999999996</c:v>
                      </c:pt>
                      <c:pt idx="5831">
                        <c:v>76.639618999999996</c:v>
                      </c:pt>
                      <c:pt idx="5832">
                        <c:v>76.627319999999997</c:v>
                      </c:pt>
                      <c:pt idx="5833">
                        <c:v>76.615024000000005</c:v>
                      </c:pt>
                      <c:pt idx="5834">
                        <c:v>76.602732000000003</c:v>
                      </c:pt>
                      <c:pt idx="5835">
                        <c:v>76.590444000000005</c:v>
                      </c:pt>
                      <c:pt idx="5836">
                        <c:v>76.578159999999997</c:v>
                      </c:pt>
                      <c:pt idx="5837">
                        <c:v>76.565880000000007</c:v>
                      </c:pt>
                      <c:pt idx="5838">
                        <c:v>76.553604000000007</c:v>
                      </c:pt>
                      <c:pt idx="5839">
                        <c:v>76.541331999999997</c:v>
                      </c:pt>
                      <c:pt idx="5840">
                        <c:v>76.529064000000005</c:v>
                      </c:pt>
                      <c:pt idx="5841">
                        <c:v>76.516800000000003</c:v>
                      </c:pt>
                      <c:pt idx="5842">
                        <c:v>76.504538999999994</c:v>
                      </c:pt>
                      <c:pt idx="5843">
                        <c:v>76.492283</c:v>
                      </c:pt>
                      <c:pt idx="5844">
                        <c:v>76.480029999999999</c:v>
                      </c:pt>
                      <c:pt idx="5845">
                        <c:v>76.467782</c:v>
                      </c:pt>
                      <c:pt idx="5846">
                        <c:v>76.455537000000007</c:v>
                      </c:pt>
                      <c:pt idx="5847">
                        <c:v>76.443296000000004</c:v>
                      </c:pt>
                      <c:pt idx="5848">
                        <c:v>76.431060000000002</c:v>
                      </c:pt>
                      <c:pt idx="5849">
                        <c:v>76.418826999999993</c:v>
                      </c:pt>
                      <c:pt idx="5850">
                        <c:v>76.406598000000002</c:v>
                      </c:pt>
                      <c:pt idx="5851">
                        <c:v>76.394373000000002</c:v>
                      </c:pt>
                      <c:pt idx="5852">
                        <c:v>76.382152000000005</c:v>
                      </c:pt>
                      <c:pt idx="5853">
                        <c:v>76.369934000000001</c:v>
                      </c:pt>
                      <c:pt idx="5854">
                        <c:v>76.357720999999998</c:v>
                      </c:pt>
                      <c:pt idx="5855">
                        <c:v>76.345511999999999</c:v>
                      </c:pt>
                      <c:pt idx="5856">
                        <c:v>76.333305999999993</c:v>
                      </c:pt>
                      <c:pt idx="5857">
                        <c:v>76.321104000000005</c:v>
                      </c:pt>
                      <c:pt idx="5858">
                        <c:v>76.308907000000005</c:v>
                      </c:pt>
                      <c:pt idx="5859">
                        <c:v>76.296712999999997</c:v>
                      </c:pt>
                      <c:pt idx="5860">
                        <c:v>76.284522999999993</c:v>
                      </c:pt>
                      <c:pt idx="5861">
                        <c:v>76.272336999999993</c:v>
                      </c:pt>
                      <c:pt idx="5862">
                        <c:v>76.260154999999997</c:v>
                      </c:pt>
                      <c:pt idx="5863">
                        <c:v>76.247977000000006</c:v>
                      </c:pt>
                      <c:pt idx="5864">
                        <c:v>76.235802000000007</c:v>
                      </c:pt>
                      <c:pt idx="5865">
                        <c:v>76.223631999999995</c:v>
                      </c:pt>
                      <c:pt idx="5866">
                        <c:v>76.211465000000004</c:v>
                      </c:pt>
                      <c:pt idx="5867">
                        <c:v>76.199302000000003</c:v>
                      </c:pt>
                      <c:pt idx="5868">
                        <c:v>76.187144000000004</c:v>
                      </c:pt>
                      <c:pt idx="5869">
                        <c:v>76.174988999999997</c:v>
                      </c:pt>
                      <c:pt idx="5870">
                        <c:v>76.162837999999994</c:v>
                      </c:pt>
                      <c:pt idx="5871">
                        <c:v>76.150689999999997</c:v>
                      </c:pt>
                      <c:pt idx="5872">
                        <c:v>76.138547000000003</c:v>
                      </c:pt>
                      <c:pt idx="5873">
                        <c:v>76.126407999999998</c:v>
                      </c:pt>
                      <c:pt idx="5874">
                        <c:v>76.114272</c:v>
                      </c:pt>
                      <c:pt idx="5875">
                        <c:v>76.102140000000006</c:v>
                      </c:pt>
                      <c:pt idx="5876">
                        <c:v>76.090012999999999</c:v>
                      </c:pt>
                      <c:pt idx="5877">
                        <c:v>76.077888999999999</c:v>
                      </c:pt>
                      <c:pt idx="5878">
                        <c:v>76.065769000000003</c:v>
                      </c:pt>
                      <c:pt idx="5879">
                        <c:v>76.053652</c:v>
                      </c:pt>
                      <c:pt idx="5880">
                        <c:v>76.041539999999998</c:v>
                      </c:pt>
                      <c:pt idx="5881">
                        <c:v>76.029431000000002</c:v>
                      </c:pt>
                      <c:pt idx="5882">
                        <c:v>76.017326999999995</c:v>
                      </c:pt>
                      <c:pt idx="5883">
                        <c:v>76.005225999999993</c:v>
                      </c:pt>
                      <c:pt idx="5884">
                        <c:v>75.993128999999996</c:v>
                      </c:pt>
                      <c:pt idx="5885">
                        <c:v>75.981036000000003</c:v>
                      </c:pt>
                      <c:pt idx="5886">
                        <c:v>75.968947</c:v>
                      </c:pt>
                      <c:pt idx="5887">
                        <c:v>75.956861000000004</c:v>
                      </c:pt>
                      <c:pt idx="5888">
                        <c:v>75.944779999999994</c:v>
                      </c:pt>
                      <c:pt idx="5889">
                        <c:v>75.932702000000006</c:v>
                      </c:pt>
                      <c:pt idx="5890">
                        <c:v>75.920627999999994</c:v>
                      </c:pt>
                      <c:pt idx="5891">
                        <c:v>75.908557999999999</c:v>
                      </c:pt>
                      <c:pt idx="5892">
                        <c:v>75.896491999999995</c:v>
                      </c:pt>
                      <c:pt idx="5893">
                        <c:v>75.884428999999997</c:v>
                      </c:pt>
                      <c:pt idx="5894">
                        <c:v>75.872371000000001</c:v>
                      </c:pt>
                      <c:pt idx="5895">
                        <c:v>75.860315999999997</c:v>
                      </c:pt>
                      <c:pt idx="5896">
                        <c:v>75.848264999999998</c:v>
                      </c:pt>
                      <c:pt idx="5897">
                        <c:v>75.836218000000002</c:v>
                      </c:pt>
                      <c:pt idx="5898">
                        <c:v>75.824174999999997</c:v>
                      </c:pt>
                      <c:pt idx="5899">
                        <c:v>75.812134999999998</c:v>
                      </c:pt>
                      <c:pt idx="5900">
                        <c:v>75.8001</c:v>
                      </c:pt>
                      <c:pt idx="5901">
                        <c:v>75.788067999999996</c:v>
                      </c:pt>
                      <c:pt idx="5902">
                        <c:v>75.776039999999995</c:v>
                      </c:pt>
                      <c:pt idx="5903">
                        <c:v>75.764015999999998</c:v>
                      </c:pt>
                      <c:pt idx="5904">
                        <c:v>75.751996000000005</c:v>
                      </c:pt>
                      <c:pt idx="5905">
                        <c:v>75.739979000000005</c:v>
                      </c:pt>
                      <c:pt idx="5906">
                        <c:v>75.727967000000007</c:v>
                      </c:pt>
                      <c:pt idx="5907">
                        <c:v>75.715958000000001</c:v>
                      </c:pt>
                      <c:pt idx="5908">
                        <c:v>75.703952999999998</c:v>
                      </c:pt>
                      <c:pt idx="5909">
                        <c:v>75.691951000000003</c:v>
                      </c:pt>
                      <c:pt idx="5910">
                        <c:v>75.679953999999995</c:v>
                      </c:pt>
                      <c:pt idx="5911">
                        <c:v>75.667959999999994</c:v>
                      </c:pt>
                      <c:pt idx="5912">
                        <c:v>75.655969999999996</c:v>
                      </c:pt>
                      <c:pt idx="5913">
                        <c:v>75.643984000000003</c:v>
                      </c:pt>
                      <c:pt idx="5914">
                        <c:v>75.632002</c:v>
                      </c:pt>
                      <c:pt idx="5915">
                        <c:v>75.620024000000001</c:v>
                      </c:pt>
                      <c:pt idx="5916">
                        <c:v>75.608048999999994</c:v>
                      </c:pt>
                      <c:pt idx="5917">
                        <c:v>75.596078000000006</c:v>
                      </c:pt>
                      <c:pt idx="5918">
                        <c:v>75.584110999999993</c:v>
                      </c:pt>
                      <c:pt idx="5919">
                        <c:v>75.572147999999999</c:v>
                      </c:pt>
                      <c:pt idx="5920">
                        <c:v>75.560187999999997</c:v>
                      </c:pt>
                      <c:pt idx="5921">
                        <c:v>75.548231999999999</c:v>
                      </c:pt>
                      <c:pt idx="5922">
                        <c:v>75.536281000000002</c:v>
                      </c:pt>
                      <c:pt idx="5923">
                        <c:v>75.524332000000001</c:v>
                      </c:pt>
                      <c:pt idx="5924">
                        <c:v>75.512388000000001</c:v>
                      </c:pt>
                      <c:pt idx="5925">
                        <c:v>75.500446999999994</c:v>
                      </c:pt>
                      <c:pt idx="5926">
                        <c:v>75.488511000000003</c:v>
                      </c:pt>
                      <c:pt idx="5927">
                        <c:v>75.476578000000003</c:v>
                      </c:pt>
                      <c:pt idx="5928">
                        <c:v>75.464647999999997</c:v>
                      </c:pt>
                      <c:pt idx="5929">
                        <c:v>75.452723000000006</c:v>
                      </c:pt>
                      <c:pt idx="5930">
                        <c:v>75.440800999999993</c:v>
                      </c:pt>
                      <c:pt idx="5931">
                        <c:v>75.428882999999999</c:v>
                      </c:pt>
                      <c:pt idx="5932">
                        <c:v>75.416968999999995</c:v>
                      </c:pt>
                      <c:pt idx="5933">
                        <c:v>75.405057999999997</c:v>
                      </c:pt>
                      <c:pt idx="5934">
                        <c:v>75.393152000000001</c:v>
                      </c:pt>
                      <c:pt idx="5935">
                        <c:v>75.381248999999997</c:v>
                      </c:pt>
                      <c:pt idx="5936">
                        <c:v>75.369349999999997</c:v>
                      </c:pt>
                      <c:pt idx="5937">
                        <c:v>75.357454000000004</c:v>
                      </c:pt>
                      <c:pt idx="5938">
                        <c:v>75.345562000000001</c:v>
                      </c:pt>
                      <c:pt idx="5939">
                        <c:v>75.333674999999999</c:v>
                      </c:pt>
                      <c:pt idx="5940">
                        <c:v>75.321789999999993</c:v>
                      </c:pt>
                      <c:pt idx="5941">
                        <c:v>75.309910000000002</c:v>
                      </c:pt>
                      <c:pt idx="5942">
                        <c:v>75.298033000000004</c:v>
                      </c:pt>
                      <c:pt idx="5943">
                        <c:v>75.286159999999995</c:v>
                      </c:pt>
                      <c:pt idx="5944">
                        <c:v>75.274291000000005</c:v>
                      </c:pt>
                      <c:pt idx="5945">
                        <c:v>75.262426000000005</c:v>
                      </c:pt>
                      <c:pt idx="5946">
                        <c:v>75.250563999999997</c:v>
                      </c:pt>
                      <c:pt idx="5947">
                        <c:v>75.238705999999993</c:v>
                      </c:pt>
                      <c:pt idx="5948">
                        <c:v>75.226851999999994</c:v>
                      </c:pt>
                      <c:pt idx="5949">
                        <c:v>75.215001000000001</c:v>
                      </c:pt>
                      <c:pt idx="5950">
                        <c:v>75.203154999999995</c:v>
                      </c:pt>
                      <c:pt idx="5951">
                        <c:v>75.191311999999996</c:v>
                      </c:pt>
                      <c:pt idx="5952">
                        <c:v>75.179472000000004</c:v>
                      </c:pt>
                      <c:pt idx="5953">
                        <c:v>75.167636999999999</c:v>
                      </c:pt>
                      <c:pt idx="5954">
                        <c:v>75.155805000000001</c:v>
                      </c:pt>
                      <c:pt idx="5955">
                        <c:v>75.143977000000007</c:v>
                      </c:pt>
                      <c:pt idx="5956">
                        <c:v>75.132153000000002</c:v>
                      </c:pt>
                      <c:pt idx="5957">
                        <c:v>75.120332000000005</c:v>
                      </c:pt>
                      <c:pt idx="5958">
                        <c:v>75.108514999999997</c:v>
                      </c:pt>
                      <c:pt idx="5959">
                        <c:v>75.096701999999993</c:v>
                      </c:pt>
                      <c:pt idx="5960">
                        <c:v>75.084891999999996</c:v>
                      </c:pt>
                      <c:pt idx="5961">
                        <c:v>75.073086000000004</c:v>
                      </c:pt>
                      <c:pt idx="5962">
                        <c:v>75.061284000000001</c:v>
                      </c:pt>
                      <c:pt idx="5963">
                        <c:v>75.049486000000002</c:v>
                      </c:pt>
                      <c:pt idx="5964">
                        <c:v>75.037690999999995</c:v>
                      </c:pt>
                      <c:pt idx="5965">
                        <c:v>75.025899999999993</c:v>
                      </c:pt>
                      <c:pt idx="5966">
                        <c:v>75.014112999999995</c:v>
                      </c:pt>
                      <c:pt idx="5967">
                        <c:v>75.002329000000003</c:v>
                      </c:pt>
                      <c:pt idx="5968">
                        <c:v>74.990549999999999</c:v>
                      </c:pt>
                      <c:pt idx="5969">
                        <c:v>74.978773000000004</c:v>
                      </c:pt>
                      <c:pt idx="5970">
                        <c:v>74.967000999999996</c:v>
                      </c:pt>
                      <c:pt idx="5971">
                        <c:v>74.955231999999995</c:v>
                      </c:pt>
                      <c:pt idx="5972">
                        <c:v>74.943466999999998</c:v>
                      </c:pt>
                      <c:pt idx="5973">
                        <c:v>74.931706000000005</c:v>
                      </c:pt>
                      <c:pt idx="5974">
                        <c:v>74.919948000000005</c:v>
                      </c:pt>
                      <c:pt idx="5975">
                        <c:v>74.908193999999995</c:v>
                      </c:pt>
                      <c:pt idx="5976">
                        <c:v>74.896444000000002</c:v>
                      </c:pt>
                      <c:pt idx="5977">
                        <c:v>74.884697000000003</c:v>
                      </c:pt>
                      <c:pt idx="5978">
                        <c:v>74.872953999999993</c:v>
                      </c:pt>
                      <c:pt idx="5979">
                        <c:v>74.861215000000001</c:v>
                      </c:pt>
                      <c:pt idx="5980">
                        <c:v>74.849479000000002</c:v>
                      </c:pt>
                      <c:pt idx="5981">
                        <c:v>74.837748000000005</c:v>
                      </c:pt>
                    </c:numCache>
                  </c:numRef>
                </c:xVal>
                <c:yVal>
                  <c:numRef>
                    <c:extLst xmlns:c15="http://schemas.microsoft.com/office/drawing/2012/chart">
                      <c:ext xmlns:c15="http://schemas.microsoft.com/office/drawing/2012/chart" uri="{02D57815-91ED-43cb-92C2-25804820EDAC}">
                        <c15:formulaRef>
                          <c15:sqref>Caffeine_pure_tddft_10st_6311Gd!$L$2:$L$5983</c15:sqref>
                        </c15:formulaRef>
                      </c:ext>
                    </c:extLst>
                    <c:numCache>
                      <c:formatCode>0.00E+00</c:formatCode>
                      <c:ptCount val="5982"/>
                      <c:pt idx="0">
                        <c:v>9.3822250000000001E-4</c:v>
                      </c:pt>
                      <c:pt idx="1">
                        <c:v>9.4057389999999998E-4</c:v>
                      </c:pt>
                      <c:pt idx="2">
                        <c:v>9.4292530000000005E-4</c:v>
                      </c:pt>
                      <c:pt idx="3">
                        <c:v>9.4527680000000005E-4</c:v>
                      </c:pt>
                      <c:pt idx="4">
                        <c:v>9.4762820000000002E-4</c:v>
                      </c:pt>
                      <c:pt idx="5">
                        <c:v>9.4997959999999998E-4</c:v>
                      </c:pt>
                      <c:pt idx="6">
                        <c:v>9.5233109999999998E-4</c:v>
                      </c:pt>
                      <c:pt idx="7">
                        <c:v>9.5468250000000005E-4</c:v>
                      </c:pt>
                      <c:pt idx="8">
                        <c:v>9.5703390000000002E-4</c:v>
                      </c:pt>
                      <c:pt idx="9">
                        <c:v>9.5938540000000002E-4</c:v>
                      </c:pt>
                      <c:pt idx="10">
                        <c:v>9.6173679999999998E-4</c:v>
                      </c:pt>
                      <c:pt idx="11">
                        <c:v>9.6408819999999995E-4</c:v>
                      </c:pt>
                      <c:pt idx="12">
                        <c:v>9.6643969999999995E-4</c:v>
                      </c:pt>
                      <c:pt idx="13">
                        <c:v>9.6879110000000002E-4</c:v>
                      </c:pt>
                      <c:pt idx="14">
                        <c:v>9.7114249999999999E-4</c:v>
                      </c:pt>
                      <c:pt idx="15">
                        <c:v>9.7349399999999999E-4</c:v>
                      </c:pt>
                      <c:pt idx="16">
                        <c:v>9.7584539999999995E-4</c:v>
                      </c:pt>
                      <c:pt idx="17">
                        <c:v>9.7819680000000003E-4</c:v>
                      </c:pt>
                      <c:pt idx="18">
                        <c:v>2.8601009999999998</c:v>
                      </c:pt>
                      <c:pt idx="19">
                        <c:v>2.866959</c:v>
                      </c:pt>
                      <c:pt idx="20">
                        <c:v>2.873818</c:v>
                      </c:pt>
                      <c:pt idx="21">
                        <c:v>2.8806769999999999</c:v>
                      </c:pt>
                      <c:pt idx="22">
                        <c:v>2.8875359999999999</c:v>
                      </c:pt>
                      <c:pt idx="23">
                        <c:v>2.8943940000000001</c:v>
                      </c:pt>
                      <c:pt idx="24">
                        <c:v>2.9012530000000001</c:v>
                      </c:pt>
                      <c:pt idx="25">
                        <c:v>2.908112</c:v>
                      </c:pt>
                      <c:pt idx="26">
                        <c:v>2.9149699999999998</c:v>
                      </c:pt>
                      <c:pt idx="27">
                        <c:v>2.9218299999999999</c:v>
                      </c:pt>
                      <c:pt idx="28">
                        <c:v>2.9286880000000002</c:v>
                      </c:pt>
                      <c:pt idx="29">
                        <c:v>2.935546</c:v>
                      </c:pt>
                      <c:pt idx="30">
                        <c:v>2.9424060000000001</c:v>
                      </c:pt>
                      <c:pt idx="31">
                        <c:v>2.9492639999999999</c:v>
                      </c:pt>
                      <c:pt idx="32">
                        <c:v>2.9561229999999998</c:v>
                      </c:pt>
                      <c:pt idx="33">
                        <c:v>2.9629819999999998</c:v>
                      </c:pt>
                      <c:pt idx="34">
                        <c:v>2.96984</c:v>
                      </c:pt>
                      <c:pt idx="35">
                        <c:v>2.9767000000000001</c:v>
                      </c:pt>
                      <c:pt idx="36">
                        <c:v>2.9835579999999999</c:v>
                      </c:pt>
                      <c:pt idx="37">
                        <c:v>2.9904169999999999</c:v>
                      </c:pt>
                      <c:pt idx="38">
                        <c:v>2.9972759999999998</c:v>
                      </c:pt>
                      <c:pt idx="39">
                        <c:v>3.0041340000000001</c:v>
                      </c:pt>
                      <c:pt idx="40">
                        <c:v>3.010993</c:v>
                      </c:pt>
                      <c:pt idx="41">
                        <c:v>3.017852</c:v>
                      </c:pt>
                      <c:pt idx="42">
                        <c:v>3.184596</c:v>
                      </c:pt>
                      <c:pt idx="43">
                        <c:v>3.1918169999999999</c:v>
                      </c:pt>
                      <c:pt idx="44">
                        <c:v>3.1990379999999998</c:v>
                      </c:pt>
                      <c:pt idx="45">
                        <c:v>3.2062599999999999</c:v>
                      </c:pt>
                      <c:pt idx="46">
                        <c:v>3.2134809999999998</c:v>
                      </c:pt>
                      <c:pt idx="47">
                        <c:v>3.2207029999999999</c:v>
                      </c:pt>
                      <c:pt idx="48">
                        <c:v>3.2279230000000001</c:v>
                      </c:pt>
                      <c:pt idx="49">
                        <c:v>3.2351450000000002</c:v>
                      </c:pt>
                      <c:pt idx="50">
                        <c:v>3.2423660000000001</c:v>
                      </c:pt>
                      <c:pt idx="51">
                        <c:v>3.249587</c:v>
                      </c:pt>
                      <c:pt idx="52">
                        <c:v>3.2568090000000001</c:v>
                      </c:pt>
                      <c:pt idx="53">
                        <c:v>3.26403</c:v>
                      </c:pt>
                      <c:pt idx="54">
                        <c:v>3.271252</c:v>
                      </c:pt>
                      <c:pt idx="55">
                        <c:v>3.278473</c:v>
                      </c:pt>
                      <c:pt idx="56">
                        <c:v>3.2856939999999999</c:v>
                      </c:pt>
                      <c:pt idx="57">
                        <c:v>3.292916</c:v>
                      </c:pt>
                      <c:pt idx="58">
                        <c:v>3.3001369999999999</c:v>
                      </c:pt>
                      <c:pt idx="59">
                        <c:v>3.3073579999999998</c:v>
                      </c:pt>
                      <c:pt idx="60">
                        <c:v>3.3145790000000002</c:v>
                      </c:pt>
                      <c:pt idx="61">
                        <c:v>3.3218000000000001</c:v>
                      </c:pt>
                      <c:pt idx="62">
                        <c:v>3.3290220000000001</c:v>
                      </c:pt>
                      <c:pt idx="63">
                        <c:v>3.3362430000000001</c:v>
                      </c:pt>
                      <c:pt idx="64">
                        <c:v>3.3434650000000001</c:v>
                      </c:pt>
                      <c:pt idx="65">
                        <c:v>3.3506860000000001</c:v>
                      </c:pt>
                      <c:pt idx="66">
                        <c:v>3.357907</c:v>
                      </c:pt>
                      <c:pt idx="67">
                        <c:v>3.365129</c:v>
                      </c:pt>
                      <c:pt idx="68">
                        <c:v>3.37235</c:v>
                      </c:pt>
                      <c:pt idx="69">
                        <c:v>3.3795709999999999</c:v>
                      </c:pt>
                      <c:pt idx="70">
                        <c:v>3.3867919999999998</c:v>
                      </c:pt>
                      <c:pt idx="71">
                        <c:v>3.3940130000000002</c:v>
                      </c:pt>
                      <c:pt idx="72">
                        <c:v>3.4012349999999998</c:v>
                      </c:pt>
                      <c:pt idx="73">
                        <c:v>3.4084560000000002</c:v>
                      </c:pt>
                      <c:pt idx="74">
                        <c:v>3.4156780000000002</c:v>
                      </c:pt>
                      <c:pt idx="75">
                        <c:v>3.4228990000000001</c:v>
                      </c:pt>
                      <c:pt idx="76">
                        <c:v>3.4304399999999999</c:v>
                      </c:pt>
                      <c:pt idx="77">
                        <c:v>3.4376630000000001</c:v>
                      </c:pt>
                      <c:pt idx="78">
                        <c:v>3.4448850000000002</c:v>
                      </c:pt>
                      <c:pt idx="79">
                        <c:v>3.4521069999999998</c:v>
                      </c:pt>
                      <c:pt idx="80">
                        <c:v>3.4593289999999999</c:v>
                      </c:pt>
                      <c:pt idx="81">
                        <c:v>3.4665499999999998</c:v>
                      </c:pt>
                      <c:pt idx="82">
                        <c:v>3.473773</c:v>
                      </c:pt>
                      <c:pt idx="83">
                        <c:v>3.4809950000000001</c:v>
                      </c:pt>
                      <c:pt idx="84">
                        <c:v>3.4882170000000001</c:v>
                      </c:pt>
                      <c:pt idx="85">
                        <c:v>3.4954390000000002</c:v>
                      </c:pt>
                      <c:pt idx="86">
                        <c:v>3.5026600000000001</c:v>
                      </c:pt>
                      <c:pt idx="87">
                        <c:v>3.5098829999999999</c:v>
                      </c:pt>
                      <c:pt idx="88">
                        <c:v>3.5171039999999998</c:v>
                      </c:pt>
                      <c:pt idx="89">
                        <c:v>3.524327</c:v>
                      </c:pt>
                      <c:pt idx="90">
                        <c:v>3.531549</c:v>
                      </c:pt>
                      <c:pt idx="91">
                        <c:v>3.53877</c:v>
                      </c:pt>
                      <c:pt idx="92">
                        <c:v>3.5459930000000002</c:v>
                      </c:pt>
                      <c:pt idx="93">
                        <c:v>3.5532140000000001</c:v>
                      </c:pt>
                      <c:pt idx="94">
                        <c:v>3.5604369999999999</c:v>
                      </c:pt>
                      <c:pt idx="95">
                        <c:v>3.5676580000000002</c:v>
                      </c:pt>
                      <c:pt idx="96">
                        <c:v>3.5748799999999998</c:v>
                      </c:pt>
                      <c:pt idx="97">
                        <c:v>3.582103</c:v>
                      </c:pt>
                      <c:pt idx="98">
                        <c:v>3.589324</c:v>
                      </c:pt>
                      <c:pt idx="99">
                        <c:v>3.5965470000000002</c:v>
                      </c:pt>
                      <c:pt idx="100">
                        <c:v>3.6037680000000001</c:v>
                      </c:pt>
                      <c:pt idx="101">
                        <c:v>3.6109900000000001</c:v>
                      </c:pt>
                      <c:pt idx="102">
                        <c:v>3.6182120000000002</c:v>
                      </c:pt>
                      <c:pt idx="103">
                        <c:v>3.6254339999999998</c:v>
                      </c:pt>
                      <c:pt idx="104">
                        <c:v>3.632657</c:v>
                      </c:pt>
                      <c:pt idx="105">
                        <c:v>3.6398779999999999</c:v>
                      </c:pt>
                      <c:pt idx="106">
                        <c:v>3.6471</c:v>
                      </c:pt>
                      <c:pt idx="107">
                        <c:v>3.6543220000000001</c:v>
                      </c:pt>
                      <c:pt idx="108">
                        <c:v>3.6615440000000001</c:v>
                      </c:pt>
                      <c:pt idx="109">
                        <c:v>6.4864009999999999</c:v>
                      </c:pt>
                      <c:pt idx="110">
                        <c:v>6.4991690000000002</c:v>
                      </c:pt>
                      <c:pt idx="111">
                        <c:v>6.5119369999999996</c:v>
                      </c:pt>
                      <c:pt idx="112">
                        <c:v>6.5247070000000003</c:v>
                      </c:pt>
                      <c:pt idx="113">
                        <c:v>6.5374749999999997</c:v>
                      </c:pt>
                      <c:pt idx="114">
                        <c:v>6.550243</c:v>
                      </c:pt>
                      <c:pt idx="115">
                        <c:v>6.5630110000000004</c:v>
                      </c:pt>
                      <c:pt idx="116">
                        <c:v>6.5757789999999998</c:v>
                      </c:pt>
                      <c:pt idx="117">
                        <c:v>6.5885490000000004</c:v>
                      </c:pt>
                      <c:pt idx="118">
                        <c:v>6.6013169999999999</c:v>
                      </c:pt>
                      <c:pt idx="119">
                        <c:v>6.6140860000000004</c:v>
                      </c:pt>
                      <c:pt idx="120">
                        <c:v>6.6268529999999997</c:v>
                      </c:pt>
                      <c:pt idx="121">
                        <c:v>6.6396230000000003</c:v>
                      </c:pt>
                      <c:pt idx="122">
                        <c:v>6.6523909999999997</c:v>
                      </c:pt>
                      <c:pt idx="123">
                        <c:v>6.6651590000000001</c:v>
                      </c:pt>
                      <c:pt idx="124">
                        <c:v>6.6779279999999996</c:v>
                      </c:pt>
                      <c:pt idx="125">
                        <c:v>6.6906970000000001</c:v>
                      </c:pt>
                      <c:pt idx="126">
                        <c:v>6.7034659999999997</c:v>
                      </c:pt>
                      <c:pt idx="127">
                        <c:v>6.716234</c:v>
                      </c:pt>
                      <c:pt idx="128">
                        <c:v>6.7290010000000002</c:v>
                      </c:pt>
                      <c:pt idx="129">
                        <c:v>7.9825309999999998</c:v>
                      </c:pt>
                      <c:pt idx="130">
                        <c:v>7.9976479999999999</c:v>
                      </c:pt>
                      <c:pt idx="131">
                        <c:v>8.0127670000000002</c:v>
                      </c:pt>
                      <c:pt idx="132">
                        <c:v>8.0278849999999995</c:v>
                      </c:pt>
                      <c:pt idx="133">
                        <c:v>8.0430039999999998</c:v>
                      </c:pt>
                      <c:pt idx="134">
                        <c:v>8.0581230000000001</c:v>
                      </c:pt>
                      <c:pt idx="135">
                        <c:v>8.0732400000000002</c:v>
                      </c:pt>
                      <c:pt idx="136">
                        <c:v>8.0883590000000005</c:v>
                      </c:pt>
                      <c:pt idx="137">
                        <c:v>8.1034780000000008</c:v>
                      </c:pt>
                      <c:pt idx="138">
                        <c:v>8.1185960000000001</c:v>
                      </c:pt>
                      <c:pt idx="139">
                        <c:v>8.1337150000000005</c:v>
                      </c:pt>
                      <c:pt idx="140">
                        <c:v>8.1488329999999998</c:v>
                      </c:pt>
                      <c:pt idx="141">
                        <c:v>8.1639520000000001</c:v>
                      </c:pt>
                      <c:pt idx="142">
                        <c:v>8.1988579999999995</c:v>
                      </c:pt>
                      <c:pt idx="143">
                        <c:v>8.2140120000000003</c:v>
                      </c:pt>
                      <c:pt idx="144">
                        <c:v>8.2291670000000003</c:v>
                      </c:pt>
                      <c:pt idx="145">
                        <c:v>8.2443220000000004</c:v>
                      </c:pt>
                      <c:pt idx="146">
                        <c:v>8.2594779999999997</c:v>
                      </c:pt>
                      <c:pt idx="147">
                        <c:v>8.2746329999999997</c:v>
                      </c:pt>
                      <c:pt idx="148">
                        <c:v>8.2897870000000005</c:v>
                      </c:pt>
                      <c:pt idx="149">
                        <c:v>8.3052589999999995</c:v>
                      </c:pt>
                      <c:pt idx="150">
                        <c:v>8.3204150000000006</c:v>
                      </c:pt>
                      <c:pt idx="151">
                        <c:v>8.3355709999999998</c:v>
                      </c:pt>
                      <c:pt idx="152">
                        <c:v>8.3507259999999999</c:v>
                      </c:pt>
                      <c:pt idx="153">
                        <c:v>8.3658809999999999</c:v>
                      </c:pt>
                      <c:pt idx="154">
                        <c:v>8.3810380000000002</c:v>
                      </c:pt>
                      <c:pt idx="155">
                        <c:v>8.3961930000000002</c:v>
                      </c:pt>
                      <c:pt idx="156">
                        <c:v>8.4113480000000003</c:v>
                      </c:pt>
                      <c:pt idx="157">
                        <c:v>8.4265030000000003</c:v>
                      </c:pt>
                      <c:pt idx="158">
                        <c:v>8.4416589999999996</c:v>
                      </c:pt>
                      <c:pt idx="159">
                        <c:v>8.4568150000000006</c:v>
                      </c:pt>
                      <c:pt idx="160">
                        <c:v>8.4719700000000007</c:v>
                      </c:pt>
                      <c:pt idx="161">
                        <c:v>8.4871259999999999</c:v>
                      </c:pt>
                      <c:pt idx="162">
                        <c:v>8.5022819999999992</c:v>
                      </c:pt>
                      <c:pt idx="163">
                        <c:v>8.5174369999999993</c:v>
                      </c:pt>
                      <c:pt idx="164">
                        <c:v>8.5325930000000003</c:v>
                      </c:pt>
                      <c:pt idx="165">
                        <c:v>8.5477480000000003</c:v>
                      </c:pt>
                      <c:pt idx="166">
                        <c:v>8.5629039999999996</c:v>
                      </c:pt>
                      <c:pt idx="167">
                        <c:v>8.5780600000000007</c:v>
                      </c:pt>
                      <c:pt idx="168">
                        <c:v>8.5932150000000007</c:v>
                      </c:pt>
                      <c:pt idx="169">
                        <c:v>8.6083700000000007</c:v>
                      </c:pt>
                      <c:pt idx="170">
                        <c:v>8.6235250000000008</c:v>
                      </c:pt>
                      <c:pt idx="171">
                        <c:v>8.6386819999999993</c:v>
                      </c:pt>
                      <c:pt idx="172">
                        <c:v>8.6538369999999993</c:v>
                      </c:pt>
                      <c:pt idx="173">
                        <c:v>8.6689919999999994</c:v>
                      </c:pt>
                      <c:pt idx="174">
                        <c:v>8.6841480000000004</c:v>
                      </c:pt>
                      <c:pt idx="175">
                        <c:v>8.6993039999999997</c:v>
                      </c:pt>
                      <c:pt idx="176">
                        <c:v>8.7144600000000008</c:v>
                      </c:pt>
                      <c:pt idx="177">
                        <c:v>8.7296150000000008</c:v>
                      </c:pt>
                      <c:pt idx="178">
                        <c:v>8.7447700000000008</c:v>
                      </c:pt>
                      <c:pt idx="179">
                        <c:v>8.7599269999999994</c:v>
                      </c:pt>
                      <c:pt idx="180">
                        <c:v>8.7750819999999994</c:v>
                      </c:pt>
                      <c:pt idx="181">
                        <c:v>8.7902380000000004</c:v>
                      </c:pt>
                      <c:pt idx="182">
                        <c:v>8.8053919999999994</c:v>
                      </c:pt>
                      <c:pt idx="183">
                        <c:v>8.8205480000000005</c:v>
                      </c:pt>
                      <c:pt idx="184">
                        <c:v>8.8357039999999998</c:v>
                      </c:pt>
                      <c:pt idx="185">
                        <c:v>8.8508589999999998</c:v>
                      </c:pt>
                      <c:pt idx="186">
                        <c:v>8.8660150000000009</c:v>
                      </c:pt>
                      <c:pt idx="187">
                        <c:v>8.8811710000000001</c:v>
                      </c:pt>
                      <c:pt idx="188">
                        <c:v>8.8963269999999994</c:v>
                      </c:pt>
                      <c:pt idx="189">
                        <c:v>8.9114819999999995</c:v>
                      </c:pt>
                      <c:pt idx="190">
                        <c:v>8.9266369999999995</c:v>
                      </c:pt>
                      <c:pt idx="191">
                        <c:v>8.9417939999999998</c:v>
                      </c:pt>
                      <c:pt idx="192">
                        <c:v>8.9569489999999998</c:v>
                      </c:pt>
                      <c:pt idx="193">
                        <c:v>8.9721060000000001</c:v>
                      </c:pt>
                      <c:pt idx="194">
                        <c:v>8.9872599999999991</c:v>
                      </c:pt>
                      <c:pt idx="195">
                        <c:v>9.0024149999999992</c:v>
                      </c:pt>
                      <c:pt idx="196">
                        <c:v>9.0175719999999995</c:v>
                      </c:pt>
                      <c:pt idx="197">
                        <c:v>9.0327269999999995</c:v>
                      </c:pt>
                      <c:pt idx="198">
                        <c:v>9.0478830000000006</c:v>
                      </c:pt>
                      <c:pt idx="199">
                        <c:v>9.0630380000000006</c:v>
                      </c:pt>
                      <c:pt idx="200">
                        <c:v>9.0781939999999999</c:v>
                      </c:pt>
                      <c:pt idx="201">
                        <c:v>9.0933499999999992</c:v>
                      </c:pt>
                      <c:pt idx="202">
                        <c:v>9.1085049999999992</c:v>
                      </c:pt>
                      <c:pt idx="203">
                        <c:v>9.1236610000000002</c:v>
                      </c:pt>
                      <c:pt idx="204">
                        <c:v>9.1388169999999995</c:v>
                      </c:pt>
                      <c:pt idx="205">
                        <c:v>9.1539719999999996</c:v>
                      </c:pt>
                      <c:pt idx="206">
                        <c:v>9.1691280000000006</c:v>
                      </c:pt>
                      <c:pt idx="207">
                        <c:v>9.1842830000000006</c:v>
                      </c:pt>
                      <c:pt idx="208">
                        <c:v>9.1994389999999999</c:v>
                      </c:pt>
                      <c:pt idx="209">
                        <c:v>9.214594</c:v>
                      </c:pt>
                      <c:pt idx="210">
                        <c:v>9.2774149999999995</c:v>
                      </c:pt>
                      <c:pt idx="211">
                        <c:v>9.2926500000000001</c:v>
                      </c:pt>
                      <c:pt idx="212">
                        <c:v>9.3078839999999996</c:v>
                      </c:pt>
                      <c:pt idx="213">
                        <c:v>9.3231179999999991</c:v>
                      </c:pt>
                      <c:pt idx="214">
                        <c:v>9.3383520000000004</c:v>
                      </c:pt>
                      <c:pt idx="215">
                        <c:v>9.3535850000000007</c:v>
                      </c:pt>
                      <c:pt idx="216">
                        <c:v>9.3688190000000002</c:v>
                      </c:pt>
                      <c:pt idx="217">
                        <c:v>9.3840540000000008</c:v>
                      </c:pt>
                      <c:pt idx="218">
                        <c:v>9.3992880000000003</c:v>
                      </c:pt>
                      <c:pt idx="219">
                        <c:v>9.4145210000000006</c:v>
                      </c:pt>
                      <c:pt idx="220">
                        <c:v>9.4297540000000009</c:v>
                      </c:pt>
                      <c:pt idx="221">
                        <c:v>9.4449900000000007</c:v>
                      </c:pt>
                      <c:pt idx="222">
                        <c:v>9.4602219999999999</c:v>
                      </c:pt>
                      <c:pt idx="223">
                        <c:v>9.4754559999999994</c:v>
                      </c:pt>
                      <c:pt idx="224">
                        <c:v>9.4906900000000007</c:v>
                      </c:pt>
                      <c:pt idx="225">
                        <c:v>9.5059240000000003</c:v>
                      </c:pt>
                      <c:pt idx="226">
                        <c:v>9.5211579999999998</c:v>
                      </c:pt>
                      <c:pt idx="227">
                        <c:v>9.5363910000000001</c:v>
                      </c:pt>
                      <c:pt idx="228">
                        <c:v>9.5516260000000006</c:v>
                      </c:pt>
                      <c:pt idx="229">
                        <c:v>9.5668600000000001</c:v>
                      </c:pt>
                      <c:pt idx="230">
                        <c:v>9.5820930000000004</c:v>
                      </c:pt>
                      <c:pt idx="231">
                        <c:v>9.5973279999999992</c:v>
                      </c:pt>
                      <c:pt idx="232">
                        <c:v>9.6125609999999995</c:v>
                      </c:pt>
                      <c:pt idx="233">
                        <c:v>9.627796</c:v>
                      </c:pt>
                      <c:pt idx="234">
                        <c:v>9.6430290000000003</c:v>
                      </c:pt>
                      <c:pt idx="235">
                        <c:v>9.6582620000000006</c:v>
                      </c:pt>
                      <c:pt idx="236">
                        <c:v>9.6734960000000001</c:v>
                      </c:pt>
                      <c:pt idx="237">
                        <c:v>9.6887299999999996</c:v>
                      </c:pt>
                      <c:pt idx="238">
                        <c:v>9.7039650000000002</c:v>
                      </c:pt>
                      <c:pt idx="239">
                        <c:v>9.7191980000000004</c:v>
                      </c:pt>
                      <c:pt idx="240">
                        <c:v>9.7344310000000007</c:v>
                      </c:pt>
                      <c:pt idx="241">
                        <c:v>9.7496650000000002</c:v>
                      </c:pt>
                      <c:pt idx="242">
                        <c:v>9.7649000000000008</c:v>
                      </c:pt>
                      <c:pt idx="243">
                        <c:v>9.7801340000000003</c:v>
                      </c:pt>
                      <c:pt idx="244">
                        <c:v>9.7953670000000006</c:v>
                      </c:pt>
                      <c:pt idx="245">
                        <c:v>9.8106000000000009</c:v>
                      </c:pt>
                      <c:pt idx="246">
                        <c:v>9.8258360000000007</c:v>
                      </c:pt>
                      <c:pt idx="247">
                        <c:v>9.8410689999999992</c:v>
                      </c:pt>
                      <c:pt idx="248">
                        <c:v>9.8563019999999995</c:v>
                      </c:pt>
                      <c:pt idx="249">
                        <c:v>9.8715360000000008</c:v>
                      </c:pt>
                      <c:pt idx="250">
                        <c:v>9.8867700000000003</c:v>
                      </c:pt>
                      <c:pt idx="251">
                        <c:v>9.9020039999999998</c:v>
                      </c:pt>
                      <c:pt idx="252">
                        <c:v>9.9172379999999993</c:v>
                      </c:pt>
                      <c:pt idx="253">
                        <c:v>9.9324720000000006</c:v>
                      </c:pt>
                      <c:pt idx="254">
                        <c:v>9.9477060000000002</c:v>
                      </c:pt>
                      <c:pt idx="255">
                        <c:v>9.9629399999999997</c:v>
                      </c:pt>
                      <c:pt idx="256">
                        <c:v>9.9781739999999992</c:v>
                      </c:pt>
                      <c:pt idx="257">
                        <c:v>9.9934069999999995</c:v>
                      </c:pt>
                      <c:pt idx="258">
                        <c:v>10.00864</c:v>
                      </c:pt>
                      <c:pt idx="259">
                        <c:v>10.02388</c:v>
                      </c:pt>
                      <c:pt idx="260">
                        <c:v>10.039110000000001</c:v>
                      </c:pt>
                      <c:pt idx="261">
                        <c:v>10.05434</c:v>
                      </c:pt>
                      <c:pt idx="262">
                        <c:v>10.06958</c:v>
                      </c:pt>
                      <c:pt idx="263">
                        <c:v>10.084809999999999</c:v>
                      </c:pt>
                      <c:pt idx="264">
                        <c:v>10.10004</c:v>
                      </c:pt>
                      <c:pt idx="265">
                        <c:v>10.11528</c:v>
                      </c:pt>
                      <c:pt idx="266">
                        <c:v>10.130509999999999</c:v>
                      </c:pt>
                      <c:pt idx="267">
                        <c:v>10.14575</c:v>
                      </c:pt>
                      <c:pt idx="268">
                        <c:v>10.16098</c:v>
                      </c:pt>
                      <c:pt idx="269">
                        <c:v>10.176209999999999</c:v>
                      </c:pt>
                      <c:pt idx="270">
                        <c:v>10.19145</c:v>
                      </c:pt>
                      <c:pt idx="271">
                        <c:v>10.20668</c:v>
                      </c:pt>
                      <c:pt idx="272">
                        <c:v>10.221920000000001</c:v>
                      </c:pt>
                      <c:pt idx="273">
                        <c:v>10.23715</c:v>
                      </c:pt>
                      <c:pt idx="274">
                        <c:v>10.25238</c:v>
                      </c:pt>
                      <c:pt idx="275">
                        <c:v>10.267620000000001</c:v>
                      </c:pt>
                      <c:pt idx="276">
                        <c:v>10.28285</c:v>
                      </c:pt>
                      <c:pt idx="277">
                        <c:v>10.298080000000001</c:v>
                      </c:pt>
                      <c:pt idx="278">
                        <c:v>10.313319999999999</c:v>
                      </c:pt>
                      <c:pt idx="279">
                        <c:v>10.32855</c:v>
                      </c:pt>
                      <c:pt idx="280">
                        <c:v>10.34379</c:v>
                      </c:pt>
                      <c:pt idx="281">
                        <c:v>10.359019999999999</c:v>
                      </c:pt>
                      <c:pt idx="282">
                        <c:v>10.37425</c:v>
                      </c:pt>
                      <c:pt idx="283">
                        <c:v>10.38949</c:v>
                      </c:pt>
                      <c:pt idx="284">
                        <c:v>10.404719999999999</c:v>
                      </c:pt>
                      <c:pt idx="285">
                        <c:v>10.41996</c:v>
                      </c:pt>
                      <c:pt idx="286">
                        <c:v>10.43519</c:v>
                      </c:pt>
                      <c:pt idx="287">
                        <c:v>10.450419999999999</c:v>
                      </c:pt>
                      <c:pt idx="288">
                        <c:v>10.46566</c:v>
                      </c:pt>
                      <c:pt idx="289">
                        <c:v>10.48089</c:v>
                      </c:pt>
                      <c:pt idx="290">
                        <c:v>10.496119999999999</c:v>
                      </c:pt>
                      <c:pt idx="291">
                        <c:v>10.51136</c:v>
                      </c:pt>
                      <c:pt idx="292">
                        <c:v>10.526590000000001</c:v>
                      </c:pt>
                      <c:pt idx="293">
                        <c:v>10.541829999999999</c:v>
                      </c:pt>
                      <c:pt idx="294">
                        <c:v>10.55706</c:v>
                      </c:pt>
                      <c:pt idx="295">
                        <c:v>10.572290000000001</c:v>
                      </c:pt>
                      <c:pt idx="296">
                        <c:v>10.587529999999999</c:v>
                      </c:pt>
                      <c:pt idx="297">
                        <c:v>10.60276</c:v>
                      </c:pt>
                      <c:pt idx="298">
                        <c:v>10.618</c:v>
                      </c:pt>
                      <c:pt idx="299">
                        <c:v>10.633229999999999</c:v>
                      </c:pt>
                      <c:pt idx="300">
                        <c:v>10.64846</c:v>
                      </c:pt>
                      <c:pt idx="301">
                        <c:v>10.6637</c:v>
                      </c:pt>
                      <c:pt idx="302">
                        <c:v>10.678929999999999</c:v>
                      </c:pt>
                      <c:pt idx="303">
                        <c:v>10.69416</c:v>
                      </c:pt>
                      <c:pt idx="304">
                        <c:v>10.7094</c:v>
                      </c:pt>
                      <c:pt idx="305">
                        <c:v>10.724629999999999</c:v>
                      </c:pt>
                      <c:pt idx="306">
                        <c:v>10.73987</c:v>
                      </c:pt>
                      <c:pt idx="307">
                        <c:v>10.755100000000001</c:v>
                      </c:pt>
                      <c:pt idx="308">
                        <c:v>10.77033</c:v>
                      </c:pt>
                      <c:pt idx="309">
                        <c:v>10.78557</c:v>
                      </c:pt>
                      <c:pt idx="310">
                        <c:v>10.800800000000001</c:v>
                      </c:pt>
                      <c:pt idx="311">
                        <c:v>10.816039999999999</c:v>
                      </c:pt>
                      <c:pt idx="312">
                        <c:v>10.83127</c:v>
                      </c:pt>
                      <c:pt idx="313">
                        <c:v>10.846500000000001</c:v>
                      </c:pt>
                      <c:pt idx="314">
                        <c:v>10.861739999999999</c:v>
                      </c:pt>
                      <c:pt idx="315">
                        <c:v>10.87697</c:v>
                      </c:pt>
                      <c:pt idx="316">
                        <c:v>10.892200000000001</c:v>
                      </c:pt>
                      <c:pt idx="317">
                        <c:v>10.907439999999999</c:v>
                      </c:pt>
                      <c:pt idx="318">
                        <c:v>10.92267</c:v>
                      </c:pt>
                      <c:pt idx="319">
                        <c:v>10.93791</c:v>
                      </c:pt>
                      <c:pt idx="320">
                        <c:v>10.953139999999999</c:v>
                      </c:pt>
                      <c:pt idx="321">
                        <c:v>10.96837</c:v>
                      </c:pt>
                      <c:pt idx="322">
                        <c:v>10.983610000000001</c:v>
                      </c:pt>
                      <c:pt idx="323">
                        <c:v>10.99884</c:v>
                      </c:pt>
                      <c:pt idx="324">
                        <c:v>11.01408</c:v>
                      </c:pt>
                      <c:pt idx="325">
                        <c:v>11.029310000000001</c:v>
                      </c:pt>
                      <c:pt idx="326">
                        <c:v>11.04454</c:v>
                      </c:pt>
                      <c:pt idx="327">
                        <c:v>11.05978</c:v>
                      </c:pt>
                      <c:pt idx="328">
                        <c:v>11.075010000000001</c:v>
                      </c:pt>
                      <c:pt idx="329">
                        <c:v>11.09024</c:v>
                      </c:pt>
                      <c:pt idx="330">
                        <c:v>11.10548</c:v>
                      </c:pt>
                      <c:pt idx="331">
                        <c:v>11.120710000000001</c:v>
                      </c:pt>
                      <c:pt idx="332">
                        <c:v>11.135949999999999</c:v>
                      </c:pt>
                      <c:pt idx="333">
                        <c:v>11.15118</c:v>
                      </c:pt>
                      <c:pt idx="334">
                        <c:v>11.166410000000001</c:v>
                      </c:pt>
                      <c:pt idx="335">
                        <c:v>11.181649999999999</c:v>
                      </c:pt>
                      <c:pt idx="336">
                        <c:v>11.19688</c:v>
                      </c:pt>
                      <c:pt idx="337">
                        <c:v>11.212120000000001</c:v>
                      </c:pt>
                      <c:pt idx="338">
                        <c:v>11.227349999999999</c:v>
                      </c:pt>
                      <c:pt idx="339">
                        <c:v>11.24258</c:v>
                      </c:pt>
                      <c:pt idx="340">
                        <c:v>11.257820000000001</c:v>
                      </c:pt>
                      <c:pt idx="341">
                        <c:v>11.27305</c:v>
                      </c:pt>
                      <c:pt idx="342">
                        <c:v>11.28829</c:v>
                      </c:pt>
                      <c:pt idx="343">
                        <c:v>11.303520000000001</c:v>
                      </c:pt>
                      <c:pt idx="344">
                        <c:v>11.31875</c:v>
                      </c:pt>
                      <c:pt idx="345">
                        <c:v>11.33399</c:v>
                      </c:pt>
                      <c:pt idx="346">
                        <c:v>11.349220000000001</c:v>
                      </c:pt>
                      <c:pt idx="347">
                        <c:v>11.36445</c:v>
                      </c:pt>
                      <c:pt idx="348">
                        <c:v>11.37969</c:v>
                      </c:pt>
                      <c:pt idx="349">
                        <c:v>11.394920000000001</c:v>
                      </c:pt>
                      <c:pt idx="350">
                        <c:v>11.410159999999999</c:v>
                      </c:pt>
                      <c:pt idx="351">
                        <c:v>11.42539</c:v>
                      </c:pt>
                      <c:pt idx="352">
                        <c:v>11.440619999999999</c:v>
                      </c:pt>
                      <c:pt idx="353">
                        <c:v>11.455859999999999</c:v>
                      </c:pt>
                      <c:pt idx="354">
                        <c:v>11.47109</c:v>
                      </c:pt>
                      <c:pt idx="355">
                        <c:v>11.486330000000001</c:v>
                      </c:pt>
                      <c:pt idx="356">
                        <c:v>11.50156</c:v>
                      </c:pt>
                      <c:pt idx="357">
                        <c:v>11.51679</c:v>
                      </c:pt>
                      <c:pt idx="358">
                        <c:v>11.532030000000001</c:v>
                      </c:pt>
                      <c:pt idx="359">
                        <c:v>11.54726</c:v>
                      </c:pt>
                      <c:pt idx="360">
                        <c:v>11.56249</c:v>
                      </c:pt>
                      <c:pt idx="361">
                        <c:v>11.577730000000001</c:v>
                      </c:pt>
                      <c:pt idx="362">
                        <c:v>11.59296</c:v>
                      </c:pt>
                      <c:pt idx="363">
                        <c:v>11.6082</c:v>
                      </c:pt>
                      <c:pt idx="364">
                        <c:v>11.623430000000001</c:v>
                      </c:pt>
                      <c:pt idx="365">
                        <c:v>11.63866</c:v>
                      </c:pt>
                      <c:pt idx="366">
                        <c:v>11.6539</c:v>
                      </c:pt>
                      <c:pt idx="367">
                        <c:v>11.669129999999999</c:v>
                      </c:pt>
                      <c:pt idx="368">
                        <c:v>11.68436</c:v>
                      </c:pt>
                      <c:pt idx="369">
                        <c:v>11.6996</c:v>
                      </c:pt>
                      <c:pt idx="370">
                        <c:v>11.714829999999999</c:v>
                      </c:pt>
                      <c:pt idx="371">
                        <c:v>11.73007</c:v>
                      </c:pt>
                      <c:pt idx="372">
                        <c:v>11.7453</c:v>
                      </c:pt>
                      <c:pt idx="373">
                        <c:v>11.760529999999999</c:v>
                      </c:pt>
                      <c:pt idx="374">
                        <c:v>11.77577</c:v>
                      </c:pt>
                      <c:pt idx="375">
                        <c:v>11.791</c:v>
                      </c:pt>
                      <c:pt idx="376">
                        <c:v>11.806240000000001</c:v>
                      </c:pt>
                      <c:pt idx="377">
                        <c:v>11.82147</c:v>
                      </c:pt>
                      <c:pt idx="378">
                        <c:v>11.8367</c:v>
                      </c:pt>
                      <c:pt idx="379">
                        <c:v>11.851940000000001</c:v>
                      </c:pt>
                      <c:pt idx="380">
                        <c:v>11.86717</c:v>
                      </c:pt>
                      <c:pt idx="381">
                        <c:v>11.882400000000001</c:v>
                      </c:pt>
                      <c:pt idx="382">
                        <c:v>11.897640000000001</c:v>
                      </c:pt>
                      <c:pt idx="383">
                        <c:v>11.91287</c:v>
                      </c:pt>
                      <c:pt idx="384">
                        <c:v>11.92811</c:v>
                      </c:pt>
                      <c:pt idx="385">
                        <c:v>11.943339999999999</c:v>
                      </c:pt>
                      <c:pt idx="386">
                        <c:v>11.95857</c:v>
                      </c:pt>
                      <c:pt idx="387">
                        <c:v>11.97381</c:v>
                      </c:pt>
                      <c:pt idx="388">
                        <c:v>11.989039999999999</c:v>
                      </c:pt>
                      <c:pt idx="389">
                        <c:v>12.00428</c:v>
                      </c:pt>
                      <c:pt idx="390">
                        <c:v>12.01951</c:v>
                      </c:pt>
                      <c:pt idx="391">
                        <c:v>12.034739999999999</c:v>
                      </c:pt>
                      <c:pt idx="392">
                        <c:v>12.04998</c:v>
                      </c:pt>
                      <c:pt idx="393">
                        <c:v>12.06521</c:v>
                      </c:pt>
                      <c:pt idx="394">
                        <c:v>12.080450000000001</c:v>
                      </c:pt>
                      <c:pt idx="395">
                        <c:v>12.09568</c:v>
                      </c:pt>
                      <c:pt idx="396">
                        <c:v>12.110910000000001</c:v>
                      </c:pt>
                      <c:pt idx="397">
                        <c:v>12.126150000000001</c:v>
                      </c:pt>
                      <c:pt idx="398">
                        <c:v>12.14138</c:v>
                      </c:pt>
                      <c:pt idx="399">
                        <c:v>12.156610000000001</c:v>
                      </c:pt>
                      <c:pt idx="400">
                        <c:v>12.171849999999999</c:v>
                      </c:pt>
                      <c:pt idx="401">
                        <c:v>12.18708</c:v>
                      </c:pt>
                      <c:pt idx="402">
                        <c:v>12.20232</c:v>
                      </c:pt>
                      <c:pt idx="403">
                        <c:v>12.217549999999999</c:v>
                      </c:pt>
                      <c:pt idx="404">
                        <c:v>12.23278</c:v>
                      </c:pt>
                      <c:pt idx="405">
                        <c:v>12.24802</c:v>
                      </c:pt>
                      <c:pt idx="406">
                        <c:v>12.263249999999999</c:v>
                      </c:pt>
                      <c:pt idx="407">
                        <c:v>12.27848</c:v>
                      </c:pt>
                      <c:pt idx="408">
                        <c:v>12.29372</c:v>
                      </c:pt>
                      <c:pt idx="409">
                        <c:v>12.308949999999999</c:v>
                      </c:pt>
                      <c:pt idx="410">
                        <c:v>12.32419</c:v>
                      </c:pt>
                      <c:pt idx="411">
                        <c:v>12.33942</c:v>
                      </c:pt>
                      <c:pt idx="412">
                        <c:v>12.354649999999999</c:v>
                      </c:pt>
                      <c:pt idx="413">
                        <c:v>12.36989</c:v>
                      </c:pt>
                      <c:pt idx="414">
                        <c:v>12.385120000000001</c:v>
                      </c:pt>
                      <c:pt idx="415">
                        <c:v>12.400359999999999</c:v>
                      </c:pt>
                      <c:pt idx="416">
                        <c:v>12.41559</c:v>
                      </c:pt>
                      <c:pt idx="417">
                        <c:v>12.430820000000001</c:v>
                      </c:pt>
                      <c:pt idx="418">
                        <c:v>12.446059999999999</c:v>
                      </c:pt>
                      <c:pt idx="419">
                        <c:v>12.46129</c:v>
                      </c:pt>
                      <c:pt idx="420">
                        <c:v>12.476520000000001</c:v>
                      </c:pt>
                      <c:pt idx="421">
                        <c:v>12.491759999999999</c:v>
                      </c:pt>
                      <c:pt idx="422">
                        <c:v>12.50699</c:v>
                      </c:pt>
                      <c:pt idx="423">
                        <c:v>12.52223</c:v>
                      </c:pt>
                      <c:pt idx="424">
                        <c:v>12.537459999999999</c:v>
                      </c:pt>
                      <c:pt idx="425">
                        <c:v>12.5527</c:v>
                      </c:pt>
                      <c:pt idx="426">
                        <c:v>12.56793</c:v>
                      </c:pt>
                      <c:pt idx="427">
                        <c:v>12.583159999999999</c:v>
                      </c:pt>
                      <c:pt idx="428">
                        <c:v>12.5984</c:v>
                      </c:pt>
                      <c:pt idx="429">
                        <c:v>12.613630000000001</c:v>
                      </c:pt>
                      <c:pt idx="430">
                        <c:v>12.62886</c:v>
                      </c:pt>
                      <c:pt idx="431">
                        <c:v>12.6441</c:v>
                      </c:pt>
                      <c:pt idx="432">
                        <c:v>12.659330000000001</c:v>
                      </c:pt>
                      <c:pt idx="433">
                        <c:v>12.674569999999999</c:v>
                      </c:pt>
                      <c:pt idx="434">
                        <c:v>12.6898</c:v>
                      </c:pt>
                      <c:pt idx="435">
                        <c:v>12.705030000000001</c:v>
                      </c:pt>
                      <c:pt idx="436">
                        <c:v>12.720269999999999</c:v>
                      </c:pt>
                      <c:pt idx="437">
                        <c:v>12.7355</c:v>
                      </c:pt>
                      <c:pt idx="438">
                        <c:v>12.750730000000001</c:v>
                      </c:pt>
                      <c:pt idx="439">
                        <c:v>12.765969999999999</c:v>
                      </c:pt>
                      <c:pt idx="440">
                        <c:v>12.7812</c:v>
                      </c:pt>
                      <c:pt idx="441">
                        <c:v>12.79644</c:v>
                      </c:pt>
                      <c:pt idx="442">
                        <c:v>12.811669999999999</c:v>
                      </c:pt>
                      <c:pt idx="443">
                        <c:v>12.8269</c:v>
                      </c:pt>
                      <c:pt idx="444">
                        <c:v>12.842140000000001</c:v>
                      </c:pt>
                      <c:pt idx="445">
                        <c:v>12.85737</c:v>
                      </c:pt>
                      <c:pt idx="446">
                        <c:v>12.87261</c:v>
                      </c:pt>
                      <c:pt idx="447">
                        <c:v>12.887840000000001</c:v>
                      </c:pt>
                      <c:pt idx="448">
                        <c:v>12.90307</c:v>
                      </c:pt>
                      <c:pt idx="449">
                        <c:v>12.91831</c:v>
                      </c:pt>
                      <c:pt idx="450">
                        <c:v>12.933540000000001</c:v>
                      </c:pt>
                      <c:pt idx="451">
                        <c:v>12.94877</c:v>
                      </c:pt>
                      <c:pt idx="452">
                        <c:v>12.96401</c:v>
                      </c:pt>
                      <c:pt idx="453">
                        <c:v>12.979240000000001</c:v>
                      </c:pt>
                      <c:pt idx="454">
                        <c:v>12.994479999999999</c:v>
                      </c:pt>
                      <c:pt idx="455">
                        <c:v>13.00971</c:v>
                      </c:pt>
                      <c:pt idx="456">
                        <c:v>13.024940000000001</c:v>
                      </c:pt>
                      <c:pt idx="457">
                        <c:v>13.040179999999999</c:v>
                      </c:pt>
                      <c:pt idx="458">
                        <c:v>13.05541</c:v>
                      </c:pt>
                      <c:pt idx="459">
                        <c:v>13.070650000000001</c:v>
                      </c:pt>
                      <c:pt idx="460">
                        <c:v>13.08588</c:v>
                      </c:pt>
                      <c:pt idx="461">
                        <c:v>13.10111</c:v>
                      </c:pt>
                      <c:pt idx="462">
                        <c:v>13.116350000000001</c:v>
                      </c:pt>
                      <c:pt idx="463">
                        <c:v>13.13158</c:v>
                      </c:pt>
                      <c:pt idx="464">
                        <c:v>13.14682</c:v>
                      </c:pt>
                      <c:pt idx="465">
                        <c:v>13.162050000000001</c:v>
                      </c:pt>
                      <c:pt idx="466">
                        <c:v>13.17728</c:v>
                      </c:pt>
                      <c:pt idx="467">
                        <c:v>13.19252</c:v>
                      </c:pt>
                      <c:pt idx="468">
                        <c:v>13.207750000000001</c:v>
                      </c:pt>
                      <c:pt idx="469">
                        <c:v>13.22298</c:v>
                      </c:pt>
                      <c:pt idx="470">
                        <c:v>13.23822</c:v>
                      </c:pt>
                      <c:pt idx="471">
                        <c:v>13.253450000000001</c:v>
                      </c:pt>
                      <c:pt idx="472">
                        <c:v>13.268689999999999</c:v>
                      </c:pt>
                      <c:pt idx="473">
                        <c:v>13.28392</c:v>
                      </c:pt>
                      <c:pt idx="474">
                        <c:v>13.299149999999999</c:v>
                      </c:pt>
                      <c:pt idx="475">
                        <c:v>13.31439</c:v>
                      </c:pt>
                      <c:pt idx="476">
                        <c:v>13.32962</c:v>
                      </c:pt>
                      <c:pt idx="477">
                        <c:v>13.344860000000001</c:v>
                      </c:pt>
                      <c:pt idx="478">
                        <c:v>13.36009</c:v>
                      </c:pt>
                      <c:pt idx="479">
                        <c:v>13.37532</c:v>
                      </c:pt>
                      <c:pt idx="480">
                        <c:v>13.390560000000001</c:v>
                      </c:pt>
                      <c:pt idx="481">
                        <c:v>13.40579</c:v>
                      </c:pt>
                      <c:pt idx="482">
                        <c:v>13.42102</c:v>
                      </c:pt>
                      <c:pt idx="483">
                        <c:v>13.436260000000001</c:v>
                      </c:pt>
                      <c:pt idx="484">
                        <c:v>13.45149</c:v>
                      </c:pt>
                      <c:pt idx="485">
                        <c:v>13.46673</c:v>
                      </c:pt>
                      <c:pt idx="486">
                        <c:v>13.481960000000001</c:v>
                      </c:pt>
                      <c:pt idx="487">
                        <c:v>13.49719</c:v>
                      </c:pt>
                      <c:pt idx="488">
                        <c:v>13.51243</c:v>
                      </c:pt>
                      <c:pt idx="489">
                        <c:v>13.527659999999999</c:v>
                      </c:pt>
                      <c:pt idx="490">
                        <c:v>13.54289</c:v>
                      </c:pt>
                      <c:pt idx="491">
                        <c:v>13.55813</c:v>
                      </c:pt>
                      <c:pt idx="492">
                        <c:v>13.573359999999999</c:v>
                      </c:pt>
                      <c:pt idx="493">
                        <c:v>13.5886</c:v>
                      </c:pt>
                      <c:pt idx="494">
                        <c:v>13.60383</c:v>
                      </c:pt>
                      <c:pt idx="495">
                        <c:v>13.619059999999999</c:v>
                      </c:pt>
                      <c:pt idx="496">
                        <c:v>13.6343</c:v>
                      </c:pt>
                      <c:pt idx="497">
                        <c:v>13.64953</c:v>
                      </c:pt>
                      <c:pt idx="498">
                        <c:v>13.664770000000001</c:v>
                      </c:pt>
                      <c:pt idx="499">
                        <c:v>13.68</c:v>
                      </c:pt>
                      <c:pt idx="500">
                        <c:v>13.69523</c:v>
                      </c:pt>
                      <c:pt idx="501">
                        <c:v>13.710470000000001</c:v>
                      </c:pt>
                      <c:pt idx="502">
                        <c:v>13.7257</c:v>
                      </c:pt>
                      <c:pt idx="503">
                        <c:v>13.740930000000001</c:v>
                      </c:pt>
                      <c:pt idx="504">
                        <c:v>13.756169999999999</c:v>
                      </c:pt>
                      <c:pt idx="505">
                        <c:v>13.7714</c:v>
                      </c:pt>
                      <c:pt idx="506">
                        <c:v>13.78664</c:v>
                      </c:pt>
                      <c:pt idx="507">
                        <c:v>13.801869999999999</c:v>
                      </c:pt>
                      <c:pt idx="508">
                        <c:v>13.8171</c:v>
                      </c:pt>
                      <c:pt idx="509">
                        <c:v>13.83234</c:v>
                      </c:pt>
                      <c:pt idx="510">
                        <c:v>13.847569999999999</c:v>
                      </c:pt>
                      <c:pt idx="511">
                        <c:v>13.86281</c:v>
                      </c:pt>
                      <c:pt idx="512">
                        <c:v>13.87804</c:v>
                      </c:pt>
                      <c:pt idx="513">
                        <c:v>13.893269999999999</c:v>
                      </c:pt>
                      <c:pt idx="514">
                        <c:v>13.90851</c:v>
                      </c:pt>
                      <c:pt idx="515">
                        <c:v>13.92374</c:v>
                      </c:pt>
                      <c:pt idx="516">
                        <c:v>13.938980000000001</c:v>
                      </c:pt>
                      <c:pt idx="517">
                        <c:v>13.95421</c:v>
                      </c:pt>
                      <c:pt idx="518">
                        <c:v>13.969440000000001</c:v>
                      </c:pt>
                      <c:pt idx="519">
                        <c:v>13.984680000000001</c:v>
                      </c:pt>
                      <c:pt idx="520">
                        <c:v>13.99991</c:v>
                      </c:pt>
                      <c:pt idx="521">
                        <c:v>14.01515</c:v>
                      </c:pt>
                      <c:pt idx="522">
                        <c:v>14.030379999999999</c:v>
                      </c:pt>
                      <c:pt idx="523">
                        <c:v>14.04561</c:v>
                      </c:pt>
                      <c:pt idx="524">
                        <c:v>14.06085</c:v>
                      </c:pt>
                      <c:pt idx="525">
                        <c:v>14.076079999999999</c:v>
                      </c:pt>
                      <c:pt idx="526">
                        <c:v>14.09131</c:v>
                      </c:pt>
                      <c:pt idx="527">
                        <c:v>14.10655</c:v>
                      </c:pt>
                      <c:pt idx="528">
                        <c:v>14.121779999999999</c:v>
                      </c:pt>
                      <c:pt idx="529">
                        <c:v>14.13702</c:v>
                      </c:pt>
                      <c:pt idx="530">
                        <c:v>14.15225</c:v>
                      </c:pt>
                      <c:pt idx="531">
                        <c:v>14.167479999999999</c:v>
                      </c:pt>
                      <c:pt idx="532">
                        <c:v>14.18272</c:v>
                      </c:pt>
                      <c:pt idx="533">
                        <c:v>14.197950000000001</c:v>
                      </c:pt>
                      <c:pt idx="534">
                        <c:v>14.213190000000001</c:v>
                      </c:pt>
                      <c:pt idx="535">
                        <c:v>14.22842</c:v>
                      </c:pt>
                      <c:pt idx="536">
                        <c:v>14.243650000000001</c:v>
                      </c:pt>
                      <c:pt idx="537">
                        <c:v>14.258889999999999</c:v>
                      </c:pt>
                      <c:pt idx="538">
                        <c:v>14.27412</c:v>
                      </c:pt>
                      <c:pt idx="539">
                        <c:v>14.289350000000001</c:v>
                      </c:pt>
                      <c:pt idx="540">
                        <c:v>14.304589999999999</c:v>
                      </c:pt>
                      <c:pt idx="541">
                        <c:v>14.31982</c:v>
                      </c:pt>
                      <c:pt idx="542">
                        <c:v>14.33506</c:v>
                      </c:pt>
                      <c:pt idx="543">
                        <c:v>14.350289999999999</c:v>
                      </c:pt>
                      <c:pt idx="544">
                        <c:v>14.36552</c:v>
                      </c:pt>
                      <c:pt idx="545">
                        <c:v>14.38076</c:v>
                      </c:pt>
                      <c:pt idx="546">
                        <c:v>14.395989999999999</c:v>
                      </c:pt>
                      <c:pt idx="547">
                        <c:v>14.41123</c:v>
                      </c:pt>
                      <c:pt idx="548">
                        <c:v>14.426460000000001</c:v>
                      </c:pt>
                      <c:pt idx="549">
                        <c:v>14.441689999999999</c:v>
                      </c:pt>
                      <c:pt idx="550">
                        <c:v>14.45693</c:v>
                      </c:pt>
                      <c:pt idx="551">
                        <c:v>14.472160000000001</c:v>
                      </c:pt>
                      <c:pt idx="552">
                        <c:v>14.48739</c:v>
                      </c:pt>
                      <c:pt idx="553">
                        <c:v>14.50263</c:v>
                      </c:pt>
                      <c:pt idx="554">
                        <c:v>14.517860000000001</c:v>
                      </c:pt>
                      <c:pt idx="555">
                        <c:v>14.533099999999999</c:v>
                      </c:pt>
                      <c:pt idx="556">
                        <c:v>14.54833</c:v>
                      </c:pt>
                      <c:pt idx="557">
                        <c:v>14.563560000000001</c:v>
                      </c:pt>
                      <c:pt idx="558">
                        <c:v>14.578799999999999</c:v>
                      </c:pt>
                      <c:pt idx="559">
                        <c:v>14.59403</c:v>
                      </c:pt>
                      <c:pt idx="560">
                        <c:v>14.609260000000001</c:v>
                      </c:pt>
                      <c:pt idx="561">
                        <c:v>14.624499999999999</c:v>
                      </c:pt>
                      <c:pt idx="562">
                        <c:v>14.63973</c:v>
                      </c:pt>
                      <c:pt idx="563">
                        <c:v>14.65497</c:v>
                      </c:pt>
                      <c:pt idx="564">
                        <c:v>14.670199999999999</c:v>
                      </c:pt>
                      <c:pt idx="565">
                        <c:v>14.68543</c:v>
                      </c:pt>
                      <c:pt idx="566">
                        <c:v>14.700670000000001</c:v>
                      </c:pt>
                      <c:pt idx="567">
                        <c:v>14.7159</c:v>
                      </c:pt>
                      <c:pt idx="568">
                        <c:v>14.73114</c:v>
                      </c:pt>
                      <c:pt idx="569">
                        <c:v>14.746370000000001</c:v>
                      </c:pt>
                      <c:pt idx="570">
                        <c:v>14.7616</c:v>
                      </c:pt>
                      <c:pt idx="571">
                        <c:v>14.77684</c:v>
                      </c:pt>
                      <c:pt idx="572">
                        <c:v>14.792070000000001</c:v>
                      </c:pt>
                      <c:pt idx="573">
                        <c:v>14.807309999999999</c:v>
                      </c:pt>
                      <c:pt idx="574">
                        <c:v>14.82254</c:v>
                      </c:pt>
                      <c:pt idx="575">
                        <c:v>14.837770000000001</c:v>
                      </c:pt>
                      <c:pt idx="576">
                        <c:v>14.853009999999999</c:v>
                      </c:pt>
                      <c:pt idx="577">
                        <c:v>14.86824</c:v>
                      </c:pt>
                      <c:pt idx="578">
                        <c:v>14.883470000000001</c:v>
                      </c:pt>
                      <c:pt idx="579">
                        <c:v>14.898709999999999</c:v>
                      </c:pt>
                      <c:pt idx="580">
                        <c:v>14.91394</c:v>
                      </c:pt>
                      <c:pt idx="581">
                        <c:v>14.929180000000001</c:v>
                      </c:pt>
                      <c:pt idx="582">
                        <c:v>14.94441</c:v>
                      </c:pt>
                      <c:pt idx="583">
                        <c:v>14.95964</c:v>
                      </c:pt>
                      <c:pt idx="584">
                        <c:v>14.974880000000001</c:v>
                      </c:pt>
                      <c:pt idx="585">
                        <c:v>14.99011</c:v>
                      </c:pt>
                      <c:pt idx="586">
                        <c:v>15.00535</c:v>
                      </c:pt>
                      <c:pt idx="587">
                        <c:v>15.020580000000001</c:v>
                      </c:pt>
                      <c:pt idx="588">
                        <c:v>15.03581</c:v>
                      </c:pt>
                      <c:pt idx="589">
                        <c:v>15.05105</c:v>
                      </c:pt>
                      <c:pt idx="590">
                        <c:v>15.066280000000001</c:v>
                      </c:pt>
                      <c:pt idx="591">
                        <c:v>15.08151</c:v>
                      </c:pt>
                      <c:pt idx="592">
                        <c:v>15.09675</c:v>
                      </c:pt>
                      <c:pt idx="593">
                        <c:v>15.111980000000001</c:v>
                      </c:pt>
                      <c:pt idx="594">
                        <c:v>15.127219999999999</c:v>
                      </c:pt>
                      <c:pt idx="595">
                        <c:v>15.14245</c:v>
                      </c:pt>
                      <c:pt idx="596">
                        <c:v>15.157679999999999</c:v>
                      </c:pt>
                      <c:pt idx="597">
                        <c:v>15.17292</c:v>
                      </c:pt>
                      <c:pt idx="598">
                        <c:v>15.18815</c:v>
                      </c:pt>
                      <c:pt idx="599">
                        <c:v>15.203379999999999</c:v>
                      </c:pt>
                      <c:pt idx="600">
                        <c:v>15.21862</c:v>
                      </c:pt>
                      <c:pt idx="601">
                        <c:v>15.23385</c:v>
                      </c:pt>
                      <c:pt idx="602">
                        <c:v>15.249090000000001</c:v>
                      </c:pt>
                      <c:pt idx="603">
                        <c:v>15.26432</c:v>
                      </c:pt>
                      <c:pt idx="604">
                        <c:v>15.27955</c:v>
                      </c:pt>
                      <c:pt idx="605">
                        <c:v>15.294790000000001</c:v>
                      </c:pt>
                      <c:pt idx="606">
                        <c:v>15.31002</c:v>
                      </c:pt>
                      <c:pt idx="607">
                        <c:v>15.32526</c:v>
                      </c:pt>
                      <c:pt idx="608">
                        <c:v>15.340490000000001</c:v>
                      </c:pt>
                      <c:pt idx="609">
                        <c:v>15.35572</c:v>
                      </c:pt>
                      <c:pt idx="610">
                        <c:v>15.37096</c:v>
                      </c:pt>
                      <c:pt idx="611">
                        <c:v>15.386189999999999</c:v>
                      </c:pt>
                      <c:pt idx="612">
                        <c:v>15.40142</c:v>
                      </c:pt>
                      <c:pt idx="613">
                        <c:v>15.41666</c:v>
                      </c:pt>
                      <c:pt idx="614">
                        <c:v>15.431889999999999</c:v>
                      </c:pt>
                      <c:pt idx="615">
                        <c:v>15.44713</c:v>
                      </c:pt>
                      <c:pt idx="616">
                        <c:v>15.46236</c:v>
                      </c:pt>
                      <c:pt idx="617">
                        <c:v>15.477589999999999</c:v>
                      </c:pt>
                      <c:pt idx="618">
                        <c:v>15.49283</c:v>
                      </c:pt>
                      <c:pt idx="619">
                        <c:v>15.50806</c:v>
                      </c:pt>
                      <c:pt idx="620">
                        <c:v>15.523300000000001</c:v>
                      </c:pt>
                      <c:pt idx="621">
                        <c:v>15.53853</c:v>
                      </c:pt>
                      <c:pt idx="622">
                        <c:v>15.55376</c:v>
                      </c:pt>
                      <c:pt idx="623">
                        <c:v>15.569000000000001</c:v>
                      </c:pt>
                      <c:pt idx="624">
                        <c:v>15.58423</c:v>
                      </c:pt>
                      <c:pt idx="625">
                        <c:v>15.59947</c:v>
                      </c:pt>
                      <c:pt idx="626">
                        <c:v>15.614699999999999</c:v>
                      </c:pt>
                      <c:pt idx="627">
                        <c:v>15.62993</c:v>
                      </c:pt>
                      <c:pt idx="628">
                        <c:v>15.64517</c:v>
                      </c:pt>
                      <c:pt idx="629">
                        <c:v>15.660399999999999</c:v>
                      </c:pt>
                      <c:pt idx="630">
                        <c:v>15.67563</c:v>
                      </c:pt>
                      <c:pt idx="631">
                        <c:v>15.69087</c:v>
                      </c:pt>
                      <c:pt idx="632">
                        <c:v>15.706099999999999</c:v>
                      </c:pt>
                      <c:pt idx="633">
                        <c:v>15.72134</c:v>
                      </c:pt>
                      <c:pt idx="634">
                        <c:v>15.73657</c:v>
                      </c:pt>
                      <c:pt idx="635">
                        <c:v>15.751799999999999</c:v>
                      </c:pt>
                      <c:pt idx="636">
                        <c:v>15.76704</c:v>
                      </c:pt>
                      <c:pt idx="637">
                        <c:v>15.78227</c:v>
                      </c:pt>
                      <c:pt idx="638">
                        <c:v>15.797510000000001</c:v>
                      </c:pt>
                      <c:pt idx="639">
                        <c:v>15.81274</c:v>
                      </c:pt>
                      <c:pt idx="640">
                        <c:v>15.827970000000001</c:v>
                      </c:pt>
                      <c:pt idx="641">
                        <c:v>15.843209999999999</c:v>
                      </c:pt>
                      <c:pt idx="642">
                        <c:v>15.85844</c:v>
                      </c:pt>
                      <c:pt idx="643">
                        <c:v>15.873670000000001</c:v>
                      </c:pt>
                      <c:pt idx="644">
                        <c:v>15.888909999999999</c:v>
                      </c:pt>
                      <c:pt idx="645">
                        <c:v>15.90414</c:v>
                      </c:pt>
                      <c:pt idx="646">
                        <c:v>15.91938</c:v>
                      </c:pt>
                      <c:pt idx="647">
                        <c:v>15.934609999999999</c:v>
                      </c:pt>
                      <c:pt idx="648">
                        <c:v>15.94984</c:v>
                      </c:pt>
                      <c:pt idx="649">
                        <c:v>15.96508</c:v>
                      </c:pt>
                      <c:pt idx="650">
                        <c:v>15.980309999999999</c:v>
                      </c:pt>
                      <c:pt idx="651">
                        <c:v>15.99555</c:v>
                      </c:pt>
                      <c:pt idx="652">
                        <c:v>16.01078</c:v>
                      </c:pt>
                      <c:pt idx="653">
                        <c:v>16.026009999999999</c:v>
                      </c:pt>
                      <c:pt idx="654">
                        <c:v>16.041250000000002</c:v>
                      </c:pt>
                      <c:pt idx="655">
                        <c:v>16.056480000000001</c:v>
                      </c:pt>
                      <c:pt idx="656">
                        <c:v>16.071709999999999</c:v>
                      </c:pt>
                      <c:pt idx="657">
                        <c:v>16.086950000000002</c:v>
                      </c:pt>
                      <c:pt idx="658">
                        <c:v>16.102180000000001</c:v>
                      </c:pt>
                      <c:pt idx="659">
                        <c:v>16.117419999999999</c:v>
                      </c:pt>
                      <c:pt idx="660">
                        <c:v>16.132650000000002</c:v>
                      </c:pt>
                      <c:pt idx="661">
                        <c:v>16.147880000000001</c:v>
                      </c:pt>
                      <c:pt idx="662">
                        <c:v>16.163119999999999</c:v>
                      </c:pt>
                      <c:pt idx="663">
                        <c:v>16.178349999999998</c:v>
                      </c:pt>
                      <c:pt idx="664">
                        <c:v>16.19359</c:v>
                      </c:pt>
                      <c:pt idx="665">
                        <c:v>16.208819999999999</c:v>
                      </c:pt>
                      <c:pt idx="666">
                        <c:v>16.224049999999998</c:v>
                      </c:pt>
                      <c:pt idx="667">
                        <c:v>16.23929</c:v>
                      </c:pt>
                      <c:pt idx="668">
                        <c:v>16.254519999999999</c:v>
                      </c:pt>
                      <c:pt idx="669">
                        <c:v>16.269749999999998</c:v>
                      </c:pt>
                      <c:pt idx="670">
                        <c:v>16.284990000000001</c:v>
                      </c:pt>
                      <c:pt idx="671">
                        <c:v>16.300219999999999</c:v>
                      </c:pt>
                      <c:pt idx="672">
                        <c:v>16.315460000000002</c:v>
                      </c:pt>
                      <c:pt idx="673">
                        <c:v>16.330690000000001</c:v>
                      </c:pt>
                      <c:pt idx="674">
                        <c:v>16.34592</c:v>
                      </c:pt>
                      <c:pt idx="675">
                        <c:v>16.361160000000002</c:v>
                      </c:pt>
                      <c:pt idx="676">
                        <c:v>16.376390000000001</c:v>
                      </c:pt>
                      <c:pt idx="677">
                        <c:v>16.391629999999999</c:v>
                      </c:pt>
                      <c:pt idx="678">
                        <c:v>16.406860000000002</c:v>
                      </c:pt>
                      <c:pt idx="679">
                        <c:v>16.422090000000001</c:v>
                      </c:pt>
                      <c:pt idx="680">
                        <c:v>16.437329999999999</c:v>
                      </c:pt>
                      <c:pt idx="681">
                        <c:v>16.452559999999998</c:v>
                      </c:pt>
                      <c:pt idx="682">
                        <c:v>16.467790000000001</c:v>
                      </c:pt>
                      <c:pt idx="683">
                        <c:v>16.483029999999999</c:v>
                      </c:pt>
                      <c:pt idx="684">
                        <c:v>16.498259999999998</c:v>
                      </c:pt>
                      <c:pt idx="685">
                        <c:v>16.513500000000001</c:v>
                      </c:pt>
                      <c:pt idx="686">
                        <c:v>16.528729999999999</c:v>
                      </c:pt>
                      <c:pt idx="687">
                        <c:v>16.543959999999998</c:v>
                      </c:pt>
                      <c:pt idx="688">
                        <c:v>16.559200000000001</c:v>
                      </c:pt>
                      <c:pt idx="689">
                        <c:v>16.57443</c:v>
                      </c:pt>
                      <c:pt idx="690">
                        <c:v>16.589670000000002</c:v>
                      </c:pt>
                      <c:pt idx="691">
                        <c:v>16.604900000000001</c:v>
                      </c:pt>
                      <c:pt idx="692">
                        <c:v>16.62013</c:v>
                      </c:pt>
                      <c:pt idx="693">
                        <c:v>16.635370000000002</c:v>
                      </c:pt>
                      <c:pt idx="694">
                        <c:v>16.650600000000001</c:v>
                      </c:pt>
                      <c:pt idx="695">
                        <c:v>16.66583</c:v>
                      </c:pt>
                      <c:pt idx="696">
                        <c:v>16.681069999999998</c:v>
                      </c:pt>
                      <c:pt idx="697">
                        <c:v>16.696300000000001</c:v>
                      </c:pt>
                      <c:pt idx="698">
                        <c:v>16.711539999999999</c:v>
                      </c:pt>
                      <c:pt idx="699">
                        <c:v>16.726769999999998</c:v>
                      </c:pt>
                      <c:pt idx="700">
                        <c:v>16.742000000000001</c:v>
                      </c:pt>
                      <c:pt idx="701">
                        <c:v>16.757239999999999</c:v>
                      </c:pt>
                      <c:pt idx="702">
                        <c:v>16.772469999999998</c:v>
                      </c:pt>
                      <c:pt idx="703">
                        <c:v>16.787710000000001</c:v>
                      </c:pt>
                      <c:pt idx="704">
                        <c:v>16.80294</c:v>
                      </c:pt>
                      <c:pt idx="705">
                        <c:v>16.818169999999999</c:v>
                      </c:pt>
                      <c:pt idx="706">
                        <c:v>16.833410000000001</c:v>
                      </c:pt>
                      <c:pt idx="707">
                        <c:v>16.84864</c:v>
                      </c:pt>
                      <c:pt idx="708">
                        <c:v>16.863869999999999</c:v>
                      </c:pt>
                      <c:pt idx="709">
                        <c:v>16.879110000000001</c:v>
                      </c:pt>
                      <c:pt idx="710">
                        <c:v>16.89434</c:v>
                      </c:pt>
                      <c:pt idx="711">
                        <c:v>16.909579999999998</c:v>
                      </c:pt>
                      <c:pt idx="712">
                        <c:v>16.924810000000001</c:v>
                      </c:pt>
                      <c:pt idx="713">
                        <c:v>16.94004</c:v>
                      </c:pt>
                      <c:pt idx="714">
                        <c:v>16.955279999999998</c:v>
                      </c:pt>
                      <c:pt idx="715">
                        <c:v>16.970510000000001</c:v>
                      </c:pt>
                      <c:pt idx="716">
                        <c:v>16.985749999999999</c:v>
                      </c:pt>
                      <c:pt idx="717">
                        <c:v>17.000979999999998</c:v>
                      </c:pt>
                      <c:pt idx="718">
                        <c:v>17.016210000000001</c:v>
                      </c:pt>
                      <c:pt idx="719">
                        <c:v>17.03145</c:v>
                      </c:pt>
                      <c:pt idx="720">
                        <c:v>17.046679999999999</c:v>
                      </c:pt>
                      <c:pt idx="721">
                        <c:v>17.061910000000001</c:v>
                      </c:pt>
                      <c:pt idx="722">
                        <c:v>17.07715</c:v>
                      </c:pt>
                      <c:pt idx="723">
                        <c:v>17.092379999999999</c:v>
                      </c:pt>
                      <c:pt idx="724">
                        <c:v>17.107620000000001</c:v>
                      </c:pt>
                      <c:pt idx="725">
                        <c:v>17.12285</c:v>
                      </c:pt>
                      <c:pt idx="726">
                        <c:v>17.138079999999999</c:v>
                      </c:pt>
                      <c:pt idx="727">
                        <c:v>17.153320000000001</c:v>
                      </c:pt>
                      <c:pt idx="728">
                        <c:v>17.16855</c:v>
                      </c:pt>
                      <c:pt idx="729">
                        <c:v>17.183789999999998</c:v>
                      </c:pt>
                      <c:pt idx="730">
                        <c:v>17.199020000000001</c:v>
                      </c:pt>
                      <c:pt idx="731">
                        <c:v>17.21425</c:v>
                      </c:pt>
                      <c:pt idx="732">
                        <c:v>17.229489999999998</c:v>
                      </c:pt>
                      <c:pt idx="733">
                        <c:v>17.244720000000001</c:v>
                      </c:pt>
                      <c:pt idx="734">
                        <c:v>17.25995</c:v>
                      </c:pt>
                      <c:pt idx="735">
                        <c:v>17.275189999999998</c:v>
                      </c:pt>
                      <c:pt idx="736">
                        <c:v>17.290420000000001</c:v>
                      </c:pt>
                      <c:pt idx="737">
                        <c:v>17.30566</c:v>
                      </c:pt>
                      <c:pt idx="738">
                        <c:v>17.320889999999999</c:v>
                      </c:pt>
                      <c:pt idx="739">
                        <c:v>17.336130000000001</c:v>
                      </c:pt>
                      <c:pt idx="740">
                        <c:v>17.35136</c:v>
                      </c:pt>
                      <c:pt idx="741">
                        <c:v>17.366589999999999</c:v>
                      </c:pt>
                      <c:pt idx="742">
                        <c:v>17.381830000000001</c:v>
                      </c:pt>
                      <c:pt idx="743">
                        <c:v>17.39706</c:v>
                      </c:pt>
                      <c:pt idx="744">
                        <c:v>17.412289999999999</c:v>
                      </c:pt>
                      <c:pt idx="745">
                        <c:v>17.427530000000001</c:v>
                      </c:pt>
                      <c:pt idx="746">
                        <c:v>17.44276</c:v>
                      </c:pt>
                      <c:pt idx="747">
                        <c:v>17.457999999999998</c:v>
                      </c:pt>
                      <c:pt idx="748">
                        <c:v>17.473230000000001</c:v>
                      </c:pt>
                      <c:pt idx="749">
                        <c:v>17.48846</c:v>
                      </c:pt>
                      <c:pt idx="750">
                        <c:v>17.503699999999998</c:v>
                      </c:pt>
                      <c:pt idx="751">
                        <c:v>17.518930000000001</c:v>
                      </c:pt>
                      <c:pt idx="752">
                        <c:v>17.53416</c:v>
                      </c:pt>
                      <c:pt idx="753">
                        <c:v>17.549399999999999</c:v>
                      </c:pt>
                      <c:pt idx="754">
                        <c:v>17.564630000000001</c:v>
                      </c:pt>
                      <c:pt idx="755">
                        <c:v>17.57987</c:v>
                      </c:pt>
                      <c:pt idx="756">
                        <c:v>17.595099999999999</c:v>
                      </c:pt>
                      <c:pt idx="757">
                        <c:v>17.610330000000001</c:v>
                      </c:pt>
                      <c:pt idx="758">
                        <c:v>17.62557</c:v>
                      </c:pt>
                      <c:pt idx="759">
                        <c:v>17.640799999999999</c:v>
                      </c:pt>
                      <c:pt idx="760">
                        <c:v>17.656040000000001</c:v>
                      </c:pt>
                      <c:pt idx="761">
                        <c:v>17.67127</c:v>
                      </c:pt>
                      <c:pt idx="762">
                        <c:v>17.686499999999999</c:v>
                      </c:pt>
                      <c:pt idx="763">
                        <c:v>17.701740000000001</c:v>
                      </c:pt>
                      <c:pt idx="764">
                        <c:v>17.71697</c:v>
                      </c:pt>
                      <c:pt idx="765">
                        <c:v>17.732199999999999</c:v>
                      </c:pt>
                      <c:pt idx="766">
                        <c:v>17.747440000000001</c:v>
                      </c:pt>
                      <c:pt idx="767">
                        <c:v>17.76267</c:v>
                      </c:pt>
                      <c:pt idx="768">
                        <c:v>17.777909999999999</c:v>
                      </c:pt>
                      <c:pt idx="769">
                        <c:v>17.793140000000001</c:v>
                      </c:pt>
                      <c:pt idx="770">
                        <c:v>17.80837</c:v>
                      </c:pt>
                      <c:pt idx="771">
                        <c:v>17.823609999999999</c:v>
                      </c:pt>
                      <c:pt idx="772">
                        <c:v>17.838840000000001</c:v>
                      </c:pt>
                      <c:pt idx="773">
                        <c:v>17.85407</c:v>
                      </c:pt>
                      <c:pt idx="774">
                        <c:v>17.869309999999999</c:v>
                      </c:pt>
                      <c:pt idx="775">
                        <c:v>17.884540000000001</c:v>
                      </c:pt>
                      <c:pt idx="776">
                        <c:v>17.89978</c:v>
                      </c:pt>
                      <c:pt idx="777">
                        <c:v>17.915009999999999</c:v>
                      </c:pt>
                      <c:pt idx="778">
                        <c:v>17.930240000000001</c:v>
                      </c:pt>
                      <c:pt idx="779">
                        <c:v>17.94548</c:v>
                      </c:pt>
                      <c:pt idx="780">
                        <c:v>17.960709999999999</c:v>
                      </c:pt>
                      <c:pt idx="781">
                        <c:v>17.975950000000001</c:v>
                      </c:pt>
                      <c:pt idx="782">
                        <c:v>17.99118</c:v>
                      </c:pt>
                      <c:pt idx="783">
                        <c:v>18.006409999999999</c:v>
                      </c:pt>
                      <c:pt idx="784">
                        <c:v>18.021650000000001</c:v>
                      </c:pt>
                      <c:pt idx="785">
                        <c:v>18.03688</c:v>
                      </c:pt>
                      <c:pt idx="786">
                        <c:v>18.052109999999999</c:v>
                      </c:pt>
                      <c:pt idx="787">
                        <c:v>18.067350000000001</c:v>
                      </c:pt>
                      <c:pt idx="788">
                        <c:v>18.08258</c:v>
                      </c:pt>
                      <c:pt idx="789">
                        <c:v>18.097819999999999</c:v>
                      </c:pt>
                      <c:pt idx="790">
                        <c:v>18.113050000000001</c:v>
                      </c:pt>
                      <c:pt idx="791">
                        <c:v>18.12828</c:v>
                      </c:pt>
                      <c:pt idx="792">
                        <c:v>18.143519999999999</c:v>
                      </c:pt>
                      <c:pt idx="793">
                        <c:v>18.158750000000001</c:v>
                      </c:pt>
                      <c:pt idx="794">
                        <c:v>18.17399</c:v>
                      </c:pt>
                      <c:pt idx="795">
                        <c:v>18.189219999999999</c:v>
                      </c:pt>
                      <c:pt idx="796">
                        <c:v>18.204450000000001</c:v>
                      </c:pt>
                      <c:pt idx="797">
                        <c:v>18.21969</c:v>
                      </c:pt>
                      <c:pt idx="798">
                        <c:v>18.234919999999999</c:v>
                      </c:pt>
                      <c:pt idx="799">
                        <c:v>18.250160000000001</c:v>
                      </c:pt>
                      <c:pt idx="800">
                        <c:v>18.26539</c:v>
                      </c:pt>
                      <c:pt idx="801">
                        <c:v>18.280619999999999</c:v>
                      </c:pt>
                      <c:pt idx="802">
                        <c:v>18.295860000000001</c:v>
                      </c:pt>
                      <c:pt idx="803">
                        <c:v>18.31109</c:v>
                      </c:pt>
                      <c:pt idx="804">
                        <c:v>18.326319999999999</c:v>
                      </c:pt>
                      <c:pt idx="805">
                        <c:v>18.341560000000001</c:v>
                      </c:pt>
                      <c:pt idx="806">
                        <c:v>18.35679</c:v>
                      </c:pt>
                      <c:pt idx="807">
                        <c:v>18.372029999999999</c:v>
                      </c:pt>
                      <c:pt idx="808">
                        <c:v>18.387260000000001</c:v>
                      </c:pt>
                      <c:pt idx="809">
                        <c:v>18.40249</c:v>
                      </c:pt>
                      <c:pt idx="810">
                        <c:v>18.417729999999999</c:v>
                      </c:pt>
                      <c:pt idx="811">
                        <c:v>18.432960000000001</c:v>
                      </c:pt>
                      <c:pt idx="812">
                        <c:v>18.44819</c:v>
                      </c:pt>
                      <c:pt idx="813">
                        <c:v>18.463429999999999</c:v>
                      </c:pt>
                      <c:pt idx="814">
                        <c:v>18.478660000000001</c:v>
                      </c:pt>
                      <c:pt idx="815">
                        <c:v>18.4939</c:v>
                      </c:pt>
                      <c:pt idx="816">
                        <c:v>18.509129999999999</c:v>
                      </c:pt>
                      <c:pt idx="817">
                        <c:v>18.524370000000001</c:v>
                      </c:pt>
                      <c:pt idx="818">
                        <c:v>18.5396</c:v>
                      </c:pt>
                      <c:pt idx="819">
                        <c:v>18.554829999999999</c:v>
                      </c:pt>
                      <c:pt idx="820">
                        <c:v>18.570070000000001</c:v>
                      </c:pt>
                      <c:pt idx="821">
                        <c:v>18.5853</c:v>
                      </c:pt>
                      <c:pt idx="822">
                        <c:v>18.600529999999999</c:v>
                      </c:pt>
                      <c:pt idx="823">
                        <c:v>18.615770000000001</c:v>
                      </c:pt>
                      <c:pt idx="824">
                        <c:v>18.631</c:v>
                      </c:pt>
                      <c:pt idx="825">
                        <c:v>18.646239999999999</c:v>
                      </c:pt>
                      <c:pt idx="826">
                        <c:v>18.661470000000001</c:v>
                      </c:pt>
                      <c:pt idx="827">
                        <c:v>18.6767</c:v>
                      </c:pt>
                      <c:pt idx="828">
                        <c:v>18.691939999999999</c:v>
                      </c:pt>
                      <c:pt idx="829">
                        <c:v>18.707170000000001</c:v>
                      </c:pt>
                      <c:pt idx="830">
                        <c:v>18.72241</c:v>
                      </c:pt>
                      <c:pt idx="831">
                        <c:v>18.737639999999999</c:v>
                      </c:pt>
                      <c:pt idx="832">
                        <c:v>18.752870000000001</c:v>
                      </c:pt>
                      <c:pt idx="833">
                        <c:v>18.76811</c:v>
                      </c:pt>
                      <c:pt idx="834">
                        <c:v>18.783339999999999</c:v>
                      </c:pt>
                      <c:pt idx="835">
                        <c:v>18.798570000000002</c:v>
                      </c:pt>
                      <c:pt idx="836">
                        <c:v>18.81381</c:v>
                      </c:pt>
                      <c:pt idx="837">
                        <c:v>18.829039999999999</c:v>
                      </c:pt>
                      <c:pt idx="838">
                        <c:v>18.844280000000001</c:v>
                      </c:pt>
                      <c:pt idx="839">
                        <c:v>18.85951</c:v>
                      </c:pt>
                      <c:pt idx="840">
                        <c:v>18.874739999999999</c:v>
                      </c:pt>
                      <c:pt idx="841">
                        <c:v>18.889980000000001</c:v>
                      </c:pt>
                      <c:pt idx="842">
                        <c:v>18.90521</c:v>
                      </c:pt>
                      <c:pt idx="843">
                        <c:v>18.920439999999999</c:v>
                      </c:pt>
                      <c:pt idx="844">
                        <c:v>18.935680000000001</c:v>
                      </c:pt>
                      <c:pt idx="845">
                        <c:v>18.95091</c:v>
                      </c:pt>
                      <c:pt idx="846">
                        <c:v>18.966149999999999</c:v>
                      </c:pt>
                      <c:pt idx="847">
                        <c:v>18.981380000000001</c:v>
                      </c:pt>
                      <c:pt idx="848">
                        <c:v>18.99661</c:v>
                      </c:pt>
                      <c:pt idx="849">
                        <c:v>19.011849999999999</c:v>
                      </c:pt>
                      <c:pt idx="850">
                        <c:v>19.027080000000002</c:v>
                      </c:pt>
                      <c:pt idx="851">
                        <c:v>19.04232</c:v>
                      </c:pt>
                      <c:pt idx="852">
                        <c:v>19.057549999999999</c:v>
                      </c:pt>
                      <c:pt idx="853">
                        <c:v>19.072780000000002</c:v>
                      </c:pt>
                      <c:pt idx="854">
                        <c:v>19.08802</c:v>
                      </c:pt>
                      <c:pt idx="855">
                        <c:v>19.103249999999999</c:v>
                      </c:pt>
                      <c:pt idx="856">
                        <c:v>19.118490000000001</c:v>
                      </c:pt>
                      <c:pt idx="857">
                        <c:v>19.13372</c:v>
                      </c:pt>
                      <c:pt idx="858">
                        <c:v>19.148949999999999</c:v>
                      </c:pt>
                      <c:pt idx="859">
                        <c:v>19.164190000000001</c:v>
                      </c:pt>
                      <c:pt idx="860">
                        <c:v>19.17942</c:v>
                      </c:pt>
                      <c:pt idx="861">
                        <c:v>19.194649999999999</c:v>
                      </c:pt>
                      <c:pt idx="862">
                        <c:v>19.209890000000001</c:v>
                      </c:pt>
                      <c:pt idx="863">
                        <c:v>19.22512</c:v>
                      </c:pt>
                      <c:pt idx="864">
                        <c:v>19.240359999999999</c:v>
                      </c:pt>
                      <c:pt idx="865">
                        <c:v>19.255590000000002</c:v>
                      </c:pt>
                      <c:pt idx="866">
                        <c:v>19.270820000000001</c:v>
                      </c:pt>
                      <c:pt idx="867">
                        <c:v>19.286059999999999</c:v>
                      </c:pt>
                      <c:pt idx="868">
                        <c:v>19.301290000000002</c:v>
                      </c:pt>
                      <c:pt idx="869">
                        <c:v>19.31653</c:v>
                      </c:pt>
                      <c:pt idx="870">
                        <c:v>19.331759999999999</c:v>
                      </c:pt>
                      <c:pt idx="871">
                        <c:v>19.346990000000002</c:v>
                      </c:pt>
                      <c:pt idx="872">
                        <c:v>19.36223</c:v>
                      </c:pt>
                      <c:pt idx="873">
                        <c:v>19.377459999999999</c:v>
                      </c:pt>
                      <c:pt idx="874">
                        <c:v>19.392690000000002</c:v>
                      </c:pt>
                      <c:pt idx="875">
                        <c:v>19.40793</c:v>
                      </c:pt>
                      <c:pt idx="876">
                        <c:v>19.423159999999999</c:v>
                      </c:pt>
                      <c:pt idx="877">
                        <c:v>19.438400000000001</c:v>
                      </c:pt>
                      <c:pt idx="878">
                        <c:v>19.45363</c:v>
                      </c:pt>
                      <c:pt idx="879">
                        <c:v>19.468859999999999</c:v>
                      </c:pt>
                      <c:pt idx="880">
                        <c:v>19.484100000000002</c:v>
                      </c:pt>
                      <c:pt idx="881">
                        <c:v>19.49933</c:v>
                      </c:pt>
                      <c:pt idx="882">
                        <c:v>19.514569999999999</c:v>
                      </c:pt>
                      <c:pt idx="883">
                        <c:v>19.529800000000002</c:v>
                      </c:pt>
                      <c:pt idx="884">
                        <c:v>19.545030000000001</c:v>
                      </c:pt>
                      <c:pt idx="885">
                        <c:v>19.560269999999999</c:v>
                      </c:pt>
                      <c:pt idx="886">
                        <c:v>19.575500000000002</c:v>
                      </c:pt>
                      <c:pt idx="887">
                        <c:v>19.590730000000001</c:v>
                      </c:pt>
                      <c:pt idx="888">
                        <c:v>19.605969999999999</c:v>
                      </c:pt>
                      <c:pt idx="889">
                        <c:v>19.621200000000002</c:v>
                      </c:pt>
                      <c:pt idx="890">
                        <c:v>19.63644</c:v>
                      </c:pt>
                      <c:pt idx="891">
                        <c:v>19.651669999999999</c:v>
                      </c:pt>
                      <c:pt idx="892">
                        <c:v>19.666899999999998</c:v>
                      </c:pt>
                      <c:pt idx="893">
                        <c:v>19.68214</c:v>
                      </c:pt>
                      <c:pt idx="894">
                        <c:v>19.697369999999999</c:v>
                      </c:pt>
                      <c:pt idx="895">
                        <c:v>19.712599999999998</c:v>
                      </c:pt>
                      <c:pt idx="896">
                        <c:v>19.72784</c:v>
                      </c:pt>
                      <c:pt idx="897">
                        <c:v>19.743069999999999</c:v>
                      </c:pt>
                      <c:pt idx="898">
                        <c:v>19.758310000000002</c:v>
                      </c:pt>
                      <c:pt idx="899">
                        <c:v>19.773540000000001</c:v>
                      </c:pt>
                      <c:pt idx="900">
                        <c:v>19.78877</c:v>
                      </c:pt>
                      <c:pt idx="901">
                        <c:v>19.804010000000002</c:v>
                      </c:pt>
                      <c:pt idx="902">
                        <c:v>19.819240000000001</c:v>
                      </c:pt>
                      <c:pt idx="903">
                        <c:v>19.834479999999999</c:v>
                      </c:pt>
                      <c:pt idx="904">
                        <c:v>19.849710000000002</c:v>
                      </c:pt>
                      <c:pt idx="905">
                        <c:v>19.864940000000001</c:v>
                      </c:pt>
                      <c:pt idx="906">
                        <c:v>19.880179999999999</c:v>
                      </c:pt>
                      <c:pt idx="907">
                        <c:v>19.895409999999998</c:v>
                      </c:pt>
                      <c:pt idx="908">
                        <c:v>19.91065</c:v>
                      </c:pt>
                      <c:pt idx="909">
                        <c:v>19.925879999999999</c:v>
                      </c:pt>
                      <c:pt idx="910">
                        <c:v>19.941109999999998</c:v>
                      </c:pt>
                      <c:pt idx="911">
                        <c:v>19.95635</c:v>
                      </c:pt>
                      <c:pt idx="912">
                        <c:v>19.971579999999999</c:v>
                      </c:pt>
                      <c:pt idx="913">
                        <c:v>19.986809999999998</c:v>
                      </c:pt>
                      <c:pt idx="914">
                        <c:v>20.002050000000001</c:v>
                      </c:pt>
                      <c:pt idx="915">
                        <c:v>20.01728</c:v>
                      </c:pt>
                      <c:pt idx="916">
                        <c:v>20.032520000000002</c:v>
                      </c:pt>
                      <c:pt idx="917">
                        <c:v>20.047750000000001</c:v>
                      </c:pt>
                      <c:pt idx="918">
                        <c:v>20.06298</c:v>
                      </c:pt>
                      <c:pt idx="919">
                        <c:v>20.078220000000002</c:v>
                      </c:pt>
                      <c:pt idx="920">
                        <c:v>20.093450000000001</c:v>
                      </c:pt>
                      <c:pt idx="921">
                        <c:v>20.108689999999999</c:v>
                      </c:pt>
                      <c:pt idx="922">
                        <c:v>20.123919999999998</c:v>
                      </c:pt>
                      <c:pt idx="923">
                        <c:v>20.139150000000001</c:v>
                      </c:pt>
                      <c:pt idx="924">
                        <c:v>20.154389999999999</c:v>
                      </c:pt>
                      <c:pt idx="925">
                        <c:v>20.169619999999998</c:v>
                      </c:pt>
                      <c:pt idx="926">
                        <c:v>20.184850000000001</c:v>
                      </c:pt>
                      <c:pt idx="927">
                        <c:v>20.200089999999999</c:v>
                      </c:pt>
                      <c:pt idx="928">
                        <c:v>20.215319999999998</c:v>
                      </c:pt>
                      <c:pt idx="929">
                        <c:v>20.230560000000001</c:v>
                      </c:pt>
                      <c:pt idx="930">
                        <c:v>20.24579</c:v>
                      </c:pt>
                      <c:pt idx="931">
                        <c:v>20.261019999999998</c:v>
                      </c:pt>
                      <c:pt idx="932">
                        <c:v>20.276260000000001</c:v>
                      </c:pt>
                      <c:pt idx="933">
                        <c:v>20.29149</c:v>
                      </c:pt>
                      <c:pt idx="934">
                        <c:v>20.306730000000002</c:v>
                      </c:pt>
                      <c:pt idx="935">
                        <c:v>20.321960000000001</c:v>
                      </c:pt>
                      <c:pt idx="936">
                        <c:v>20.33719</c:v>
                      </c:pt>
                      <c:pt idx="937">
                        <c:v>20.352429999999998</c:v>
                      </c:pt>
                      <c:pt idx="938">
                        <c:v>20.367660000000001</c:v>
                      </c:pt>
                      <c:pt idx="939">
                        <c:v>20.38289</c:v>
                      </c:pt>
                      <c:pt idx="940">
                        <c:v>20.398129999999998</c:v>
                      </c:pt>
                      <c:pt idx="941">
                        <c:v>20.413360000000001</c:v>
                      </c:pt>
                      <c:pt idx="942">
                        <c:v>20.428599999999999</c:v>
                      </c:pt>
                      <c:pt idx="943">
                        <c:v>20.443829999999998</c:v>
                      </c:pt>
                      <c:pt idx="944">
                        <c:v>20.459060000000001</c:v>
                      </c:pt>
                      <c:pt idx="945">
                        <c:v>20.474299999999999</c:v>
                      </c:pt>
                      <c:pt idx="946">
                        <c:v>20.489529999999998</c:v>
                      </c:pt>
                      <c:pt idx="947">
                        <c:v>20.504770000000001</c:v>
                      </c:pt>
                      <c:pt idx="948">
                        <c:v>20.52</c:v>
                      </c:pt>
                      <c:pt idx="949">
                        <c:v>20.535229999999999</c:v>
                      </c:pt>
                      <c:pt idx="950">
                        <c:v>20.550470000000001</c:v>
                      </c:pt>
                      <c:pt idx="951">
                        <c:v>20.5657</c:v>
                      </c:pt>
                      <c:pt idx="952">
                        <c:v>20.580929999999999</c:v>
                      </c:pt>
                      <c:pt idx="953">
                        <c:v>20.596170000000001</c:v>
                      </c:pt>
                      <c:pt idx="954">
                        <c:v>20.6114</c:v>
                      </c:pt>
                      <c:pt idx="955">
                        <c:v>20.626639999999998</c:v>
                      </c:pt>
                      <c:pt idx="956">
                        <c:v>20.641870000000001</c:v>
                      </c:pt>
                      <c:pt idx="957">
                        <c:v>20.6571</c:v>
                      </c:pt>
                      <c:pt idx="958">
                        <c:v>20.672339999999998</c:v>
                      </c:pt>
                      <c:pt idx="959">
                        <c:v>20.687570000000001</c:v>
                      </c:pt>
                      <c:pt idx="960">
                        <c:v>20.702809999999999</c:v>
                      </c:pt>
                      <c:pt idx="961">
                        <c:v>20.718039999999998</c:v>
                      </c:pt>
                      <c:pt idx="962">
                        <c:v>20.733270000000001</c:v>
                      </c:pt>
                      <c:pt idx="963">
                        <c:v>20.74851</c:v>
                      </c:pt>
                      <c:pt idx="964">
                        <c:v>20.763739999999999</c:v>
                      </c:pt>
                      <c:pt idx="965">
                        <c:v>20.778980000000001</c:v>
                      </c:pt>
                      <c:pt idx="966">
                        <c:v>20.79421</c:v>
                      </c:pt>
                      <c:pt idx="967">
                        <c:v>20.809439999999999</c:v>
                      </c:pt>
                      <c:pt idx="968">
                        <c:v>20.824680000000001</c:v>
                      </c:pt>
                      <c:pt idx="969">
                        <c:v>20.83991</c:v>
                      </c:pt>
                      <c:pt idx="970">
                        <c:v>20.855139999999999</c:v>
                      </c:pt>
                      <c:pt idx="971">
                        <c:v>20.870380000000001</c:v>
                      </c:pt>
                      <c:pt idx="972">
                        <c:v>20.88561</c:v>
                      </c:pt>
                      <c:pt idx="973">
                        <c:v>20.900849999999998</c:v>
                      </c:pt>
                      <c:pt idx="974">
                        <c:v>20.916080000000001</c:v>
                      </c:pt>
                      <c:pt idx="975">
                        <c:v>20.93131</c:v>
                      </c:pt>
                      <c:pt idx="976">
                        <c:v>20.946549999999998</c:v>
                      </c:pt>
                      <c:pt idx="977">
                        <c:v>20.961780000000001</c:v>
                      </c:pt>
                      <c:pt idx="978">
                        <c:v>20.97702</c:v>
                      </c:pt>
                      <c:pt idx="979">
                        <c:v>20.992249999999999</c:v>
                      </c:pt>
                      <c:pt idx="980">
                        <c:v>21.007480000000001</c:v>
                      </c:pt>
                      <c:pt idx="981">
                        <c:v>21.02272</c:v>
                      </c:pt>
                      <c:pt idx="982">
                        <c:v>21.037949999999999</c:v>
                      </c:pt>
                      <c:pt idx="983">
                        <c:v>21.053180000000001</c:v>
                      </c:pt>
                      <c:pt idx="984">
                        <c:v>21.06842</c:v>
                      </c:pt>
                      <c:pt idx="985">
                        <c:v>21.083649999999999</c:v>
                      </c:pt>
                      <c:pt idx="986">
                        <c:v>21.098890000000001</c:v>
                      </c:pt>
                      <c:pt idx="987">
                        <c:v>21.11412</c:v>
                      </c:pt>
                      <c:pt idx="988">
                        <c:v>21.129349999999999</c:v>
                      </c:pt>
                      <c:pt idx="989">
                        <c:v>21.144590000000001</c:v>
                      </c:pt>
                      <c:pt idx="990">
                        <c:v>21.15982</c:v>
                      </c:pt>
                      <c:pt idx="991">
                        <c:v>21.175059999999998</c:v>
                      </c:pt>
                      <c:pt idx="992">
                        <c:v>21.190290000000001</c:v>
                      </c:pt>
                      <c:pt idx="993">
                        <c:v>21.20552</c:v>
                      </c:pt>
                      <c:pt idx="994">
                        <c:v>21.220759999999999</c:v>
                      </c:pt>
                      <c:pt idx="995">
                        <c:v>21.235990000000001</c:v>
                      </c:pt>
                      <c:pt idx="996">
                        <c:v>21.25122</c:v>
                      </c:pt>
                      <c:pt idx="997">
                        <c:v>21.266459999999999</c:v>
                      </c:pt>
                      <c:pt idx="998">
                        <c:v>21.281690000000001</c:v>
                      </c:pt>
                      <c:pt idx="999">
                        <c:v>21.29693</c:v>
                      </c:pt>
                      <c:pt idx="1000">
                        <c:v>21.312159999999999</c:v>
                      </c:pt>
                      <c:pt idx="1001">
                        <c:v>21.327390000000001</c:v>
                      </c:pt>
                      <c:pt idx="1002">
                        <c:v>21.34263</c:v>
                      </c:pt>
                      <c:pt idx="1003">
                        <c:v>21.357859999999999</c:v>
                      </c:pt>
                      <c:pt idx="1004">
                        <c:v>21.373100000000001</c:v>
                      </c:pt>
                      <c:pt idx="1005">
                        <c:v>21.38833</c:v>
                      </c:pt>
                      <c:pt idx="1006">
                        <c:v>21.403559999999999</c:v>
                      </c:pt>
                      <c:pt idx="1007">
                        <c:v>21.418800000000001</c:v>
                      </c:pt>
                      <c:pt idx="1008">
                        <c:v>21.43403</c:v>
                      </c:pt>
                      <c:pt idx="1009">
                        <c:v>21.449259999999999</c:v>
                      </c:pt>
                      <c:pt idx="1010">
                        <c:v>21.464500000000001</c:v>
                      </c:pt>
                      <c:pt idx="1011">
                        <c:v>21.47973</c:v>
                      </c:pt>
                      <c:pt idx="1012">
                        <c:v>21.494969999999999</c:v>
                      </c:pt>
                      <c:pt idx="1013">
                        <c:v>21.510200000000001</c:v>
                      </c:pt>
                      <c:pt idx="1014">
                        <c:v>21.52543</c:v>
                      </c:pt>
                      <c:pt idx="1015">
                        <c:v>21.540669999999999</c:v>
                      </c:pt>
                      <c:pt idx="1016">
                        <c:v>21.555900000000001</c:v>
                      </c:pt>
                      <c:pt idx="1017">
                        <c:v>21.57114</c:v>
                      </c:pt>
                      <c:pt idx="1018">
                        <c:v>21.586369999999999</c:v>
                      </c:pt>
                      <c:pt idx="1019">
                        <c:v>21.601600000000001</c:v>
                      </c:pt>
                      <c:pt idx="1020">
                        <c:v>21.61684</c:v>
                      </c:pt>
                      <c:pt idx="1021">
                        <c:v>21.632069999999999</c:v>
                      </c:pt>
                      <c:pt idx="1022">
                        <c:v>21.647310000000001</c:v>
                      </c:pt>
                      <c:pt idx="1023">
                        <c:v>21.66254</c:v>
                      </c:pt>
                      <c:pt idx="1024">
                        <c:v>21.677769999999999</c:v>
                      </c:pt>
                      <c:pt idx="1025">
                        <c:v>21.693010000000001</c:v>
                      </c:pt>
                      <c:pt idx="1026">
                        <c:v>21.70824</c:v>
                      </c:pt>
                      <c:pt idx="1027">
                        <c:v>21.723469999999999</c:v>
                      </c:pt>
                      <c:pt idx="1028">
                        <c:v>21.738710000000001</c:v>
                      </c:pt>
                      <c:pt idx="1029">
                        <c:v>21.75394</c:v>
                      </c:pt>
                      <c:pt idx="1030">
                        <c:v>21.769179999999999</c:v>
                      </c:pt>
                      <c:pt idx="1031">
                        <c:v>21.784410000000001</c:v>
                      </c:pt>
                      <c:pt idx="1032">
                        <c:v>21.79964</c:v>
                      </c:pt>
                      <c:pt idx="1033">
                        <c:v>21.814879999999999</c:v>
                      </c:pt>
                      <c:pt idx="1034">
                        <c:v>21.830110000000001</c:v>
                      </c:pt>
                      <c:pt idx="1035">
                        <c:v>21.84535</c:v>
                      </c:pt>
                      <c:pt idx="1036">
                        <c:v>21.860579999999999</c:v>
                      </c:pt>
                      <c:pt idx="1037">
                        <c:v>21.875810000000001</c:v>
                      </c:pt>
                      <c:pt idx="1038">
                        <c:v>21.89105</c:v>
                      </c:pt>
                      <c:pt idx="1039">
                        <c:v>21.906279999999999</c:v>
                      </c:pt>
                      <c:pt idx="1040">
                        <c:v>21.921510000000001</c:v>
                      </c:pt>
                      <c:pt idx="1041">
                        <c:v>21.93675</c:v>
                      </c:pt>
                      <c:pt idx="1042">
                        <c:v>21.951979999999999</c:v>
                      </c:pt>
                      <c:pt idx="1043">
                        <c:v>21.967220000000001</c:v>
                      </c:pt>
                      <c:pt idx="1044">
                        <c:v>21.98245</c:v>
                      </c:pt>
                      <c:pt idx="1045">
                        <c:v>21.997679999999999</c:v>
                      </c:pt>
                      <c:pt idx="1046">
                        <c:v>22.012920000000001</c:v>
                      </c:pt>
                      <c:pt idx="1047">
                        <c:v>22.02815</c:v>
                      </c:pt>
                      <c:pt idx="1048">
                        <c:v>22.043389999999999</c:v>
                      </c:pt>
                      <c:pt idx="1049">
                        <c:v>22.058620000000001</c:v>
                      </c:pt>
                      <c:pt idx="1050">
                        <c:v>22.07385</c:v>
                      </c:pt>
                      <c:pt idx="1051">
                        <c:v>22.089089999999999</c:v>
                      </c:pt>
                      <c:pt idx="1052">
                        <c:v>22.104320000000001</c:v>
                      </c:pt>
                      <c:pt idx="1053">
                        <c:v>22.11956</c:v>
                      </c:pt>
                      <c:pt idx="1054">
                        <c:v>22.134789999999999</c:v>
                      </c:pt>
                      <c:pt idx="1055">
                        <c:v>22.150030000000001</c:v>
                      </c:pt>
                      <c:pt idx="1056">
                        <c:v>22.16526</c:v>
                      </c:pt>
                      <c:pt idx="1057">
                        <c:v>22.180489999999999</c:v>
                      </c:pt>
                      <c:pt idx="1058">
                        <c:v>22.195730000000001</c:v>
                      </c:pt>
                      <c:pt idx="1059">
                        <c:v>22.21096</c:v>
                      </c:pt>
                      <c:pt idx="1060">
                        <c:v>22.226199999999999</c:v>
                      </c:pt>
                      <c:pt idx="1061">
                        <c:v>22.241430000000001</c:v>
                      </c:pt>
                      <c:pt idx="1062">
                        <c:v>22.25667</c:v>
                      </c:pt>
                      <c:pt idx="1063">
                        <c:v>22.271909999999998</c:v>
                      </c:pt>
                      <c:pt idx="1064">
                        <c:v>22.287130000000001</c:v>
                      </c:pt>
                      <c:pt idx="1065">
                        <c:v>22.30237</c:v>
                      </c:pt>
                      <c:pt idx="1066">
                        <c:v>22.317609999999998</c:v>
                      </c:pt>
                      <c:pt idx="1067">
                        <c:v>22.332840000000001</c:v>
                      </c:pt>
                      <c:pt idx="1068">
                        <c:v>22.34808</c:v>
                      </c:pt>
                      <c:pt idx="1069">
                        <c:v>22.363309999999998</c:v>
                      </c:pt>
                      <c:pt idx="1070">
                        <c:v>22.378550000000001</c:v>
                      </c:pt>
                      <c:pt idx="1071">
                        <c:v>22.393789999999999</c:v>
                      </c:pt>
                      <c:pt idx="1072">
                        <c:v>22.409020000000002</c:v>
                      </c:pt>
                      <c:pt idx="1073">
                        <c:v>22.42426</c:v>
                      </c:pt>
                      <c:pt idx="1074">
                        <c:v>22.439499999999999</c:v>
                      </c:pt>
                      <c:pt idx="1075">
                        <c:v>22.454740000000001</c:v>
                      </c:pt>
                      <c:pt idx="1076">
                        <c:v>22.46998</c:v>
                      </c:pt>
                      <c:pt idx="1077">
                        <c:v>22.485220000000002</c:v>
                      </c:pt>
                      <c:pt idx="1078">
                        <c:v>22.50046</c:v>
                      </c:pt>
                      <c:pt idx="1079">
                        <c:v>22.515699999999999</c:v>
                      </c:pt>
                      <c:pt idx="1080">
                        <c:v>22.530940000000001</c:v>
                      </c:pt>
                      <c:pt idx="1081">
                        <c:v>22.54618</c:v>
                      </c:pt>
                      <c:pt idx="1082">
                        <c:v>22.561419999999998</c:v>
                      </c:pt>
                      <c:pt idx="1083">
                        <c:v>22.57666</c:v>
                      </c:pt>
                      <c:pt idx="1084">
                        <c:v>22.591899999999999</c:v>
                      </c:pt>
                      <c:pt idx="1085">
                        <c:v>22.60716</c:v>
                      </c:pt>
                      <c:pt idx="1086">
                        <c:v>22.622399999999999</c:v>
                      </c:pt>
                      <c:pt idx="1087">
                        <c:v>22.63766</c:v>
                      </c:pt>
                      <c:pt idx="1088">
                        <c:v>22.652899999999999</c:v>
                      </c:pt>
                      <c:pt idx="1089">
                        <c:v>22.66816</c:v>
                      </c:pt>
                      <c:pt idx="1090">
                        <c:v>22.683420000000002</c:v>
                      </c:pt>
                      <c:pt idx="1091">
                        <c:v>22.69867</c:v>
                      </c:pt>
                      <c:pt idx="1092">
                        <c:v>22.713940000000001</c:v>
                      </c:pt>
                      <c:pt idx="1093">
                        <c:v>22.729199999999999</c:v>
                      </c:pt>
                      <c:pt idx="1094">
                        <c:v>22.74447</c:v>
                      </c:pt>
                      <c:pt idx="1095">
                        <c:v>22.759740000000001</c:v>
                      </c:pt>
                      <c:pt idx="1096">
                        <c:v>22.775020000000001</c:v>
                      </c:pt>
                      <c:pt idx="1097">
                        <c:v>22.790299999999998</c:v>
                      </c:pt>
                      <c:pt idx="1098">
                        <c:v>22.805569999999999</c:v>
                      </c:pt>
                      <c:pt idx="1099">
                        <c:v>22.820869999999999</c:v>
                      </c:pt>
                      <c:pt idx="1100">
                        <c:v>22.836169999999999</c:v>
                      </c:pt>
                      <c:pt idx="1101">
                        <c:v>22.851469999999999</c:v>
                      </c:pt>
                      <c:pt idx="1102">
                        <c:v>22.866759999999999</c:v>
                      </c:pt>
                      <c:pt idx="1103">
                        <c:v>22.882079999999998</c:v>
                      </c:pt>
                      <c:pt idx="1104">
                        <c:v>22.897410000000001</c:v>
                      </c:pt>
                      <c:pt idx="1105">
                        <c:v>22.912739999999999</c:v>
                      </c:pt>
                      <c:pt idx="1106">
                        <c:v>22.928070000000002</c:v>
                      </c:pt>
                      <c:pt idx="1107">
                        <c:v>22.94342</c:v>
                      </c:pt>
                      <c:pt idx="1108">
                        <c:v>22.95879</c:v>
                      </c:pt>
                      <c:pt idx="1109">
                        <c:v>22.974150000000002</c:v>
                      </c:pt>
                      <c:pt idx="1110">
                        <c:v>22.989540000000002</c:v>
                      </c:pt>
                      <c:pt idx="1111">
                        <c:v>23.004950000000001</c:v>
                      </c:pt>
                      <c:pt idx="1112">
                        <c:v>23.02037</c:v>
                      </c:pt>
                      <c:pt idx="1113">
                        <c:v>23.035810000000001</c:v>
                      </c:pt>
                      <c:pt idx="1114">
                        <c:v>23.051269999999999</c:v>
                      </c:pt>
                      <c:pt idx="1115">
                        <c:v>23.066749999999999</c:v>
                      </c:pt>
                      <c:pt idx="1116">
                        <c:v>23.082249999999998</c:v>
                      </c:pt>
                      <c:pt idx="1117">
                        <c:v>23.09778</c:v>
                      </c:pt>
                      <c:pt idx="1118">
                        <c:v>23.113350000000001</c:v>
                      </c:pt>
                      <c:pt idx="1119">
                        <c:v>23.12895</c:v>
                      </c:pt>
                      <c:pt idx="1120">
                        <c:v>23.144580000000001</c:v>
                      </c:pt>
                      <c:pt idx="1121">
                        <c:v>23.160260000000001</c:v>
                      </c:pt>
                      <c:pt idx="1122">
                        <c:v>23.175979999999999</c:v>
                      </c:pt>
                      <c:pt idx="1123">
                        <c:v>23.191749999999999</c:v>
                      </c:pt>
                      <c:pt idx="1124">
                        <c:v>23.20758</c:v>
                      </c:pt>
                      <c:pt idx="1125">
                        <c:v>23.223469999999999</c:v>
                      </c:pt>
                      <c:pt idx="1126">
                        <c:v>23.239429999999999</c:v>
                      </c:pt>
                      <c:pt idx="1127">
                        <c:v>23.255459999999999</c:v>
                      </c:pt>
                      <c:pt idx="1128">
                        <c:v>23.27158</c:v>
                      </c:pt>
                      <c:pt idx="1129">
                        <c:v>23.287790000000001</c:v>
                      </c:pt>
                      <c:pt idx="1130">
                        <c:v>23.304110000000001</c:v>
                      </c:pt>
                      <c:pt idx="1131">
                        <c:v>23.320540000000001</c:v>
                      </c:pt>
                      <c:pt idx="1132">
                        <c:v>23.337109999999999</c:v>
                      </c:pt>
                      <c:pt idx="1133">
                        <c:v>23.353829999999999</c:v>
                      </c:pt>
                      <c:pt idx="1134">
                        <c:v>23.370709999999999</c:v>
                      </c:pt>
                      <c:pt idx="1135">
                        <c:v>23.38777</c:v>
                      </c:pt>
                      <c:pt idx="1136">
                        <c:v>23.405049999999999</c:v>
                      </c:pt>
                      <c:pt idx="1137">
                        <c:v>23.422560000000001</c:v>
                      </c:pt>
                      <c:pt idx="1138">
                        <c:v>23.440339999999999</c:v>
                      </c:pt>
                      <c:pt idx="1139">
                        <c:v>23.45843</c:v>
                      </c:pt>
                      <c:pt idx="1140">
                        <c:v>23.476839999999999</c:v>
                      </c:pt>
                      <c:pt idx="1141">
                        <c:v>23.495640000000002</c:v>
                      </c:pt>
                      <c:pt idx="1142">
                        <c:v>23.514859999999999</c:v>
                      </c:pt>
                      <c:pt idx="1143">
                        <c:v>23.534579999999998</c:v>
                      </c:pt>
                      <c:pt idx="1144">
                        <c:v>23.554839999999999</c:v>
                      </c:pt>
                      <c:pt idx="1145">
                        <c:v>23.57572</c:v>
                      </c:pt>
                      <c:pt idx="1146">
                        <c:v>23.597290000000001</c:v>
                      </c:pt>
                      <c:pt idx="1147">
                        <c:v>23.61966</c:v>
                      </c:pt>
                      <c:pt idx="1148">
                        <c:v>23.642900000000001</c:v>
                      </c:pt>
                      <c:pt idx="1149">
                        <c:v>23.66714</c:v>
                      </c:pt>
                      <c:pt idx="1150">
                        <c:v>23.692499999999999</c:v>
                      </c:pt>
                      <c:pt idx="1151">
                        <c:v>23.719110000000001</c:v>
                      </c:pt>
                      <c:pt idx="1152">
                        <c:v>23.747170000000001</c:v>
                      </c:pt>
                      <c:pt idx="1153">
                        <c:v>23.776810000000001</c:v>
                      </c:pt>
                      <c:pt idx="1154">
                        <c:v>23.808250000000001</c:v>
                      </c:pt>
                      <c:pt idx="1155">
                        <c:v>23.841719999999999</c:v>
                      </c:pt>
                      <c:pt idx="1156">
                        <c:v>23.877459999999999</c:v>
                      </c:pt>
                      <c:pt idx="1157">
                        <c:v>23.915749999999999</c:v>
                      </c:pt>
                      <c:pt idx="1158">
                        <c:v>23.956900000000001</c:v>
                      </c:pt>
                      <c:pt idx="1159">
                        <c:v>24.001249999999999</c:v>
                      </c:pt>
                      <c:pt idx="1160">
                        <c:v>24.049199999999999</c:v>
                      </c:pt>
                      <c:pt idx="1161">
                        <c:v>24.101179999999999</c:v>
                      </c:pt>
                      <c:pt idx="1162">
                        <c:v>24.15765</c:v>
                      </c:pt>
                      <c:pt idx="1163">
                        <c:v>24.21913</c:v>
                      </c:pt>
                      <c:pt idx="1164">
                        <c:v>24.286210000000001</c:v>
                      </c:pt>
                      <c:pt idx="1165">
                        <c:v>24.35951</c:v>
                      </c:pt>
                      <c:pt idx="1166">
                        <c:v>24.43974</c:v>
                      </c:pt>
                      <c:pt idx="1167">
                        <c:v>24.527629999999998</c:v>
                      </c:pt>
                      <c:pt idx="1168">
                        <c:v>24.624009999999998</c:v>
                      </c:pt>
                      <c:pt idx="1169">
                        <c:v>24.729749999999999</c:v>
                      </c:pt>
                      <c:pt idx="1170">
                        <c:v>24.84581</c:v>
                      </c:pt>
                      <c:pt idx="1171">
                        <c:v>24.973199999999999</c:v>
                      </c:pt>
                      <c:pt idx="1172">
                        <c:v>25.113009999999999</c:v>
                      </c:pt>
                      <c:pt idx="1173">
                        <c:v>25.266369999999998</c:v>
                      </c:pt>
                      <c:pt idx="1174">
                        <c:v>25.4345</c:v>
                      </c:pt>
                      <c:pt idx="1175">
                        <c:v>25.618670000000002</c:v>
                      </c:pt>
                      <c:pt idx="1176">
                        <c:v>25.820209999999999</c:v>
                      </c:pt>
                      <c:pt idx="1177">
                        <c:v>26.040489999999998</c:v>
                      </c:pt>
                      <c:pt idx="1178">
                        <c:v>26.280950000000001</c:v>
                      </c:pt>
                      <c:pt idx="1179">
                        <c:v>26.543050000000001</c:v>
                      </c:pt>
                      <c:pt idx="1180">
                        <c:v>26.828289999999999</c:v>
                      </c:pt>
                      <c:pt idx="1181">
                        <c:v>27.138200000000001</c:v>
                      </c:pt>
                      <c:pt idx="1182">
                        <c:v>27.47437</c:v>
                      </c:pt>
                      <c:pt idx="1183">
                        <c:v>27.838360000000002</c:v>
                      </c:pt>
                      <c:pt idx="1184">
                        <c:v>28.2318</c:v>
                      </c:pt>
                      <c:pt idx="1185">
                        <c:v>28.656320000000001</c:v>
                      </c:pt>
                      <c:pt idx="1186">
                        <c:v>29.113579999999999</c:v>
                      </c:pt>
                      <c:pt idx="1187">
                        <c:v>29.6053</c:v>
                      </c:pt>
                      <c:pt idx="1188">
                        <c:v>30.133220000000001</c:v>
                      </c:pt>
                      <c:pt idx="1189">
                        <c:v>30.699169999999999</c:v>
                      </c:pt>
                      <c:pt idx="1190">
                        <c:v>31.305070000000001</c:v>
                      </c:pt>
                      <c:pt idx="1191">
                        <c:v>31.952960000000001</c:v>
                      </c:pt>
                      <c:pt idx="1192">
                        <c:v>32.645090000000003</c:v>
                      </c:pt>
                      <c:pt idx="1193">
                        <c:v>33.383929999999999</c:v>
                      </c:pt>
                      <c:pt idx="1194">
                        <c:v>34.172240000000002</c:v>
                      </c:pt>
                      <c:pt idx="1195">
                        <c:v>35.013199999999998</c:v>
                      </c:pt>
                      <c:pt idx="1196">
                        <c:v>35.91048</c:v>
                      </c:pt>
                      <c:pt idx="1197">
                        <c:v>36.868409999999997</c:v>
                      </c:pt>
                      <c:pt idx="1198">
                        <c:v>37.89208</c:v>
                      </c:pt>
                      <c:pt idx="1199">
                        <c:v>38.987560000000002</c:v>
                      </c:pt>
                      <c:pt idx="1200">
                        <c:v>40.162149999999997</c:v>
                      </c:pt>
                      <c:pt idx="1201">
                        <c:v>41.42454</c:v>
                      </c:pt>
                      <c:pt idx="1202">
                        <c:v>42.785170000000001</c:v>
                      </c:pt>
                      <c:pt idx="1203">
                        <c:v>44.256509999999999</c:v>
                      </c:pt>
                      <c:pt idx="1204">
                        <c:v>45.85342</c:v>
                      </c:pt>
                      <c:pt idx="1205">
                        <c:v>47.59357</c:v>
                      </c:pt>
                      <c:pt idx="1206">
                        <c:v>49.497779999999999</c:v>
                      </c:pt>
                      <c:pt idx="1207">
                        <c:v>51.590519999999998</c:v>
                      </c:pt>
                      <c:pt idx="1208">
                        <c:v>53.900329999999997</c:v>
                      </c:pt>
                      <c:pt idx="1209">
                        <c:v>56.4602</c:v>
                      </c:pt>
                      <c:pt idx="1210">
                        <c:v>59.308059999999998</c:v>
                      </c:pt>
                      <c:pt idx="1211">
                        <c:v>62.487130000000001</c:v>
                      </c:pt>
                      <c:pt idx="1212">
                        <c:v>66.046210000000002</c:v>
                      </c:pt>
                      <c:pt idx="1213">
                        <c:v>70.039950000000005</c:v>
                      </c:pt>
                      <c:pt idx="1214">
                        <c:v>74.529070000000004</c:v>
                      </c:pt>
                      <c:pt idx="1215">
                        <c:v>79.580359999999999</c:v>
                      </c:pt>
                      <c:pt idx="1216">
                        <c:v>85.266729999999995</c:v>
                      </c:pt>
                      <c:pt idx="1217">
                        <c:v>91.667180000000002</c:v>
                      </c:pt>
                      <c:pt idx="1218">
                        <c:v>98.866709999999998</c:v>
                      </c:pt>
                      <c:pt idx="1219">
                        <c:v>106.9562</c:v>
                      </c:pt>
                      <c:pt idx="1220">
                        <c:v>116.03279999999999</c:v>
                      </c:pt>
                      <c:pt idx="1221">
                        <c:v>126.1996</c:v>
                      </c:pt>
                      <c:pt idx="1222">
                        <c:v>137.56710000000001</c:v>
                      </c:pt>
                      <c:pt idx="1223">
                        <c:v>150.2534</c:v>
                      </c:pt>
                      <c:pt idx="1224">
                        <c:v>164.3869</c:v>
                      </c:pt>
                      <c:pt idx="1225">
                        <c:v>180.10820000000001</c:v>
                      </c:pt>
                      <c:pt idx="1226">
                        <c:v>197.57429999999999</c:v>
                      </c:pt>
                      <c:pt idx="1227">
                        <c:v>216.96250000000001</c:v>
                      </c:pt>
                      <c:pt idx="1228">
                        <c:v>238.477</c:v>
                      </c:pt>
                      <c:pt idx="1229">
                        <c:v>262.35590000000002</c:v>
                      </c:pt>
                      <c:pt idx="1230">
                        <c:v>288.87950000000001</c:v>
                      </c:pt>
                      <c:pt idx="1231">
                        <c:v>318.37950000000001</c:v>
                      </c:pt>
                      <c:pt idx="1232">
                        <c:v>351.25</c:v>
                      </c:pt>
                      <c:pt idx="1233">
                        <c:v>387.9572</c:v>
                      </c:pt>
                      <c:pt idx="1234">
                        <c:v>429.05029999999999</c:v>
                      </c:pt>
                      <c:pt idx="1235">
                        <c:v>475.17070000000001</c:v>
                      </c:pt>
                      <c:pt idx="1236">
                        <c:v>527.05999999999995</c:v>
                      </c:pt>
                      <c:pt idx="1237">
                        <c:v>585.56439999999998</c:v>
                      </c:pt>
                      <c:pt idx="1238">
                        <c:v>651.63580000000002</c:v>
                      </c:pt>
                      <c:pt idx="1239">
                        <c:v>726.3279</c:v>
                      </c:pt>
                      <c:pt idx="1240">
                        <c:v>810.78599999999994</c:v>
                      </c:pt>
                      <c:pt idx="1241">
                        <c:v>906.23040000000003</c:v>
                      </c:pt>
                      <c:pt idx="1242">
                        <c:v>1013.931</c:v>
                      </c:pt>
                      <c:pt idx="1243">
                        <c:v>1135.1759999999999</c:v>
                      </c:pt>
                      <c:pt idx="1244">
                        <c:v>1271.2270000000001</c:v>
                      </c:pt>
                      <c:pt idx="1245">
                        <c:v>1423.277</c:v>
                      </c:pt>
                      <c:pt idx="1246">
                        <c:v>1592.3869999999999</c:v>
                      </c:pt>
                      <c:pt idx="1247">
                        <c:v>1779.432</c:v>
                      </c:pt>
                      <c:pt idx="1248">
                        <c:v>1985.0319999999999</c:v>
                      </c:pt>
                      <c:pt idx="1249">
                        <c:v>2209.4940000000001</c:v>
                      </c:pt>
                      <c:pt idx="1250">
                        <c:v>2452.741</c:v>
                      </c:pt>
                      <c:pt idx="1251">
                        <c:v>2714.2669999999998</c:v>
                      </c:pt>
                      <c:pt idx="1252">
                        <c:v>2993.0830000000001</c:v>
                      </c:pt>
                      <c:pt idx="1253">
                        <c:v>3287.692</c:v>
                      </c:pt>
                      <c:pt idx="1254">
                        <c:v>3596.0680000000002</c:v>
                      </c:pt>
                      <c:pt idx="1255">
                        <c:v>3915.6619999999998</c:v>
                      </c:pt>
                      <c:pt idx="1256">
                        <c:v>4243.4309999999996</c:v>
                      </c:pt>
                      <c:pt idx="1257">
                        <c:v>4575.8829999999998</c:v>
                      </c:pt>
                      <c:pt idx="1258">
                        <c:v>4909.1499999999996</c:v>
                      </c:pt>
                      <c:pt idx="1259">
                        <c:v>5239.0839999999998</c:v>
                      </c:pt>
                      <c:pt idx="1260">
                        <c:v>5561.366</c:v>
                      </c:pt>
                      <c:pt idx="1261">
                        <c:v>5871.6329999999998</c:v>
                      </c:pt>
                      <c:pt idx="1262">
                        <c:v>6165.6229999999996</c:v>
                      </c:pt>
                      <c:pt idx="1263">
                        <c:v>6439.31</c:v>
                      </c:pt>
                      <c:pt idx="1264">
                        <c:v>6689.0469999999996</c:v>
                      </c:pt>
                      <c:pt idx="1265">
                        <c:v>6911.7</c:v>
                      </c:pt>
                      <c:pt idx="1266">
                        <c:v>7104.759</c:v>
                      </c:pt>
                      <c:pt idx="1267">
                        <c:v>7266.4359999999997</c:v>
                      </c:pt>
                      <c:pt idx="1268">
                        <c:v>7395.7309999999998</c:v>
                      </c:pt>
                      <c:pt idx="1269">
                        <c:v>7492.4679999999998</c:v>
                      </c:pt>
                      <c:pt idx="1270">
                        <c:v>7557.2960000000003</c:v>
                      </c:pt>
                      <c:pt idx="1271">
                        <c:v>7591.6570000000002</c:v>
                      </c:pt>
                      <c:pt idx="1272">
                        <c:v>7597.7240000000002</c:v>
                      </c:pt>
                      <c:pt idx="1273">
                        <c:v>7578.3019999999997</c:v>
                      </c:pt>
                      <c:pt idx="1274">
                        <c:v>7536.7089999999998</c:v>
                      </c:pt>
                      <c:pt idx="1275">
                        <c:v>7476.6350000000002</c:v>
                      </c:pt>
                      <c:pt idx="1276">
                        <c:v>7401.9859999999999</c:v>
                      </c:pt>
                      <c:pt idx="1277">
                        <c:v>7316.7330000000002</c:v>
                      </c:pt>
                      <c:pt idx="1278">
                        <c:v>7224.7489999999998</c:v>
                      </c:pt>
                      <c:pt idx="1279">
                        <c:v>7129.6719999999996</c:v>
                      </c:pt>
                      <c:pt idx="1280">
                        <c:v>7034.7719999999999</c:v>
                      </c:pt>
                      <c:pt idx="1281">
                        <c:v>6942.8509999999997</c:v>
                      </c:pt>
                      <c:pt idx="1282">
                        <c:v>6856.1689999999999</c:v>
                      </c:pt>
                      <c:pt idx="1283">
                        <c:v>6776.3959999999997</c:v>
                      </c:pt>
                      <c:pt idx="1284">
                        <c:v>6704.5990000000002</c:v>
                      </c:pt>
                      <c:pt idx="1285">
                        <c:v>6641.2650000000003</c:v>
                      </c:pt>
                      <c:pt idx="1286">
                        <c:v>6586.3329999999996</c:v>
                      </c:pt>
                      <c:pt idx="1287">
                        <c:v>6539.2809999999999</c:v>
                      </c:pt>
                      <c:pt idx="1288">
                        <c:v>6499.201</c:v>
                      </c:pt>
                      <c:pt idx="1289">
                        <c:v>6464.9080000000004</c:v>
                      </c:pt>
                      <c:pt idx="1290">
                        <c:v>6435.0519999999997</c:v>
                      </c:pt>
                      <c:pt idx="1291">
                        <c:v>6408.2219999999998</c:v>
                      </c:pt>
                      <c:pt idx="1292">
                        <c:v>6383.0569999999998</c:v>
                      </c:pt>
                      <c:pt idx="1293">
                        <c:v>6358.3429999999998</c:v>
                      </c:pt>
                      <c:pt idx="1294">
                        <c:v>6333.0860000000002</c:v>
                      </c:pt>
                      <c:pt idx="1295">
                        <c:v>6306.5829999999996</c:v>
                      </c:pt>
                      <c:pt idx="1296">
                        <c:v>6278.4589999999998</c:v>
                      </c:pt>
                      <c:pt idx="1297">
                        <c:v>6248.6890000000003</c:v>
                      </c:pt>
                      <c:pt idx="1298">
                        <c:v>6217.6</c:v>
                      </c:pt>
                      <c:pt idx="1299">
                        <c:v>6185.85</c:v>
                      </c:pt>
                      <c:pt idx="1300">
                        <c:v>6154.3919999999998</c:v>
                      </c:pt>
                      <c:pt idx="1301">
                        <c:v>6124.4260000000004</c:v>
                      </c:pt>
                      <c:pt idx="1302">
                        <c:v>6097.3339999999998</c:v>
                      </c:pt>
                      <c:pt idx="1303">
                        <c:v>6074.6210000000001</c:v>
                      </c:pt>
                      <c:pt idx="1304">
                        <c:v>6057.8360000000002</c:v>
                      </c:pt>
                      <c:pt idx="1305">
                        <c:v>6048.51</c:v>
                      </c:pt>
                      <c:pt idx="1306">
                        <c:v>6048.0870000000004</c:v>
                      </c:pt>
                      <c:pt idx="1307">
                        <c:v>6057.8680000000004</c:v>
                      </c:pt>
                      <c:pt idx="1308">
                        <c:v>6078.9610000000002</c:v>
                      </c:pt>
                      <c:pt idx="1309">
                        <c:v>6112.2380000000003</c:v>
                      </c:pt>
                      <c:pt idx="1310">
                        <c:v>6158.3119999999999</c:v>
                      </c:pt>
                      <c:pt idx="1311">
                        <c:v>6217.5129999999999</c:v>
                      </c:pt>
                      <c:pt idx="1312">
                        <c:v>6289.8869999999997</c:v>
                      </c:pt>
                      <c:pt idx="1313">
                        <c:v>6375.1970000000001</c:v>
                      </c:pt>
                      <c:pt idx="1314">
                        <c:v>6472.9319999999998</c:v>
                      </c:pt>
                      <c:pt idx="1315">
                        <c:v>6582.3280000000004</c:v>
                      </c:pt>
                      <c:pt idx="1316">
                        <c:v>6702.3980000000001</c:v>
                      </c:pt>
                      <c:pt idx="1317">
                        <c:v>6831.9579999999996</c:v>
                      </c:pt>
                      <c:pt idx="1318">
                        <c:v>6969.66</c:v>
                      </c:pt>
                      <c:pt idx="1319">
                        <c:v>7114.0309999999999</c:v>
                      </c:pt>
                      <c:pt idx="1320">
                        <c:v>7263.5069999999996</c:v>
                      </c:pt>
                      <c:pt idx="1321">
                        <c:v>7416.4719999999998</c:v>
                      </c:pt>
                      <c:pt idx="1322">
                        <c:v>7571.2910000000002</c:v>
                      </c:pt>
                      <c:pt idx="1323">
                        <c:v>7726.3419999999996</c:v>
                      </c:pt>
                      <c:pt idx="1324">
                        <c:v>7880.0510000000004</c:v>
                      </c:pt>
                      <c:pt idx="1325">
                        <c:v>8030.9139999999998</c:v>
                      </c:pt>
                      <c:pt idx="1326">
                        <c:v>8177.5290000000005</c:v>
                      </c:pt>
                      <c:pt idx="1327">
                        <c:v>8318.607</c:v>
                      </c:pt>
                      <c:pt idx="1328">
                        <c:v>8452.9920000000002</c:v>
                      </c:pt>
                      <c:pt idx="1329">
                        <c:v>8579.6740000000009</c:v>
                      </c:pt>
                      <c:pt idx="1330">
                        <c:v>8697.7950000000001</c:v>
                      </c:pt>
                      <c:pt idx="1331">
                        <c:v>8806.6440000000002</c:v>
                      </c:pt>
                      <c:pt idx="1332">
                        <c:v>8905.6669999999995</c:v>
                      </c:pt>
                      <c:pt idx="1333">
                        <c:v>8994.4539999999997</c:v>
                      </c:pt>
                      <c:pt idx="1334">
                        <c:v>9072.73</c:v>
                      </c:pt>
                      <c:pt idx="1335">
                        <c:v>9140.3449999999993</c:v>
                      </c:pt>
                      <c:pt idx="1336">
                        <c:v>9197.2579999999998</c:v>
                      </c:pt>
                      <c:pt idx="1337">
                        <c:v>9243.52</c:v>
                      </c:pt>
                      <c:pt idx="1338">
                        <c:v>9279.2630000000008</c:v>
                      </c:pt>
                      <c:pt idx="1339">
                        <c:v>9304.6830000000009</c:v>
                      </c:pt>
                      <c:pt idx="1340">
                        <c:v>9320.0229999999992</c:v>
                      </c:pt>
                      <c:pt idx="1341">
                        <c:v>9325.5640000000003</c:v>
                      </c:pt>
                      <c:pt idx="1342">
                        <c:v>9321.6129999999994</c:v>
                      </c:pt>
                      <c:pt idx="1343">
                        <c:v>9308.5010000000002</c:v>
                      </c:pt>
                      <c:pt idx="1344">
                        <c:v>9286.5730000000003</c:v>
                      </c:pt>
                      <c:pt idx="1345">
                        <c:v>9256.1910000000007</c:v>
                      </c:pt>
                      <c:pt idx="1346">
                        <c:v>9217.732</c:v>
                      </c:pt>
                      <c:pt idx="1347">
                        <c:v>9171.5949999999993</c:v>
                      </c:pt>
                      <c:pt idx="1348">
                        <c:v>9118.2000000000007</c:v>
                      </c:pt>
                      <c:pt idx="1349">
                        <c:v>9057.9979999999996</c:v>
                      </c:pt>
                      <c:pt idx="1350">
                        <c:v>8991.4719999999998</c:v>
                      </c:pt>
                      <c:pt idx="1351">
                        <c:v>8919.14</c:v>
                      </c:pt>
                      <c:pt idx="1352">
                        <c:v>8841.56</c:v>
                      </c:pt>
                      <c:pt idx="1353">
                        <c:v>8759.3279999999995</c:v>
                      </c:pt>
                      <c:pt idx="1354">
                        <c:v>8673.0750000000007</c:v>
                      </c:pt>
                      <c:pt idx="1355">
                        <c:v>8583.4670000000006</c:v>
                      </c:pt>
                      <c:pt idx="1356">
                        <c:v>8491.1919999999991</c:v>
                      </c:pt>
                      <c:pt idx="1357">
                        <c:v>8396.9539999999997</c:v>
                      </c:pt>
                      <c:pt idx="1358">
                        <c:v>8301.4639999999999</c:v>
                      </c:pt>
                      <c:pt idx="1359">
                        <c:v>8205.4249999999993</c:v>
                      </c:pt>
                      <c:pt idx="1360">
                        <c:v>8109.5240000000003</c:v>
                      </c:pt>
                      <c:pt idx="1361">
                        <c:v>8014.4160000000002</c:v>
                      </c:pt>
                      <c:pt idx="1362">
                        <c:v>7920.7179999999998</c:v>
                      </c:pt>
                      <c:pt idx="1363">
                        <c:v>7828.9970000000003</c:v>
                      </c:pt>
                      <c:pt idx="1364">
                        <c:v>7739.7550000000001</c:v>
                      </c:pt>
                      <c:pt idx="1365">
                        <c:v>7653.4380000000001</c:v>
                      </c:pt>
                      <c:pt idx="1366">
                        <c:v>7570.42</c:v>
                      </c:pt>
                      <c:pt idx="1367">
                        <c:v>7491.0039999999999</c:v>
                      </c:pt>
                      <c:pt idx="1368">
                        <c:v>7415.43</c:v>
                      </c:pt>
                      <c:pt idx="1369">
                        <c:v>7343.8680000000004</c:v>
                      </c:pt>
                      <c:pt idx="1370">
                        <c:v>7276.4290000000001</c:v>
                      </c:pt>
                      <c:pt idx="1371">
                        <c:v>7213.1679999999997</c:v>
                      </c:pt>
                      <c:pt idx="1372">
                        <c:v>7154.0910000000003</c:v>
                      </c:pt>
                      <c:pt idx="1373">
                        <c:v>7099.1670000000004</c:v>
                      </c:pt>
                      <c:pt idx="1374">
                        <c:v>7048.326</c:v>
                      </c:pt>
                      <c:pt idx="1375">
                        <c:v>7001.4740000000002</c:v>
                      </c:pt>
                      <c:pt idx="1376">
                        <c:v>6958.4949999999999</c:v>
                      </c:pt>
                      <c:pt idx="1377">
                        <c:v>6919.2579999999998</c:v>
                      </c:pt>
                      <c:pt idx="1378">
                        <c:v>6883.6229999999996</c:v>
                      </c:pt>
                      <c:pt idx="1379">
                        <c:v>6851.4380000000001</c:v>
                      </c:pt>
                      <c:pt idx="1380">
                        <c:v>6822.55</c:v>
                      </c:pt>
                      <c:pt idx="1381">
                        <c:v>6796.7969999999996</c:v>
                      </c:pt>
                      <c:pt idx="1382">
                        <c:v>6774.0140000000001</c:v>
                      </c:pt>
                      <c:pt idx="1383">
                        <c:v>6754.0330000000004</c:v>
                      </c:pt>
                      <c:pt idx="1384">
                        <c:v>6736.6809999999996</c:v>
                      </c:pt>
                      <c:pt idx="1385">
                        <c:v>6721.7740000000003</c:v>
                      </c:pt>
                      <c:pt idx="1386">
                        <c:v>6709.1239999999998</c:v>
                      </c:pt>
                      <c:pt idx="1387">
                        <c:v>6698.5309999999999</c:v>
                      </c:pt>
                      <c:pt idx="1388">
                        <c:v>6689.7870000000003</c:v>
                      </c:pt>
                      <c:pt idx="1389">
                        <c:v>6682.6689999999999</c:v>
                      </c:pt>
                      <c:pt idx="1390">
                        <c:v>6676.9459999999999</c:v>
                      </c:pt>
                      <c:pt idx="1391">
                        <c:v>6672.3729999999996</c:v>
                      </c:pt>
                      <c:pt idx="1392">
                        <c:v>6668.6959999999999</c:v>
                      </c:pt>
                      <c:pt idx="1393">
                        <c:v>6665.6469999999999</c:v>
                      </c:pt>
                      <c:pt idx="1394">
                        <c:v>6662.9520000000002</c:v>
                      </c:pt>
                      <c:pt idx="1395">
                        <c:v>6660.3280000000004</c:v>
                      </c:pt>
                      <c:pt idx="1396">
                        <c:v>6657.4870000000001</c:v>
                      </c:pt>
                      <c:pt idx="1397">
                        <c:v>6654.1360000000004</c:v>
                      </c:pt>
                      <c:pt idx="1398">
                        <c:v>6649.9840000000004</c:v>
                      </c:pt>
                      <c:pt idx="1399">
                        <c:v>6644.741</c:v>
                      </c:pt>
                      <c:pt idx="1400">
                        <c:v>6638.1210000000001</c:v>
                      </c:pt>
                      <c:pt idx="1401">
                        <c:v>6629.8490000000002</c:v>
                      </c:pt>
                      <c:pt idx="1402">
                        <c:v>6619.66</c:v>
                      </c:pt>
                      <c:pt idx="1403">
                        <c:v>6607.3059999999996</c:v>
                      </c:pt>
                      <c:pt idx="1404">
                        <c:v>6592.5590000000002</c:v>
                      </c:pt>
                      <c:pt idx="1405">
                        <c:v>6575.2110000000002</c:v>
                      </c:pt>
                      <c:pt idx="1406">
                        <c:v>6555.0810000000001</c:v>
                      </c:pt>
                      <c:pt idx="1407">
                        <c:v>6532.0209999999997</c:v>
                      </c:pt>
                      <c:pt idx="1408">
                        <c:v>6505.91</c:v>
                      </c:pt>
                      <c:pt idx="1409">
                        <c:v>6476.6639999999998</c:v>
                      </c:pt>
                      <c:pt idx="1410">
                        <c:v>6444.2330000000002</c:v>
                      </c:pt>
                      <c:pt idx="1411">
                        <c:v>6408.6040000000003</c:v>
                      </c:pt>
                      <c:pt idx="1412">
                        <c:v>6369.8</c:v>
                      </c:pt>
                      <c:pt idx="1413">
                        <c:v>6327.8810000000003</c:v>
                      </c:pt>
                      <c:pt idx="1414">
                        <c:v>6282.9369999999999</c:v>
                      </c:pt>
                      <c:pt idx="1415">
                        <c:v>6235.0910000000003</c:v>
                      </c:pt>
                      <c:pt idx="1416">
                        <c:v>6184.4930000000004</c:v>
                      </c:pt>
                      <c:pt idx="1417">
                        <c:v>6131.3180000000002</c:v>
                      </c:pt>
                      <c:pt idx="1418">
                        <c:v>6075.7579999999998</c:v>
                      </c:pt>
                      <c:pt idx="1419">
                        <c:v>6018.0219999999999</c:v>
                      </c:pt>
                      <c:pt idx="1420">
                        <c:v>5958.3280000000004</c:v>
                      </c:pt>
                      <c:pt idx="1421">
                        <c:v>5896.9030000000002</c:v>
                      </c:pt>
                      <c:pt idx="1422">
                        <c:v>5833.9709999999995</c:v>
                      </c:pt>
                      <c:pt idx="1423">
                        <c:v>5769.759</c:v>
                      </c:pt>
                      <c:pt idx="1424">
                        <c:v>5704.4859999999999</c:v>
                      </c:pt>
                      <c:pt idx="1425">
                        <c:v>5638.3670000000002</c:v>
                      </c:pt>
                      <c:pt idx="1426">
                        <c:v>5571.6049999999996</c:v>
                      </c:pt>
                      <c:pt idx="1427">
                        <c:v>5504.3969999999999</c:v>
                      </c:pt>
                      <c:pt idx="1428">
                        <c:v>5436.924</c:v>
                      </c:pt>
                      <c:pt idx="1429">
                        <c:v>5369.3609999999999</c:v>
                      </c:pt>
                      <c:pt idx="1430">
                        <c:v>5301.87</c:v>
                      </c:pt>
                      <c:pt idx="1431">
                        <c:v>5234.6049999999996</c:v>
                      </c:pt>
                      <c:pt idx="1432">
                        <c:v>5167.7079999999996</c:v>
                      </c:pt>
                      <c:pt idx="1433">
                        <c:v>5101.317</c:v>
                      </c:pt>
                      <c:pt idx="1434">
                        <c:v>5035.5590000000002</c:v>
                      </c:pt>
                      <c:pt idx="1435">
                        <c:v>4970.5540000000001</c:v>
                      </c:pt>
                      <c:pt idx="1436">
                        <c:v>4906.4160000000002</c:v>
                      </c:pt>
                      <c:pt idx="1437">
                        <c:v>4843.2520000000004</c:v>
                      </c:pt>
                      <c:pt idx="1438">
                        <c:v>4781.1610000000001</c:v>
                      </c:pt>
                      <c:pt idx="1439">
                        <c:v>4720.2340000000004</c:v>
                      </c:pt>
                      <c:pt idx="1440">
                        <c:v>4660.5540000000001</c:v>
                      </c:pt>
                      <c:pt idx="1441">
                        <c:v>4602.1940000000004</c:v>
                      </c:pt>
                      <c:pt idx="1442">
                        <c:v>4545.2169999999996</c:v>
                      </c:pt>
                      <c:pt idx="1443">
                        <c:v>4489.6729999999998</c:v>
                      </c:pt>
                      <c:pt idx="1444">
                        <c:v>4435.6040000000003</c:v>
                      </c:pt>
                      <c:pt idx="1445">
                        <c:v>4383.0339999999997</c:v>
                      </c:pt>
                      <c:pt idx="1446">
                        <c:v>4331.9780000000001</c:v>
                      </c:pt>
                      <c:pt idx="1447">
                        <c:v>4282.4340000000002</c:v>
                      </c:pt>
                      <c:pt idx="1448">
                        <c:v>4234.3909999999996</c:v>
                      </c:pt>
                      <c:pt idx="1449">
                        <c:v>4187.8239999999996</c:v>
                      </c:pt>
                      <c:pt idx="1450">
                        <c:v>4142.6930000000002</c:v>
                      </c:pt>
                      <c:pt idx="1451">
                        <c:v>4098.9530000000004</c:v>
                      </c:pt>
                      <c:pt idx="1452">
                        <c:v>4056.5450000000001</c:v>
                      </c:pt>
                      <c:pt idx="1453">
                        <c:v>4015.4029999999998</c:v>
                      </c:pt>
                      <c:pt idx="1454">
                        <c:v>3975.4580000000001</c:v>
                      </c:pt>
                      <c:pt idx="1455">
                        <c:v>3936.6309999999999</c:v>
                      </c:pt>
                      <c:pt idx="1456">
                        <c:v>3898.8449999999998</c:v>
                      </c:pt>
                      <c:pt idx="1457">
                        <c:v>3862.018</c:v>
                      </c:pt>
                      <c:pt idx="1458">
                        <c:v>3826.069</c:v>
                      </c:pt>
                      <c:pt idx="1459">
                        <c:v>3790.9180000000001</c:v>
                      </c:pt>
                      <c:pt idx="1460">
                        <c:v>3756.4850000000001</c:v>
                      </c:pt>
                      <c:pt idx="1461">
                        <c:v>3722.6950000000002</c:v>
                      </c:pt>
                      <c:pt idx="1462">
                        <c:v>3689.4740000000002</c:v>
                      </c:pt>
                      <c:pt idx="1463">
                        <c:v>3656.7530000000002</c:v>
                      </c:pt>
                      <c:pt idx="1464">
                        <c:v>3624.4639999999999</c:v>
                      </c:pt>
                      <c:pt idx="1465">
                        <c:v>3592.5450000000001</c:v>
                      </c:pt>
                      <c:pt idx="1466">
                        <c:v>3560.9360000000001</c:v>
                      </c:pt>
                      <c:pt idx="1467">
                        <c:v>3529.5770000000002</c:v>
                      </c:pt>
                      <c:pt idx="1468">
                        <c:v>3498.4140000000002</c:v>
                      </c:pt>
                      <c:pt idx="1469">
                        <c:v>3467.395</c:v>
                      </c:pt>
                      <c:pt idx="1470">
                        <c:v>3436.4690000000001</c:v>
                      </c:pt>
                      <c:pt idx="1471">
                        <c:v>3405.587</c:v>
                      </c:pt>
                      <c:pt idx="1472">
                        <c:v>3374.7020000000002</c:v>
                      </c:pt>
                      <c:pt idx="1473">
                        <c:v>3343.7689999999998</c:v>
                      </c:pt>
                      <c:pt idx="1474">
                        <c:v>3312.7460000000001</c:v>
                      </c:pt>
                      <c:pt idx="1475">
                        <c:v>3281.5909999999999</c:v>
                      </c:pt>
                      <c:pt idx="1476">
                        <c:v>3250.268</c:v>
                      </c:pt>
                      <c:pt idx="1477">
                        <c:v>3218.739</c:v>
                      </c:pt>
                      <c:pt idx="1478">
                        <c:v>3186.9740000000002</c:v>
                      </c:pt>
                      <c:pt idx="1479">
                        <c:v>3154.944</c:v>
                      </c:pt>
                      <c:pt idx="1480">
                        <c:v>3122.6280000000002</c:v>
                      </c:pt>
                      <c:pt idx="1481">
                        <c:v>3090.0050000000001</c:v>
                      </c:pt>
                      <c:pt idx="1482">
                        <c:v>3057.0619999999999</c:v>
                      </c:pt>
                      <c:pt idx="1483">
                        <c:v>3023.7919999999999</c:v>
                      </c:pt>
                      <c:pt idx="1484">
                        <c:v>2990.192</c:v>
                      </c:pt>
                      <c:pt idx="1485">
                        <c:v>2956.2660000000001</c:v>
                      </c:pt>
                      <c:pt idx="1486">
                        <c:v>2922.0230000000001</c:v>
                      </c:pt>
                      <c:pt idx="1487">
                        <c:v>2887.4789999999998</c:v>
                      </c:pt>
                      <c:pt idx="1488">
                        <c:v>2852.654</c:v>
                      </c:pt>
                      <c:pt idx="1489">
                        <c:v>2817.5740000000001</c:v>
                      </c:pt>
                      <c:pt idx="1490">
                        <c:v>2782.2710000000002</c:v>
                      </c:pt>
                      <c:pt idx="1491">
                        <c:v>2746.78</c:v>
                      </c:pt>
                      <c:pt idx="1492">
                        <c:v>2711.1390000000001</c:v>
                      </c:pt>
                      <c:pt idx="1493">
                        <c:v>2675.39</c:v>
                      </c:pt>
                      <c:pt idx="1494">
                        <c:v>2639.576</c:v>
                      </c:pt>
                      <c:pt idx="1495">
                        <c:v>2603.7449999999999</c:v>
                      </c:pt>
                      <c:pt idx="1496">
                        <c:v>2567.94</c:v>
                      </c:pt>
                      <c:pt idx="1497">
                        <c:v>2532.2080000000001</c:v>
                      </c:pt>
                      <c:pt idx="1498">
                        <c:v>2496.5929999999998</c:v>
                      </c:pt>
                      <c:pt idx="1499">
                        <c:v>2461.14</c:v>
                      </c:pt>
                      <c:pt idx="1500">
                        <c:v>2425.89</c:v>
                      </c:pt>
                      <c:pt idx="1501">
                        <c:v>2390.8829999999998</c:v>
                      </c:pt>
                      <c:pt idx="1502">
                        <c:v>2356.1550000000002</c:v>
                      </c:pt>
                      <c:pt idx="1503">
                        <c:v>2321.741</c:v>
                      </c:pt>
                      <c:pt idx="1504">
                        <c:v>2287.6709999999998</c:v>
                      </c:pt>
                      <c:pt idx="1505">
                        <c:v>2253.973</c:v>
                      </c:pt>
                      <c:pt idx="1506">
                        <c:v>2220.674</c:v>
                      </c:pt>
                      <c:pt idx="1507">
                        <c:v>2187.7939999999999</c:v>
                      </c:pt>
                      <c:pt idx="1508">
                        <c:v>2155.3530000000001</c:v>
                      </c:pt>
                      <c:pt idx="1509">
                        <c:v>2123.3690000000001</c:v>
                      </c:pt>
                      <c:pt idx="1510">
                        <c:v>2091.8560000000002</c:v>
                      </c:pt>
                      <c:pt idx="1511">
                        <c:v>2060.828</c:v>
                      </c:pt>
                      <c:pt idx="1512">
                        <c:v>2030.296</c:v>
                      </c:pt>
                      <c:pt idx="1513">
                        <c:v>2000.268</c:v>
                      </c:pt>
                      <c:pt idx="1514">
                        <c:v>1970.7539999999999</c:v>
                      </c:pt>
                      <c:pt idx="1515">
                        <c:v>1941.758</c:v>
                      </c:pt>
                      <c:pt idx="1516">
                        <c:v>1913.2850000000001</c:v>
                      </c:pt>
                      <c:pt idx="1517">
                        <c:v>1885.34</c:v>
                      </c:pt>
                      <c:pt idx="1518">
                        <c:v>1857.923</c:v>
                      </c:pt>
                      <c:pt idx="1519">
                        <c:v>1831.0350000000001</c:v>
                      </c:pt>
                      <c:pt idx="1520">
                        <c:v>1804.673</c:v>
                      </c:pt>
                      <c:pt idx="1521">
                        <c:v>1778.835</c:v>
                      </c:pt>
                      <c:pt idx="1522">
                        <c:v>1753.5150000000001</c:v>
                      </c:pt>
                      <c:pt idx="1523">
                        <c:v>1728.7059999999999</c:v>
                      </c:pt>
                      <c:pt idx="1524">
                        <c:v>1704.3979999999999</c:v>
                      </c:pt>
                      <c:pt idx="1525">
                        <c:v>1680.5830000000001</c:v>
                      </c:pt>
                      <c:pt idx="1526">
                        <c:v>1657.2460000000001</c:v>
                      </c:pt>
                      <c:pt idx="1527">
                        <c:v>1634.374</c:v>
                      </c:pt>
                      <c:pt idx="1528">
                        <c:v>1611.95</c:v>
                      </c:pt>
                      <c:pt idx="1529">
                        <c:v>1589.96</c:v>
                      </c:pt>
                      <c:pt idx="1530">
                        <c:v>1568.384</c:v>
                      </c:pt>
                      <c:pt idx="1531">
                        <c:v>1547.2059999999999</c:v>
                      </c:pt>
                      <c:pt idx="1532">
                        <c:v>1526.4059999999999</c:v>
                      </c:pt>
                      <c:pt idx="1533">
                        <c:v>1505.9639999999999</c:v>
                      </c:pt>
                      <c:pt idx="1534">
                        <c:v>1485.865</c:v>
                      </c:pt>
                      <c:pt idx="1535">
                        <c:v>1466.088</c:v>
                      </c:pt>
                      <c:pt idx="1536">
                        <c:v>1446.616</c:v>
                      </c:pt>
                      <c:pt idx="1537">
                        <c:v>1427.4349999999999</c:v>
                      </c:pt>
                      <c:pt idx="1538">
                        <c:v>1408.528</c:v>
                      </c:pt>
                      <c:pt idx="1539">
                        <c:v>1389.88</c:v>
                      </c:pt>
                      <c:pt idx="1540">
                        <c:v>1371.481</c:v>
                      </c:pt>
                      <c:pt idx="1541">
                        <c:v>1353.318</c:v>
                      </c:pt>
                      <c:pt idx="1542">
                        <c:v>1335.3810000000001</c:v>
                      </c:pt>
                      <c:pt idx="1543">
                        <c:v>1317.664</c:v>
                      </c:pt>
                      <c:pt idx="1544">
                        <c:v>1300.1559999999999</c:v>
                      </c:pt>
                      <c:pt idx="1545">
                        <c:v>1282.8530000000001</c:v>
                      </c:pt>
                      <c:pt idx="1546">
                        <c:v>1265.751</c:v>
                      </c:pt>
                      <c:pt idx="1547">
                        <c:v>1248.8440000000001</c:v>
                      </c:pt>
                      <c:pt idx="1548">
                        <c:v>1232.1310000000001</c:v>
                      </c:pt>
                      <c:pt idx="1549">
                        <c:v>1215.6089999999999</c:v>
                      </c:pt>
                      <c:pt idx="1550">
                        <c:v>1199.2760000000001</c:v>
                      </c:pt>
                      <c:pt idx="1551">
                        <c:v>1183.1320000000001</c:v>
                      </c:pt>
                      <c:pt idx="1552">
                        <c:v>1167.1759999999999</c:v>
                      </c:pt>
                      <c:pt idx="1553">
                        <c:v>1151.4100000000001</c:v>
                      </c:pt>
                      <c:pt idx="1554">
                        <c:v>1135.8340000000001</c:v>
                      </c:pt>
                      <c:pt idx="1555">
                        <c:v>1120.451</c:v>
                      </c:pt>
                      <c:pt idx="1556">
                        <c:v>1105.2629999999999</c:v>
                      </c:pt>
                      <c:pt idx="1557">
                        <c:v>1090.2750000000001</c:v>
                      </c:pt>
                      <c:pt idx="1558">
                        <c:v>1075.492</c:v>
                      </c:pt>
                      <c:pt idx="1559">
                        <c:v>1060.921</c:v>
                      </c:pt>
                      <c:pt idx="1560">
                        <c:v>1046.5709999999999</c:v>
                      </c:pt>
                      <c:pt idx="1561">
                        <c:v>1032.452</c:v>
                      </c:pt>
                      <c:pt idx="1562">
                        <c:v>1018.577</c:v>
                      </c:pt>
                      <c:pt idx="1563">
                        <c:v>1004.963</c:v>
                      </c:pt>
                      <c:pt idx="1564">
                        <c:v>991.62869999999998</c:v>
                      </c:pt>
                      <c:pt idx="1565">
                        <c:v>978.59690000000001</c:v>
                      </c:pt>
                      <c:pt idx="1566">
                        <c:v>965.89499999999998</c:v>
                      </c:pt>
                      <c:pt idx="1567">
                        <c:v>953.55460000000005</c:v>
                      </c:pt>
                      <c:pt idx="1568">
                        <c:v>941.61279999999999</c:v>
                      </c:pt>
                      <c:pt idx="1569">
                        <c:v>930.11199999999997</c:v>
                      </c:pt>
                      <c:pt idx="1570">
                        <c:v>919.1001</c:v>
                      </c:pt>
                      <c:pt idx="1571">
                        <c:v>908.63139999999999</c:v>
                      </c:pt>
                      <c:pt idx="1572">
                        <c:v>898.76639999999998</c:v>
                      </c:pt>
                      <c:pt idx="1573">
                        <c:v>889.57180000000005</c:v>
                      </c:pt>
                      <c:pt idx="1574">
                        <c:v>881.12</c:v>
                      </c:pt>
                      <c:pt idx="1575">
                        <c:v>873.48919999999998</c:v>
                      </c:pt>
                      <c:pt idx="1576">
                        <c:v>866.7627</c:v>
                      </c:pt>
                      <c:pt idx="1577">
                        <c:v>861.02840000000003</c:v>
                      </c:pt>
                      <c:pt idx="1578">
                        <c:v>856.3768</c:v>
                      </c:pt>
                      <c:pt idx="1579">
                        <c:v>852.90139999999997</c:v>
                      </c:pt>
                      <c:pt idx="1580">
                        <c:v>850.69659999999999</c:v>
                      </c:pt>
                      <c:pt idx="1581">
                        <c:v>849.8569</c:v>
                      </c:pt>
                      <c:pt idx="1582">
                        <c:v>850.47569999999996</c:v>
                      </c:pt>
                      <c:pt idx="1583">
                        <c:v>852.64490000000001</c:v>
                      </c:pt>
                      <c:pt idx="1584">
                        <c:v>856.45460000000003</c:v>
                      </c:pt>
                      <c:pt idx="1585">
                        <c:v>861.99279999999999</c:v>
                      </c:pt>
                      <c:pt idx="1586">
                        <c:v>869.34760000000006</c:v>
                      </c:pt>
                      <c:pt idx="1587">
                        <c:v>878.60799999999995</c:v>
                      </c:pt>
                      <c:pt idx="1588">
                        <c:v>889.86860000000001</c:v>
                      </c:pt>
                      <c:pt idx="1589">
                        <c:v>903.23289999999997</c:v>
                      </c:pt>
                      <c:pt idx="1590">
                        <c:v>918.82050000000004</c:v>
                      </c:pt>
                      <c:pt idx="1591">
                        <c:v>936.77340000000004</c:v>
                      </c:pt>
                      <c:pt idx="1592">
                        <c:v>957.26649999999995</c:v>
                      </c:pt>
                      <c:pt idx="1593">
                        <c:v>980.51580000000001</c:v>
                      </c:pt>
                      <c:pt idx="1594">
                        <c:v>1006.792</c:v>
                      </c:pt>
                      <c:pt idx="1595">
                        <c:v>1036.4290000000001</c:v>
                      </c:pt>
                      <c:pt idx="1596">
                        <c:v>1069.8399999999999</c:v>
                      </c:pt>
                      <c:pt idx="1597">
                        <c:v>1107.5260000000001</c:v>
                      </c:pt>
                      <c:pt idx="1598">
                        <c:v>1150.085</c:v>
                      </c:pt>
                      <c:pt idx="1599">
                        <c:v>1198.223</c:v>
                      </c:pt>
                      <c:pt idx="1600">
                        <c:v>1252.7539999999999</c:v>
                      </c:pt>
                      <c:pt idx="1601">
                        <c:v>1314.6030000000001</c:v>
                      </c:pt>
                      <c:pt idx="1602">
                        <c:v>1384.798</c:v>
                      </c:pt>
                      <c:pt idx="1603">
                        <c:v>1464.462</c:v>
                      </c:pt>
                      <c:pt idx="1604">
                        <c:v>1554.789</c:v>
                      </c:pt>
                      <c:pt idx="1605">
                        <c:v>1657.0219999999999</c:v>
                      </c:pt>
                      <c:pt idx="1606">
                        <c:v>1772.4179999999999</c:v>
                      </c:pt>
                      <c:pt idx="1607">
                        <c:v>1902.203</c:v>
                      </c:pt>
                      <c:pt idx="1608">
                        <c:v>2047.528</c:v>
                      </c:pt>
                      <c:pt idx="1609">
                        <c:v>2209.4119999999998</c:v>
                      </c:pt>
                      <c:pt idx="1610">
                        <c:v>2388.6849999999999</c:v>
                      </c:pt>
                      <c:pt idx="1611">
                        <c:v>2585.9270000000001</c:v>
                      </c:pt>
                      <c:pt idx="1612">
                        <c:v>2801.4050000000002</c:v>
                      </c:pt>
                      <c:pt idx="1613">
                        <c:v>3035.0279999999998</c:v>
                      </c:pt>
                      <c:pt idx="1614">
                        <c:v>3286.2840000000001</c:v>
                      </c:pt>
                      <c:pt idx="1615">
                        <c:v>3554.2109999999998</c:v>
                      </c:pt>
                      <c:pt idx="1616">
                        <c:v>3837.3670000000002</c:v>
                      </c:pt>
                      <c:pt idx="1617">
                        <c:v>4133.8239999999996</c:v>
                      </c:pt>
                      <c:pt idx="1618">
                        <c:v>4441.1769999999997</c:v>
                      </c:pt>
                      <c:pt idx="1619">
                        <c:v>4756.5739999999996</c:v>
                      </c:pt>
                      <c:pt idx="1620">
                        <c:v>5076.768</c:v>
                      </c:pt>
                      <c:pt idx="1621">
                        <c:v>5398.1869999999999</c:v>
                      </c:pt>
                      <c:pt idx="1622">
                        <c:v>5717.0339999999997</c:v>
                      </c:pt>
                      <c:pt idx="1623">
                        <c:v>6029.384</c:v>
                      </c:pt>
                      <c:pt idx="1624">
                        <c:v>6331.32</c:v>
                      </c:pt>
                      <c:pt idx="1625">
                        <c:v>6619.0519999999997</c:v>
                      </c:pt>
                      <c:pt idx="1626">
                        <c:v>6889.0550000000003</c:v>
                      </c:pt>
                      <c:pt idx="1627">
                        <c:v>7138.2049999999999</c:v>
                      </c:pt>
                      <c:pt idx="1628">
                        <c:v>7363.8890000000001</c:v>
                      </c:pt>
                      <c:pt idx="1629">
                        <c:v>7564.1189999999997</c:v>
                      </c:pt>
                      <c:pt idx="1630">
                        <c:v>7737.6120000000001</c:v>
                      </c:pt>
                      <c:pt idx="1631">
                        <c:v>7883.8530000000001</c:v>
                      </c:pt>
                      <c:pt idx="1632">
                        <c:v>8003.1109999999999</c:v>
                      </c:pt>
                      <c:pt idx="1633">
                        <c:v>8096.4470000000001</c:v>
                      </c:pt>
                      <c:pt idx="1634">
                        <c:v>8165.6670000000004</c:v>
                      </c:pt>
                      <c:pt idx="1635">
                        <c:v>8213.2579999999998</c:v>
                      </c:pt>
                      <c:pt idx="1636">
                        <c:v>8242.2819999999992</c:v>
                      </c:pt>
                      <c:pt idx="1637">
                        <c:v>8256.2559999999994</c:v>
                      </c:pt>
                      <c:pt idx="1638">
                        <c:v>8259.0020000000004</c:v>
                      </c:pt>
                      <c:pt idx="1639">
                        <c:v>8254.4930000000004</c:v>
                      </c:pt>
                      <c:pt idx="1640">
                        <c:v>8246.6820000000007</c:v>
                      </c:pt>
                      <c:pt idx="1641">
                        <c:v>8239.3439999999991</c:v>
                      </c:pt>
                      <c:pt idx="1642">
                        <c:v>8235.9189999999999</c:v>
                      </c:pt>
                      <c:pt idx="1643">
                        <c:v>8239.3760000000002</c:v>
                      </c:pt>
                      <c:pt idx="1644">
                        <c:v>8252.0939999999991</c:v>
                      </c:pt>
                      <c:pt idx="1645">
                        <c:v>8275.7819999999992</c:v>
                      </c:pt>
                      <c:pt idx="1646">
                        <c:v>8311.4179999999997</c:v>
                      </c:pt>
                      <c:pt idx="1647">
                        <c:v>8359.2279999999992</c:v>
                      </c:pt>
                      <c:pt idx="1648">
                        <c:v>8418.7049999999999</c:v>
                      </c:pt>
                      <c:pt idx="1649">
                        <c:v>8488.6479999999992</c:v>
                      </c:pt>
                      <c:pt idx="1650">
                        <c:v>8567.2440000000006</c:v>
                      </c:pt>
                      <c:pt idx="1651">
                        <c:v>8652.1710000000003</c:v>
                      </c:pt>
                      <c:pt idx="1652">
                        <c:v>8740.7199999999993</c:v>
                      </c:pt>
                      <c:pt idx="1653">
                        <c:v>8829.9410000000007</c:v>
                      </c:pt>
                      <c:pt idx="1654">
                        <c:v>8916.7819999999992</c:v>
                      </c:pt>
                      <c:pt idx="1655">
                        <c:v>8998.2440000000006</c:v>
                      </c:pt>
                      <c:pt idx="1656">
                        <c:v>9071.5220000000008</c:v>
                      </c:pt>
                      <c:pt idx="1657">
                        <c:v>9134.1360000000004</c:v>
                      </c:pt>
                      <c:pt idx="1658">
                        <c:v>9184.0400000000009</c:v>
                      </c:pt>
                      <c:pt idx="1659">
                        <c:v>9219.7119999999995</c:v>
                      </c:pt>
                      <c:pt idx="1660">
                        <c:v>9240.223</c:v>
                      </c:pt>
                      <c:pt idx="1661">
                        <c:v>9245.26</c:v>
                      </c:pt>
                      <c:pt idx="1662">
                        <c:v>9235.143</c:v>
                      </c:pt>
                      <c:pt idx="1663">
                        <c:v>9210.7929999999997</c:v>
                      </c:pt>
                      <c:pt idx="1664">
                        <c:v>9173.6869999999999</c:v>
                      </c:pt>
                      <c:pt idx="1665">
                        <c:v>9125.7819999999992</c:v>
                      </c:pt>
                      <c:pt idx="1666">
                        <c:v>9069.4259999999995</c:v>
                      </c:pt>
                      <c:pt idx="1667">
                        <c:v>9007.2489999999998</c:v>
                      </c:pt>
                      <c:pt idx="1668">
                        <c:v>8942.0460000000003</c:v>
                      </c:pt>
                      <c:pt idx="1669">
                        <c:v>8876.6630000000005</c:v>
                      </c:pt>
                      <c:pt idx="1670">
                        <c:v>8813.8739999999998</c:v>
                      </c:pt>
                      <c:pt idx="1671">
                        <c:v>8756.2729999999992</c:v>
                      </c:pt>
                      <c:pt idx="1672">
                        <c:v>8706.1820000000007</c:v>
                      </c:pt>
                      <c:pt idx="1673">
                        <c:v>8665.5540000000001</c:v>
                      </c:pt>
                      <c:pt idx="1674">
                        <c:v>8635.9249999999993</c:v>
                      </c:pt>
                      <c:pt idx="1675">
                        <c:v>8618.3580000000002</c:v>
                      </c:pt>
                      <c:pt idx="1676">
                        <c:v>8613.4259999999995</c:v>
                      </c:pt>
                      <c:pt idx="1677">
                        <c:v>8621.2039999999997</c:v>
                      </c:pt>
                      <c:pt idx="1678">
                        <c:v>8641.3009999999995</c:v>
                      </c:pt>
                      <c:pt idx="1679">
                        <c:v>8672.8760000000002</c:v>
                      </c:pt>
                      <c:pt idx="1680">
                        <c:v>8714.7119999999995</c:v>
                      </c:pt>
                      <c:pt idx="1681">
                        <c:v>8765.2690000000002</c:v>
                      </c:pt>
                      <c:pt idx="1682">
                        <c:v>8822.76</c:v>
                      </c:pt>
                      <c:pt idx="1683">
                        <c:v>8885.2369999999992</c:v>
                      </c:pt>
                      <c:pt idx="1684">
                        <c:v>8950.6659999999993</c:v>
                      </c:pt>
                      <c:pt idx="1685">
                        <c:v>9017.0210000000006</c:v>
                      </c:pt>
                      <c:pt idx="1686">
                        <c:v>9082.3469999999998</c:v>
                      </c:pt>
                      <c:pt idx="1687">
                        <c:v>9144.8410000000003</c:v>
                      </c:pt>
                      <c:pt idx="1688">
                        <c:v>9202.9069999999992</c:v>
                      </c:pt>
                      <c:pt idx="1689">
                        <c:v>9255.2029999999995</c:v>
                      </c:pt>
                      <c:pt idx="1690">
                        <c:v>9300.6849999999995</c:v>
                      </c:pt>
                      <c:pt idx="1691">
                        <c:v>9338.6200000000008</c:v>
                      </c:pt>
                      <c:pt idx="1692">
                        <c:v>9368.6010000000006</c:v>
                      </c:pt>
                      <c:pt idx="1693">
                        <c:v>9390.5370000000003</c:v>
                      </c:pt>
                      <c:pt idx="1694">
                        <c:v>9404.6409999999996</c:v>
                      </c:pt>
                      <c:pt idx="1695">
                        <c:v>9411.3979999999992</c:v>
                      </c:pt>
                      <c:pt idx="1696">
                        <c:v>9411.5290000000005</c:v>
                      </c:pt>
                      <c:pt idx="1697">
                        <c:v>9405.9449999999997</c:v>
                      </c:pt>
                      <c:pt idx="1698">
                        <c:v>9395.6959999999999</c:v>
                      </c:pt>
                      <c:pt idx="1699">
                        <c:v>9381.9159999999993</c:v>
                      </c:pt>
                      <c:pt idx="1700">
                        <c:v>9365.7739999999994</c:v>
                      </c:pt>
                      <c:pt idx="1701">
                        <c:v>9348.4150000000009</c:v>
                      </c:pt>
                      <c:pt idx="1702">
                        <c:v>9330.9079999999994</c:v>
                      </c:pt>
                      <c:pt idx="1703">
                        <c:v>9314.2099999999991</c:v>
                      </c:pt>
                      <c:pt idx="1704">
                        <c:v>9299.1270000000004</c:v>
                      </c:pt>
                      <c:pt idx="1705">
                        <c:v>9286.2759999999998</c:v>
                      </c:pt>
                      <c:pt idx="1706">
                        <c:v>9276.0759999999991</c:v>
                      </c:pt>
                      <c:pt idx="1707">
                        <c:v>9268.7350000000006</c:v>
                      </c:pt>
                      <c:pt idx="1708">
                        <c:v>9264.2469999999994</c:v>
                      </c:pt>
                      <c:pt idx="1709">
                        <c:v>9262.4060000000009</c:v>
                      </c:pt>
                      <c:pt idx="1710">
                        <c:v>9262.8150000000005</c:v>
                      </c:pt>
                      <c:pt idx="1711">
                        <c:v>9264.9240000000009</c:v>
                      </c:pt>
                      <c:pt idx="1712">
                        <c:v>9268.0509999999995</c:v>
                      </c:pt>
                      <c:pt idx="1713">
                        <c:v>9271.4249999999993</c:v>
                      </c:pt>
                      <c:pt idx="1714">
                        <c:v>9274.2209999999995</c:v>
                      </c:pt>
                      <c:pt idx="1715">
                        <c:v>9275.6010000000006</c:v>
                      </c:pt>
                      <c:pt idx="1716">
                        <c:v>9274.7549999999992</c:v>
                      </c:pt>
                      <c:pt idx="1717">
                        <c:v>9270.9349999999995</c:v>
                      </c:pt>
                      <c:pt idx="1718">
                        <c:v>9263.4869999999992</c:v>
                      </c:pt>
                      <c:pt idx="1719">
                        <c:v>9251.884</c:v>
                      </c:pt>
                      <c:pt idx="1720">
                        <c:v>9235.7350000000006</c:v>
                      </c:pt>
                      <c:pt idx="1721">
                        <c:v>9214.8130000000001</c:v>
                      </c:pt>
                      <c:pt idx="1722">
                        <c:v>9189.0480000000007</c:v>
                      </c:pt>
                      <c:pt idx="1723">
                        <c:v>9158.5349999999999</c:v>
                      </c:pt>
                      <c:pt idx="1724">
                        <c:v>9123.5210000000006</c:v>
                      </c:pt>
                      <c:pt idx="1725">
                        <c:v>9084.3919999999998</c:v>
                      </c:pt>
                      <c:pt idx="1726">
                        <c:v>9041.6530000000002</c:v>
                      </c:pt>
                      <c:pt idx="1727">
                        <c:v>8995.9060000000009</c:v>
                      </c:pt>
                      <c:pt idx="1728">
                        <c:v>8947.82</c:v>
                      </c:pt>
                      <c:pt idx="1729">
                        <c:v>8898.1059999999998</c:v>
                      </c:pt>
                      <c:pt idx="1730">
                        <c:v>8847.4860000000008</c:v>
                      </c:pt>
                      <c:pt idx="1731">
                        <c:v>8796.6679999999997</c:v>
                      </c:pt>
                      <c:pt idx="1732">
                        <c:v>8746.3160000000007</c:v>
                      </c:pt>
                      <c:pt idx="1733">
                        <c:v>8697.0349999999999</c:v>
                      </c:pt>
                      <c:pt idx="1734">
                        <c:v>8649.3490000000002</c:v>
                      </c:pt>
                      <c:pt idx="1735">
                        <c:v>8603.6820000000007</c:v>
                      </c:pt>
                      <c:pt idx="1736">
                        <c:v>8560.3639999999996</c:v>
                      </c:pt>
                      <c:pt idx="1737">
                        <c:v>8519.6080000000002</c:v>
                      </c:pt>
                      <c:pt idx="1738">
                        <c:v>8481.5249999999996</c:v>
                      </c:pt>
                      <c:pt idx="1739">
                        <c:v>8446.1209999999992</c:v>
                      </c:pt>
                      <c:pt idx="1740">
                        <c:v>8413.3109999999997</c:v>
                      </c:pt>
                      <c:pt idx="1741">
                        <c:v>8382.9240000000009</c:v>
                      </c:pt>
                      <c:pt idx="1742">
                        <c:v>8354.723</c:v>
                      </c:pt>
                      <c:pt idx="1743">
                        <c:v>8328.4130000000005</c:v>
                      </c:pt>
                      <c:pt idx="1744">
                        <c:v>8303.6650000000009</c:v>
                      </c:pt>
                      <c:pt idx="1745">
                        <c:v>8280.1280000000006</c:v>
                      </c:pt>
                      <c:pt idx="1746">
                        <c:v>8257.4439999999995</c:v>
                      </c:pt>
                      <c:pt idx="1747">
                        <c:v>8235.2610000000004</c:v>
                      </c:pt>
                      <c:pt idx="1748">
                        <c:v>8213.2489999999998</c:v>
                      </c:pt>
                      <c:pt idx="1749">
                        <c:v>8191.11</c:v>
                      </c:pt>
                      <c:pt idx="1750">
                        <c:v>8168.58</c:v>
                      </c:pt>
                      <c:pt idx="1751">
                        <c:v>8145.4440000000004</c:v>
                      </c:pt>
                      <c:pt idx="1752">
                        <c:v>8121.5360000000001</c:v>
                      </c:pt>
                      <c:pt idx="1753">
                        <c:v>8096.7359999999999</c:v>
                      </c:pt>
                      <c:pt idx="1754">
                        <c:v>8070.9769999999999</c:v>
                      </c:pt>
                      <c:pt idx="1755">
                        <c:v>8044.2349999999997</c:v>
                      </c:pt>
                      <c:pt idx="1756">
                        <c:v>8016.5360000000001</c:v>
                      </c:pt>
                      <c:pt idx="1757">
                        <c:v>7987.9369999999999</c:v>
                      </c:pt>
                      <c:pt idx="1758">
                        <c:v>7958.5349999999999</c:v>
                      </c:pt>
                      <c:pt idx="1759">
                        <c:v>7928.45</c:v>
                      </c:pt>
                      <c:pt idx="1760">
                        <c:v>7897.8180000000002</c:v>
                      </c:pt>
                      <c:pt idx="1761">
                        <c:v>7866.7950000000001</c:v>
                      </c:pt>
                      <c:pt idx="1762">
                        <c:v>7835.54</c:v>
                      </c:pt>
                      <c:pt idx="1763">
                        <c:v>7804.2079999999996</c:v>
                      </c:pt>
                      <c:pt idx="1764">
                        <c:v>7772.9520000000002</c:v>
                      </c:pt>
                      <c:pt idx="1765">
                        <c:v>7741.91</c:v>
                      </c:pt>
                      <c:pt idx="1766">
                        <c:v>7711.2030000000004</c:v>
                      </c:pt>
                      <c:pt idx="1767">
                        <c:v>7680.9309999999996</c:v>
                      </c:pt>
                      <c:pt idx="1768">
                        <c:v>7651.165</c:v>
                      </c:pt>
                      <c:pt idx="1769">
                        <c:v>7621.9530000000004</c:v>
                      </c:pt>
                      <c:pt idx="1770">
                        <c:v>7593.3109999999997</c:v>
                      </c:pt>
                      <c:pt idx="1771">
                        <c:v>7565.2259999999997</c:v>
                      </c:pt>
                      <c:pt idx="1772">
                        <c:v>7537.6559999999999</c:v>
                      </c:pt>
                      <c:pt idx="1773">
                        <c:v>7510.5320000000002</c:v>
                      </c:pt>
                      <c:pt idx="1774">
                        <c:v>7483.76</c:v>
                      </c:pt>
                      <c:pt idx="1775">
                        <c:v>7457.2250000000004</c:v>
                      </c:pt>
                      <c:pt idx="1776">
                        <c:v>7430.7979999999998</c:v>
                      </c:pt>
                      <c:pt idx="1777">
                        <c:v>7404.3379999999997</c:v>
                      </c:pt>
                      <c:pt idx="1778">
                        <c:v>7377.701</c:v>
                      </c:pt>
                      <c:pt idx="1779">
                        <c:v>7350.74</c:v>
                      </c:pt>
                      <c:pt idx="1780">
                        <c:v>7323.3209999999999</c:v>
                      </c:pt>
                      <c:pt idx="1781">
                        <c:v>7295.3190000000004</c:v>
                      </c:pt>
                      <c:pt idx="1782">
                        <c:v>7266.63</c:v>
                      </c:pt>
                      <c:pt idx="1783">
                        <c:v>7237.174</c:v>
                      </c:pt>
                      <c:pt idx="1784">
                        <c:v>7206.893</c:v>
                      </c:pt>
                      <c:pt idx="1785">
                        <c:v>7175.7629999999999</c:v>
                      </c:pt>
                      <c:pt idx="1786">
                        <c:v>7143.7839999999997</c:v>
                      </c:pt>
                      <c:pt idx="1787">
                        <c:v>7110.9889999999996</c:v>
                      </c:pt>
                      <c:pt idx="1788">
                        <c:v>7077.4380000000001</c:v>
                      </c:pt>
                      <c:pt idx="1789">
                        <c:v>7043.2120000000004</c:v>
                      </c:pt>
                      <c:pt idx="1790">
                        <c:v>7008.4170000000004</c:v>
                      </c:pt>
                      <c:pt idx="1791">
                        <c:v>6973.1689999999999</c:v>
                      </c:pt>
                      <c:pt idx="1792">
                        <c:v>6937.5940000000001</c:v>
                      </c:pt>
                      <c:pt idx="1793">
                        <c:v>6901.8239999999996</c:v>
                      </c:pt>
                      <c:pt idx="1794">
                        <c:v>6865.982</c:v>
                      </c:pt>
                      <c:pt idx="1795">
                        <c:v>6830.1869999999999</c:v>
                      </c:pt>
                      <c:pt idx="1796">
                        <c:v>6794.5410000000002</c:v>
                      </c:pt>
                      <c:pt idx="1797">
                        <c:v>6759.1289999999999</c:v>
                      </c:pt>
                      <c:pt idx="1798">
                        <c:v>6724.0140000000001</c:v>
                      </c:pt>
                      <c:pt idx="1799">
                        <c:v>6689.2309999999998</c:v>
                      </c:pt>
                      <c:pt idx="1800">
                        <c:v>6654.7929999999997</c:v>
                      </c:pt>
                      <c:pt idx="1801">
                        <c:v>6620.69</c:v>
                      </c:pt>
                      <c:pt idx="1802">
                        <c:v>6586.8860000000004</c:v>
                      </c:pt>
                      <c:pt idx="1803">
                        <c:v>6553.3270000000002</c:v>
                      </c:pt>
                      <c:pt idx="1804">
                        <c:v>6519.9430000000002</c:v>
                      </c:pt>
                      <c:pt idx="1805">
                        <c:v>6486.65</c:v>
                      </c:pt>
                      <c:pt idx="1806">
                        <c:v>6453.3609999999999</c:v>
                      </c:pt>
                      <c:pt idx="1807">
                        <c:v>6419.982</c:v>
                      </c:pt>
                      <c:pt idx="1808">
                        <c:v>6386.4290000000001</c:v>
                      </c:pt>
                      <c:pt idx="1809">
                        <c:v>6352.6220000000003</c:v>
                      </c:pt>
                      <c:pt idx="1810">
                        <c:v>6318.4939999999997</c:v>
                      </c:pt>
                      <c:pt idx="1811">
                        <c:v>6283.9930000000004</c:v>
                      </c:pt>
                      <c:pt idx="1812">
                        <c:v>6249.0860000000002</c:v>
                      </c:pt>
                      <c:pt idx="1813">
                        <c:v>6213.7579999999998</c:v>
                      </c:pt>
                      <c:pt idx="1814">
                        <c:v>6178.0140000000001</c:v>
                      </c:pt>
                      <c:pt idx="1815">
                        <c:v>6141.8770000000004</c:v>
                      </c:pt>
                      <c:pt idx="1816">
                        <c:v>6105.39</c:v>
                      </c:pt>
                      <c:pt idx="1817">
                        <c:v>6068.6040000000003</c:v>
                      </c:pt>
                      <c:pt idx="1818">
                        <c:v>6031.5879999999997</c:v>
                      </c:pt>
                      <c:pt idx="1819">
                        <c:v>5994.415</c:v>
                      </c:pt>
                      <c:pt idx="1820">
                        <c:v>5957.1620000000003</c:v>
                      </c:pt>
                      <c:pt idx="1821">
                        <c:v>5919.9070000000002</c:v>
                      </c:pt>
                      <c:pt idx="1822">
                        <c:v>5882.7250000000004</c:v>
                      </c:pt>
                      <c:pt idx="1823">
                        <c:v>5845.6809999999996</c:v>
                      </c:pt>
                      <c:pt idx="1824">
                        <c:v>5808.8339999999998</c:v>
                      </c:pt>
                      <c:pt idx="1825">
                        <c:v>5772.2280000000001</c:v>
                      </c:pt>
                      <c:pt idx="1826">
                        <c:v>5735.8969999999999</c:v>
                      </c:pt>
                      <c:pt idx="1827">
                        <c:v>5699.857</c:v>
                      </c:pt>
                      <c:pt idx="1828">
                        <c:v>5664.1090000000004</c:v>
                      </c:pt>
                      <c:pt idx="1829">
                        <c:v>5628.6469999999999</c:v>
                      </c:pt>
                      <c:pt idx="1830">
                        <c:v>5593.4440000000004</c:v>
                      </c:pt>
                      <c:pt idx="1831">
                        <c:v>5558.4650000000001</c:v>
                      </c:pt>
                      <c:pt idx="1832">
                        <c:v>5523.6710000000003</c:v>
                      </c:pt>
                      <c:pt idx="1833">
                        <c:v>5489.01</c:v>
                      </c:pt>
                      <c:pt idx="1834">
                        <c:v>5454.4309999999996</c:v>
                      </c:pt>
                      <c:pt idx="1835">
                        <c:v>5419.8810000000003</c:v>
                      </c:pt>
                      <c:pt idx="1836">
                        <c:v>5385.3069999999998</c:v>
                      </c:pt>
                      <c:pt idx="1837">
                        <c:v>5350.66</c:v>
                      </c:pt>
                      <c:pt idx="1838">
                        <c:v>5315.8980000000001</c:v>
                      </c:pt>
                      <c:pt idx="1839">
                        <c:v>5280.9830000000002</c:v>
                      </c:pt>
                      <c:pt idx="1840">
                        <c:v>5245.8890000000001</c:v>
                      </c:pt>
                      <c:pt idx="1841">
                        <c:v>5210.5929999999998</c:v>
                      </c:pt>
                      <c:pt idx="1842">
                        <c:v>5175.0879999999997</c:v>
                      </c:pt>
                      <c:pt idx="1843">
                        <c:v>5139.3689999999997</c:v>
                      </c:pt>
                      <c:pt idx="1844">
                        <c:v>5103.4459999999999</c:v>
                      </c:pt>
                      <c:pt idx="1845">
                        <c:v>5067.33</c:v>
                      </c:pt>
                      <c:pt idx="1846">
                        <c:v>5031.0410000000002</c:v>
                      </c:pt>
                      <c:pt idx="1847">
                        <c:v>4994.6059999999998</c:v>
                      </c:pt>
                      <c:pt idx="1848">
                        <c:v>4958.0519999999997</c:v>
                      </c:pt>
                      <c:pt idx="1849">
                        <c:v>4921.4110000000001</c:v>
                      </c:pt>
                      <c:pt idx="1850">
                        <c:v>4884.7139999999999</c:v>
                      </c:pt>
                      <c:pt idx="1851">
                        <c:v>4847.9930000000004</c:v>
                      </c:pt>
                      <c:pt idx="1852">
                        <c:v>4811.277</c:v>
                      </c:pt>
                      <c:pt idx="1853">
                        <c:v>4774.5969999999998</c:v>
                      </c:pt>
                      <c:pt idx="1854">
                        <c:v>4737.9709999999995</c:v>
                      </c:pt>
                      <c:pt idx="1855">
                        <c:v>4701.4229999999998</c:v>
                      </c:pt>
                      <c:pt idx="1856">
                        <c:v>4664.9679999999998</c:v>
                      </c:pt>
                      <c:pt idx="1857">
                        <c:v>4628.6180000000004</c:v>
                      </c:pt>
                      <c:pt idx="1858">
                        <c:v>4592.3770000000004</c:v>
                      </c:pt>
                      <c:pt idx="1859">
                        <c:v>4556.2520000000004</c:v>
                      </c:pt>
                      <c:pt idx="1860">
                        <c:v>4520.2389999999996</c:v>
                      </c:pt>
                      <c:pt idx="1861">
                        <c:v>4484.3379999999997</c:v>
                      </c:pt>
                      <c:pt idx="1862">
                        <c:v>4448.5370000000003</c:v>
                      </c:pt>
                      <c:pt idx="1863">
                        <c:v>4412.8310000000001</c:v>
                      </c:pt>
                      <c:pt idx="1864">
                        <c:v>4377.2089999999998</c:v>
                      </c:pt>
                      <c:pt idx="1865">
                        <c:v>4341.6589999999997</c:v>
                      </c:pt>
                      <c:pt idx="1866">
                        <c:v>4306.1719999999996</c:v>
                      </c:pt>
                      <c:pt idx="1867">
                        <c:v>4270.7380000000003</c:v>
                      </c:pt>
                      <c:pt idx="1868">
                        <c:v>4235.3469999999998</c:v>
                      </c:pt>
                      <c:pt idx="1869">
                        <c:v>4199.99</c:v>
                      </c:pt>
                      <c:pt idx="1870">
                        <c:v>4164.6639999999998</c:v>
                      </c:pt>
                      <c:pt idx="1871">
                        <c:v>4129.366</c:v>
                      </c:pt>
                      <c:pt idx="1872">
                        <c:v>4094.09</c:v>
                      </c:pt>
                      <c:pt idx="1873">
                        <c:v>4058.84</c:v>
                      </c:pt>
                      <c:pt idx="1874">
                        <c:v>4023.6170000000002</c:v>
                      </c:pt>
                      <c:pt idx="1875">
                        <c:v>3988.4279999999999</c:v>
                      </c:pt>
                      <c:pt idx="1876">
                        <c:v>3953.277</c:v>
                      </c:pt>
                      <c:pt idx="1877">
                        <c:v>3918.174</c:v>
                      </c:pt>
                      <c:pt idx="1878">
                        <c:v>3883.127</c:v>
                      </c:pt>
                      <c:pt idx="1879">
                        <c:v>3848.1460000000002</c:v>
                      </c:pt>
                      <c:pt idx="1880">
                        <c:v>3813.2429999999999</c:v>
                      </c:pt>
                      <c:pt idx="1881">
                        <c:v>3778.4290000000001</c:v>
                      </c:pt>
                      <c:pt idx="1882">
                        <c:v>3743.7130000000002</c:v>
                      </c:pt>
                      <c:pt idx="1883">
                        <c:v>3709.107</c:v>
                      </c:pt>
                      <c:pt idx="1884">
                        <c:v>3674.6210000000001</c:v>
                      </c:pt>
                      <c:pt idx="1885">
                        <c:v>3640.2629999999999</c:v>
                      </c:pt>
                      <c:pt idx="1886">
                        <c:v>3606.0419999999999</c:v>
                      </c:pt>
                      <c:pt idx="1887">
                        <c:v>3571.9650000000001</c:v>
                      </c:pt>
                      <c:pt idx="1888">
                        <c:v>3538.0360000000001</c:v>
                      </c:pt>
                      <c:pt idx="1889">
                        <c:v>3504.2620000000002</c:v>
                      </c:pt>
                      <c:pt idx="1890">
                        <c:v>3470.645</c:v>
                      </c:pt>
                      <c:pt idx="1891">
                        <c:v>3437.1889999999999</c:v>
                      </c:pt>
                      <c:pt idx="1892">
                        <c:v>3403.8939999999998</c:v>
                      </c:pt>
                      <c:pt idx="1893">
                        <c:v>3370.761</c:v>
                      </c:pt>
                      <c:pt idx="1894">
                        <c:v>3337.7919999999999</c:v>
                      </c:pt>
                      <c:pt idx="1895">
                        <c:v>3304.9839999999999</c:v>
                      </c:pt>
                      <c:pt idx="1896">
                        <c:v>3272.337</c:v>
                      </c:pt>
                      <c:pt idx="1897">
                        <c:v>3239.8510000000001</c:v>
                      </c:pt>
                      <c:pt idx="1898">
                        <c:v>3207.5250000000001</c:v>
                      </c:pt>
                      <c:pt idx="1899">
                        <c:v>3175.3580000000002</c:v>
                      </c:pt>
                      <c:pt idx="1900">
                        <c:v>3143.3490000000002</c:v>
                      </c:pt>
                      <c:pt idx="1901">
                        <c:v>3111.5010000000002</c:v>
                      </c:pt>
                      <c:pt idx="1902">
                        <c:v>3079.8110000000001</c:v>
                      </c:pt>
                      <c:pt idx="1903">
                        <c:v>3048.2829999999999</c:v>
                      </c:pt>
                      <c:pt idx="1904">
                        <c:v>3016.9189999999999</c:v>
                      </c:pt>
                      <c:pt idx="1905">
                        <c:v>2985.72</c:v>
                      </c:pt>
                      <c:pt idx="1906">
                        <c:v>2954.692</c:v>
                      </c:pt>
                      <c:pt idx="1907">
                        <c:v>2923.84</c:v>
                      </c:pt>
                      <c:pt idx="1908">
                        <c:v>2893.1669999999999</c:v>
                      </c:pt>
                      <c:pt idx="1909">
                        <c:v>2862.68</c:v>
                      </c:pt>
                      <c:pt idx="1910">
                        <c:v>2832.3850000000002</c:v>
                      </c:pt>
                      <c:pt idx="1911">
                        <c:v>2802.2890000000002</c:v>
                      </c:pt>
                      <c:pt idx="1912">
                        <c:v>2772.4</c:v>
                      </c:pt>
                      <c:pt idx="1913">
                        <c:v>2742.7240000000002</c:v>
                      </c:pt>
                      <c:pt idx="1914">
                        <c:v>2713.2689999999998</c:v>
                      </c:pt>
                      <c:pt idx="1915">
                        <c:v>2684.0410000000002</c:v>
                      </c:pt>
                      <c:pt idx="1916">
                        <c:v>2655.047</c:v>
                      </c:pt>
                      <c:pt idx="1917">
                        <c:v>2626.2910000000002</c:v>
                      </c:pt>
                      <c:pt idx="1918">
                        <c:v>2597.779</c:v>
                      </c:pt>
                      <c:pt idx="1919">
                        <c:v>2569.5129999999999</c:v>
                      </c:pt>
                      <c:pt idx="1920">
                        <c:v>2541.4960000000001</c:v>
                      </c:pt>
                      <c:pt idx="1921">
                        <c:v>2513.7269999999999</c:v>
                      </c:pt>
                      <c:pt idx="1922">
                        <c:v>2486.2060000000001</c:v>
                      </c:pt>
                      <c:pt idx="1923">
                        <c:v>2458.9290000000001</c:v>
                      </c:pt>
                      <c:pt idx="1924">
                        <c:v>2431.89</c:v>
                      </c:pt>
                      <c:pt idx="1925">
                        <c:v>2405.0830000000001</c:v>
                      </c:pt>
                      <c:pt idx="1926">
                        <c:v>2378.5010000000002</c:v>
                      </c:pt>
                      <c:pt idx="1927">
                        <c:v>2352.1309999999999</c:v>
                      </c:pt>
                      <c:pt idx="1928">
                        <c:v>2325.9639999999999</c:v>
                      </c:pt>
                      <c:pt idx="1929">
                        <c:v>2299.9870000000001</c:v>
                      </c:pt>
                      <c:pt idx="1930">
                        <c:v>2274.1869999999999</c:v>
                      </c:pt>
                      <c:pt idx="1931">
                        <c:v>2248.5520000000001</c:v>
                      </c:pt>
                      <c:pt idx="1932">
                        <c:v>2223.067</c:v>
                      </c:pt>
                      <c:pt idx="1933">
                        <c:v>2197.7199999999998</c:v>
                      </c:pt>
                      <c:pt idx="1934">
                        <c:v>2172.5010000000002</c:v>
                      </c:pt>
                      <c:pt idx="1935">
                        <c:v>2147.4</c:v>
                      </c:pt>
                      <c:pt idx="1936">
                        <c:v>2122.4059999999999</c:v>
                      </c:pt>
                      <c:pt idx="1937">
                        <c:v>2097.5169999999998</c:v>
                      </c:pt>
                      <c:pt idx="1938">
                        <c:v>2072.7269999999999</c:v>
                      </c:pt>
                      <c:pt idx="1939">
                        <c:v>2048.0360000000001</c:v>
                      </c:pt>
                      <c:pt idx="1940">
                        <c:v>2023.4449999999999</c:v>
                      </c:pt>
                      <c:pt idx="1941">
                        <c:v>1998.9580000000001</c:v>
                      </c:pt>
                      <c:pt idx="1942">
                        <c:v>1974.58</c:v>
                      </c:pt>
                      <c:pt idx="1943">
                        <c:v>1950.32</c:v>
                      </c:pt>
                      <c:pt idx="1944">
                        <c:v>1926.1880000000001</c:v>
                      </c:pt>
                      <c:pt idx="1945">
                        <c:v>1902.1949999999999</c:v>
                      </c:pt>
                      <c:pt idx="1946">
                        <c:v>1878.3530000000001</c:v>
                      </c:pt>
                      <c:pt idx="1947">
                        <c:v>1854.6769999999999</c:v>
                      </c:pt>
                      <c:pt idx="1948">
                        <c:v>1831.1780000000001</c:v>
                      </c:pt>
                      <c:pt idx="1949">
                        <c:v>1807.8679999999999</c:v>
                      </c:pt>
                      <c:pt idx="1950">
                        <c:v>1784.759</c:v>
                      </c:pt>
                      <c:pt idx="1951">
                        <c:v>1761.8620000000001</c:v>
                      </c:pt>
                      <c:pt idx="1952">
                        <c:v>1739.1869999999999</c:v>
                      </c:pt>
                      <c:pt idx="1953">
                        <c:v>1716.741</c:v>
                      </c:pt>
                      <c:pt idx="1954">
                        <c:v>1694.528</c:v>
                      </c:pt>
                      <c:pt idx="1955">
                        <c:v>1672.5530000000001</c:v>
                      </c:pt>
                      <c:pt idx="1956">
                        <c:v>1650.819</c:v>
                      </c:pt>
                      <c:pt idx="1957">
                        <c:v>1629.325</c:v>
                      </c:pt>
                      <c:pt idx="1958">
                        <c:v>1608.07</c:v>
                      </c:pt>
                      <c:pt idx="1959">
                        <c:v>1587.0530000000001</c:v>
                      </c:pt>
                      <c:pt idx="1960">
                        <c:v>1566.27</c:v>
                      </c:pt>
                      <c:pt idx="1961">
                        <c:v>1545.7159999999999</c:v>
                      </c:pt>
                      <c:pt idx="1962">
                        <c:v>1525.3879999999999</c:v>
                      </c:pt>
                      <c:pt idx="1963">
                        <c:v>1505.28</c:v>
                      </c:pt>
                      <c:pt idx="1964">
                        <c:v>1485.3889999999999</c:v>
                      </c:pt>
                      <c:pt idx="1965">
                        <c:v>1465.7080000000001</c:v>
                      </c:pt>
                      <c:pt idx="1966">
                        <c:v>1446.2339999999999</c:v>
                      </c:pt>
                      <c:pt idx="1967">
                        <c:v>1426.9649999999999</c:v>
                      </c:pt>
                      <c:pt idx="1968">
                        <c:v>1407.8969999999999</c:v>
                      </c:pt>
                      <c:pt idx="1969">
                        <c:v>1389.028</c:v>
                      </c:pt>
                      <c:pt idx="1970">
                        <c:v>1370.356</c:v>
                      </c:pt>
                      <c:pt idx="1971">
                        <c:v>1351.88</c:v>
                      </c:pt>
                      <c:pt idx="1972">
                        <c:v>1333.6020000000001</c:v>
                      </c:pt>
                      <c:pt idx="1973">
                        <c:v>1315.519</c:v>
                      </c:pt>
                      <c:pt idx="1974">
                        <c:v>1297.634</c:v>
                      </c:pt>
                      <c:pt idx="1975">
                        <c:v>1279.9469999999999</c:v>
                      </c:pt>
                      <c:pt idx="1976">
                        <c:v>1262.46</c:v>
                      </c:pt>
                      <c:pt idx="1977">
                        <c:v>1245.173</c:v>
                      </c:pt>
                      <c:pt idx="1978">
                        <c:v>1228.0889999999999</c:v>
                      </c:pt>
                      <c:pt idx="1979">
                        <c:v>1211.2080000000001</c:v>
                      </c:pt>
                      <c:pt idx="1980">
                        <c:v>1194.5319999999999</c:v>
                      </c:pt>
                      <c:pt idx="1981">
                        <c:v>1178.0609999999999</c:v>
                      </c:pt>
                      <c:pt idx="1982">
                        <c:v>1161.799</c:v>
                      </c:pt>
                      <c:pt idx="1983">
                        <c:v>1145.7449999999999</c:v>
                      </c:pt>
                      <c:pt idx="1984">
                        <c:v>1129.9010000000001</c:v>
                      </c:pt>
                      <c:pt idx="1985">
                        <c:v>1114.268</c:v>
                      </c:pt>
                      <c:pt idx="1986">
                        <c:v>1098.8489999999999</c:v>
                      </c:pt>
                      <c:pt idx="1987">
                        <c:v>1083.646</c:v>
                      </c:pt>
                      <c:pt idx="1988">
                        <c:v>1068.6600000000001</c:v>
                      </c:pt>
                      <c:pt idx="1989">
                        <c:v>1053.896</c:v>
                      </c:pt>
                      <c:pt idx="1990">
                        <c:v>1039.357</c:v>
                      </c:pt>
                      <c:pt idx="1991">
                        <c:v>1025.049</c:v>
                      </c:pt>
                      <c:pt idx="1992">
                        <c:v>1010.979</c:v>
                      </c:pt>
                      <c:pt idx="1993">
                        <c:v>997.15459999999996</c:v>
                      </c:pt>
                      <c:pt idx="1994">
                        <c:v>983.5865</c:v>
                      </c:pt>
                      <c:pt idx="1995">
                        <c:v>970.2876</c:v>
                      </c:pt>
                      <c:pt idx="1996">
                        <c:v>957.27369999999996</c:v>
                      </c:pt>
                      <c:pt idx="1997">
                        <c:v>944.56399999999996</c:v>
                      </c:pt>
                      <c:pt idx="1998">
                        <c:v>932.18129999999996</c:v>
                      </c:pt>
                      <c:pt idx="1999">
                        <c:v>920.15260000000001</c:v>
                      </c:pt>
                      <c:pt idx="2000">
                        <c:v>908.50969999999995</c:v>
                      </c:pt>
                      <c:pt idx="2001">
                        <c:v>897.28899999999999</c:v>
                      </c:pt>
                      <c:pt idx="2002">
                        <c:v>886.53219999999999</c:v>
                      </c:pt>
                      <c:pt idx="2003">
                        <c:v>876.28599999999994</c:v>
                      </c:pt>
                      <c:pt idx="2004">
                        <c:v>866.60209999999995</c:v>
                      </c:pt>
                      <c:pt idx="2005">
                        <c:v>857.53629999999998</c:v>
                      </c:pt>
                      <c:pt idx="2006">
                        <c:v>849.14869999999996</c:v>
                      </c:pt>
                      <c:pt idx="2007">
                        <c:v>841.50120000000004</c:v>
                      </c:pt>
                      <c:pt idx="2008">
                        <c:v>834.65719999999999</c:v>
                      </c:pt>
                      <c:pt idx="2009">
                        <c:v>828.67949999999996</c:v>
                      </c:pt>
                      <c:pt idx="2010">
                        <c:v>823.62739999999997</c:v>
                      </c:pt>
                      <c:pt idx="2011">
                        <c:v>819.55499999999995</c:v>
                      </c:pt>
                      <c:pt idx="2012">
                        <c:v>816.5077</c:v>
                      </c:pt>
                      <c:pt idx="2013">
                        <c:v>814.51940000000002</c:v>
                      </c:pt>
                      <c:pt idx="2014">
                        <c:v>813.60969999999998</c:v>
                      </c:pt>
                      <c:pt idx="2015">
                        <c:v>813.77980000000002</c:v>
                      </c:pt>
                      <c:pt idx="2016">
                        <c:v>815.01120000000003</c:v>
                      </c:pt>
                      <c:pt idx="2017">
                        <c:v>817.26130000000001</c:v>
                      </c:pt>
                      <c:pt idx="2018">
                        <c:v>820.46289999999999</c:v>
                      </c:pt>
                      <c:pt idx="2019">
                        <c:v>824.52260000000001</c:v>
                      </c:pt>
                      <c:pt idx="2020">
                        <c:v>829.31960000000004</c:v>
                      </c:pt>
                      <c:pt idx="2021">
                        <c:v>834.70709999999997</c:v>
                      </c:pt>
                      <c:pt idx="2022">
                        <c:v>840.51400000000001</c:v>
                      </c:pt>
                      <c:pt idx="2023">
                        <c:v>846.54700000000003</c:v>
                      </c:pt>
                      <c:pt idx="2024">
                        <c:v>852.5951</c:v>
                      </c:pt>
                      <c:pt idx="2025">
                        <c:v>858.43439999999998</c:v>
                      </c:pt>
                      <c:pt idx="2026">
                        <c:v>863.83330000000001</c:v>
                      </c:pt>
                      <c:pt idx="2027">
                        <c:v>868.55989999999997</c:v>
                      </c:pt>
                      <c:pt idx="2028">
                        <c:v>872.38850000000002</c:v>
                      </c:pt>
                      <c:pt idx="2029">
                        <c:v>875.10670000000005</c:v>
                      </c:pt>
                      <c:pt idx="2030">
                        <c:v>876.52239999999995</c:v>
                      </c:pt>
                      <c:pt idx="2031">
                        <c:v>876.47059999999999</c:v>
                      </c:pt>
                      <c:pt idx="2032">
                        <c:v>874.81870000000004</c:v>
                      </c:pt>
                      <c:pt idx="2033">
                        <c:v>871.47180000000003</c:v>
                      </c:pt>
                      <c:pt idx="2034">
                        <c:v>866.37559999999996</c:v>
                      </c:pt>
                      <c:pt idx="2035">
                        <c:v>859.51840000000004</c:v>
                      </c:pt>
                      <c:pt idx="2036">
                        <c:v>850.93200000000002</c:v>
                      </c:pt>
                      <c:pt idx="2037">
                        <c:v>840.68970000000002</c:v>
                      </c:pt>
                      <c:pt idx="2038">
                        <c:v>828.90350000000001</c:v>
                      </c:pt>
                      <c:pt idx="2039">
                        <c:v>815.72040000000004</c:v>
                      </c:pt>
                      <c:pt idx="2040">
                        <c:v>801.31629999999996</c:v>
                      </c:pt>
                      <c:pt idx="2041">
                        <c:v>785.88969999999995</c:v>
                      </c:pt>
                      <c:pt idx="2042">
                        <c:v>769.65499999999997</c:v>
                      </c:pt>
                      <c:pt idx="2043">
                        <c:v>752.8338</c:v>
                      </c:pt>
                      <c:pt idx="2044">
                        <c:v>735.64919999999995</c:v>
                      </c:pt>
                      <c:pt idx="2045">
                        <c:v>718.31719999999996</c:v>
                      </c:pt>
                      <c:pt idx="2046">
                        <c:v>701.04110000000003</c:v>
                      </c:pt>
                      <c:pt idx="2047">
                        <c:v>684.00580000000002</c:v>
                      </c:pt>
                      <c:pt idx="2048">
                        <c:v>667.37339999999995</c:v>
                      </c:pt>
                      <c:pt idx="2049">
                        <c:v>651.27980000000002</c:v>
                      </c:pt>
                      <c:pt idx="2050">
                        <c:v>635.83320000000003</c:v>
                      </c:pt>
                      <c:pt idx="2051">
                        <c:v>621.11310000000003</c:v>
                      </c:pt>
                      <c:pt idx="2052">
                        <c:v>607.17089999999996</c:v>
                      </c:pt>
                      <c:pt idx="2053">
                        <c:v>594.03160000000003</c:v>
                      </c:pt>
                      <c:pt idx="2054">
                        <c:v>581.69650000000001</c:v>
                      </c:pt>
                      <c:pt idx="2055">
                        <c:v>570.14570000000003</c:v>
                      </c:pt>
                      <c:pt idx="2056">
                        <c:v>559.3424</c:v>
                      </c:pt>
                      <c:pt idx="2057">
                        <c:v>549.23689999999999</c:v>
                      </c:pt>
                      <c:pt idx="2058">
                        <c:v>539.76909999999998</c:v>
                      </c:pt>
                      <c:pt idx="2059">
                        <c:v>530.87419999999997</c:v>
                      </c:pt>
                      <c:pt idx="2060">
                        <c:v>522.4846</c:v>
                      </c:pt>
                      <c:pt idx="2061">
                        <c:v>514.53330000000005</c:v>
                      </c:pt>
                      <c:pt idx="2062">
                        <c:v>506.95670000000001</c:v>
                      </c:pt>
                      <c:pt idx="2063">
                        <c:v>499.69600000000003</c:v>
                      </c:pt>
                      <c:pt idx="2064">
                        <c:v>492.69839999999999</c:v>
                      </c:pt>
                      <c:pt idx="2065">
                        <c:v>485.91879999999998</c:v>
                      </c:pt>
                      <c:pt idx="2066">
                        <c:v>479.31880000000001</c:v>
                      </c:pt>
                      <c:pt idx="2067">
                        <c:v>472.86709999999999</c:v>
                      </c:pt>
                      <c:pt idx="2068">
                        <c:v>466.53980000000001</c:v>
                      </c:pt>
                      <c:pt idx="2069">
                        <c:v>460.31849999999997</c:v>
                      </c:pt>
                      <c:pt idx="2070">
                        <c:v>454.1902</c:v>
                      </c:pt>
                      <c:pt idx="2071">
                        <c:v>448.1465</c:v>
                      </c:pt>
                      <c:pt idx="2072">
                        <c:v>442.18209999999999</c:v>
                      </c:pt>
                      <c:pt idx="2073">
                        <c:v>436.29500000000002</c:v>
                      </c:pt>
                      <c:pt idx="2074">
                        <c:v>430.48469999999998</c:v>
                      </c:pt>
                      <c:pt idx="2075">
                        <c:v>424.75290000000001</c:v>
                      </c:pt>
                      <c:pt idx="2076">
                        <c:v>419.10149999999999</c:v>
                      </c:pt>
                      <c:pt idx="2077">
                        <c:v>413.53399999999999</c:v>
                      </c:pt>
                      <c:pt idx="2078">
                        <c:v>408.05380000000002</c:v>
                      </c:pt>
                      <c:pt idx="2079">
                        <c:v>402.66520000000003</c:v>
                      </c:pt>
                      <c:pt idx="2080">
                        <c:v>397.37259999999998</c:v>
                      </c:pt>
                      <c:pt idx="2081">
                        <c:v>392.18049999999999</c:v>
                      </c:pt>
                      <c:pt idx="2082">
                        <c:v>387.09370000000001</c:v>
                      </c:pt>
                      <c:pt idx="2083">
                        <c:v>382.11750000000001</c:v>
                      </c:pt>
                      <c:pt idx="2084">
                        <c:v>377.2561</c:v>
                      </c:pt>
                      <c:pt idx="2085">
                        <c:v>372.51440000000002</c:v>
                      </c:pt>
                      <c:pt idx="2086">
                        <c:v>367.89620000000002</c:v>
                      </c:pt>
                      <c:pt idx="2087">
                        <c:v>363.40480000000002</c:v>
                      </c:pt>
                      <c:pt idx="2088">
                        <c:v>359.04230000000001</c:v>
                      </c:pt>
                      <c:pt idx="2089">
                        <c:v>354.80970000000002</c:v>
                      </c:pt>
                      <c:pt idx="2090">
                        <c:v>350.70600000000002</c:v>
                      </c:pt>
                      <c:pt idx="2091">
                        <c:v>346.7285</c:v>
                      </c:pt>
                      <c:pt idx="2092">
                        <c:v>342.87279999999998</c:v>
                      </c:pt>
                      <c:pt idx="2093">
                        <c:v>339.13209999999998</c:v>
                      </c:pt>
                      <c:pt idx="2094">
                        <c:v>335.49740000000003</c:v>
                      </c:pt>
                      <c:pt idx="2095">
                        <c:v>331.95819999999998</c:v>
                      </c:pt>
                      <c:pt idx="2096">
                        <c:v>328.50150000000002</c:v>
                      </c:pt>
                      <c:pt idx="2097">
                        <c:v>325.11329999999998</c:v>
                      </c:pt>
                      <c:pt idx="2098">
                        <c:v>321.77769999999998</c:v>
                      </c:pt>
                      <c:pt idx="2099">
                        <c:v>318.4785</c:v>
                      </c:pt>
                      <c:pt idx="2100">
                        <c:v>315.19830000000002</c:v>
                      </c:pt>
                      <c:pt idx="2101">
                        <c:v>311.92009999999999</c:v>
                      </c:pt>
                      <c:pt idx="2102">
                        <c:v>308.6268</c:v>
                      </c:pt>
                      <c:pt idx="2103">
                        <c:v>305.30259999999998</c:v>
                      </c:pt>
                      <c:pt idx="2104">
                        <c:v>301.93200000000002</c:v>
                      </c:pt>
                      <c:pt idx="2105">
                        <c:v>298.5016</c:v>
                      </c:pt>
                      <c:pt idx="2106">
                        <c:v>294.9991</c:v>
                      </c:pt>
                      <c:pt idx="2107">
                        <c:v>291.41489999999999</c:v>
                      </c:pt>
                      <c:pt idx="2108">
                        <c:v>287.74090000000001</c:v>
                      </c:pt>
                      <c:pt idx="2109">
                        <c:v>283.97140000000002</c:v>
                      </c:pt>
                      <c:pt idx="2110">
                        <c:v>280.10329999999999</c:v>
                      </c:pt>
                      <c:pt idx="2111">
                        <c:v>276.1354</c:v>
                      </c:pt>
                      <c:pt idx="2112">
                        <c:v>272.0693</c:v>
                      </c:pt>
                      <c:pt idx="2113">
                        <c:v>267.90879999999999</c:v>
                      </c:pt>
                      <c:pt idx="2114">
                        <c:v>263.65969999999999</c:v>
                      </c:pt>
                      <c:pt idx="2115">
                        <c:v>259.33010000000002</c:v>
                      </c:pt>
                      <c:pt idx="2116">
                        <c:v>254.9299</c:v>
                      </c:pt>
                      <c:pt idx="2117">
                        <c:v>250.47059999999999</c:v>
                      </c:pt>
                      <c:pt idx="2118">
                        <c:v>245.9657</c:v>
                      </c:pt>
                      <c:pt idx="2119">
                        <c:v>241.42920000000001</c:v>
                      </c:pt>
                      <c:pt idx="2120">
                        <c:v>236.87649999999999</c:v>
                      </c:pt>
                      <c:pt idx="2121">
                        <c:v>232.3235</c:v>
                      </c:pt>
                      <c:pt idx="2122">
                        <c:v>227.78659999999999</c:v>
                      </c:pt>
                      <c:pt idx="2123">
                        <c:v>223.28200000000001</c:v>
                      </c:pt>
                      <c:pt idx="2124">
                        <c:v>218.82560000000001</c:v>
                      </c:pt>
                      <c:pt idx="2125">
                        <c:v>214.4325</c:v>
                      </c:pt>
                      <c:pt idx="2126">
                        <c:v>210.11689999999999</c:v>
                      </c:pt>
                      <c:pt idx="2127">
                        <c:v>205.892</c:v>
                      </c:pt>
                      <c:pt idx="2128">
                        <c:v>201.7689</c:v>
                      </c:pt>
                      <c:pt idx="2129">
                        <c:v>197.75739999999999</c:v>
                      </c:pt>
                      <c:pt idx="2130">
                        <c:v>193.86519999999999</c:v>
                      </c:pt>
                      <c:pt idx="2131">
                        <c:v>190.09819999999999</c:v>
                      </c:pt>
                      <c:pt idx="2132">
                        <c:v>186.46010000000001</c:v>
                      </c:pt>
                      <c:pt idx="2133">
                        <c:v>182.95259999999999</c:v>
                      </c:pt>
                      <c:pt idx="2134">
                        <c:v>179.57579999999999</c:v>
                      </c:pt>
                      <c:pt idx="2135">
                        <c:v>176.32759999999999</c:v>
                      </c:pt>
                      <c:pt idx="2136">
                        <c:v>173.20480000000001</c:v>
                      </c:pt>
                      <c:pt idx="2137">
                        <c:v>170.20259999999999</c:v>
                      </c:pt>
                      <c:pt idx="2138">
                        <c:v>167.3151</c:v>
                      </c:pt>
                      <c:pt idx="2139">
                        <c:v>164.53579999999999</c:v>
                      </c:pt>
                      <c:pt idx="2140">
                        <c:v>161.85740000000001</c:v>
                      </c:pt>
                      <c:pt idx="2141">
                        <c:v>159.27260000000001</c:v>
                      </c:pt>
                      <c:pt idx="2142">
                        <c:v>156.7739</c:v>
                      </c:pt>
                      <c:pt idx="2143">
                        <c:v>154.35400000000001</c:v>
                      </c:pt>
                      <c:pt idx="2144">
                        <c:v>152.006</c:v>
                      </c:pt>
                      <c:pt idx="2145">
                        <c:v>149.7236</c:v>
                      </c:pt>
                      <c:pt idx="2146">
                        <c:v>147.50110000000001</c:v>
                      </c:pt>
                      <c:pt idx="2147">
                        <c:v>145.33349999999999</c:v>
                      </c:pt>
                      <c:pt idx="2148">
                        <c:v>143.2165</c:v>
                      </c:pt>
                      <c:pt idx="2149">
                        <c:v>141.14670000000001</c:v>
                      </c:pt>
                      <c:pt idx="2150">
                        <c:v>139.12129999999999</c:v>
                      </c:pt>
                      <c:pt idx="2151">
                        <c:v>137.13820000000001</c:v>
                      </c:pt>
                      <c:pt idx="2152">
                        <c:v>135.1961</c:v>
                      </c:pt>
                      <c:pt idx="2153">
                        <c:v>133.2938</c:v>
                      </c:pt>
                      <c:pt idx="2154">
                        <c:v>131.43100000000001</c:v>
                      </c:pt>
                      <c:pt idx="2155">
                        <c:v>129.60759999999999</c:v>
                      </c:pt>
                      <c:pt idx="2156">
                        <c:v>127.8236</c:v>
                      </c:pt>
                      <c:pt idx="2157">
                        <c:v>126.07940000000001</c:v>
                      </c:pt>
                      <c:pt idx="2158">
                        <c:v>124.3755</c:v>
                      </c:pt>
                      <c:pt idx="2159">
                        <c:v>122.71250000000001</c:v>
                      </c:pt>
                      <c:pt idx="2160">
                        <c:v>121.0908</c:v>
                      </c:pt>
                      <c:pt idx="2161">
                        <c:v>119.51130000000001</c:v>
                      </c:pt>
                      <c:pt idx="2162">
                        <c:v>117.9743</c:v>
                      </c:pt>
                      <c:pt idx="2163">
                        <c:v>116.4803</c:v>
                      </c:pt>
                      <c:pt idx="2164">
                        <c:v>115.0299</c:v>
                      </c:pt>
                      <c:pt idx="2165">
                        <c:v>113.6234</c:v>
                      </c:pt>
                      <c:pt idx="2166">
                        <c:v>112.261</c:v>
                      </c:pt>
                      <c:pt idx="2167">
                        <c:v>110.943</c:v>
                      </c:pt>
                      <c:pt idx="2168">
                        <c:v>109.6696</c:v>
                      </c:pt>
                      <c:pt idx="2169">
                        <c:v>108.4408</c:v>
                      </c:pt>
                      <c:pt idx="2170">
                        <c:v>107.25660000000001</c:v>
                      </c:pt>
                      <c:pt idx="2171">
                        <c:v>106.117</c:v>
                      </c:pt>
                      <c:pt idx="2172">
                        <c:v>105.02200000000001</c:v>
                      </c:pt>
                      <c:pt idx="2173">
                        <c:v>103.97150000000001</c:v>
                      </c:pt>
                      <c:pt idx="2174">
                        <c:v>102.96550000000001</c:v>
                      </c:pt>
                      <c:pt idx="2175">
                        <c:v>102.004</c:v>
                      </c:pt>
                      <c:pt idx="2176">
                        <c:v>101.08710000000001</c:v>
                      </c:pt>
                      <c:pt idx="2177">
                        <c:v>100.215</c:v>
                      </c:pt>
                      <c:pt idx="2178">
                        <c:v>99.388199999999998</c:v>
                      </c:pt>
                      <c:pt idx="2179">
                        <c:v>98.607249999999993</c:v>
                      </c:pt>
                      <c:pt idx="2180">
                        <c:v>97.87303</c:v>
                      </c:pt>
                      <c:pt idx="2181">
                        <c:v>97.186539999999994</c:v>
                      </c:pt>
                      <c:pt idx="2182">
                        <c:v>96.549149999999997</c:v>
                      </c:pt>
                      <c:pt idx="2183">
                        <c:v>95.962379999999996</c:v>
                      </c:pt>
                      <c:pt idx="2184">
                        <c:v>95.427880000000002</c:v>
                      </c:pt>
                      <c:pt idx="2185">
                        <c:v>94.947500000000005</c:v>
                      </c:pt>
                      <c:pt idx="2186">
                        <c:v>94.522930000000002</c:v>
                      </c:pt>
                      <c:pt idx="2187">
                        <c:v>94.155839999999998</c:v>
                      </c:pt>
                      <c:pt idx="2188">
                        <c:v>93.847499999999997</c:v>
                      </c:pt>
                      <c:pt idx="2189">
                        <c:v>93.59872</c:v>
                      </c:pt>
                      <c:pt idx="2190">
                        <c:v>93.409610000000001</c:v>
                      </c:pt>
                      <c:pt idx="2191">
                        <c:v>93.279380000000003</c:v>
                      </c:pt>
                      <c:pt idx="2192">
                        <c:v>93.206149999999994</c:v>
                      </c:pt>
                      <c:pt idx="2193">
                        <c:v>93.186779999999999</c:v>
                      </c:pt>
                      <c:pt idx="2194">
                        <c:v>93.216719999999995</c:v>
                      </c:pt>
                      <c:pt idx="2195">
                        <c:v>93.289879999999997</c:v>
                      </c:pt>
                      <c:pt idx="2196">
                        <c:v>93.398660000000007</c:v>
                      </c:pt>
                      <c:pt idx="2197">
                        <c:v>93.533850000000001</c:v>
                      </c:pt>
                      <c:pt idx="2198">
                        <c:v>93.684889999999996</c:v>
                      </c:pt>
                      <c:pt idx="2199">
                        <c:v>93.839870000000005</c:v>
                      </c:pt>
                      <c:pt idx="2200">
                        <c:v>93.985879999999995</c:v>
                      </c:pt>
                      <c:pt idx="2201">
                        <c:v>94.109340000000003</c:v>
                      </c:pt>
                      <c:pt idx="2202">
                        <c:v>94.196290000000005</c:v>
                      </c:pt>
                      <c:pt idx="2203">
                        <c:v>94.232900000000001</c:v>
                      </c:pt>
                      <c:pt idx="2204">
                        <c:v>94.2059</c:v>
                      </c:pt>
                      <c:pt idx="2205">
                        <c:v>94.102959999999996</c:v>
                      </c:pt>
                      <c:pt idx="2206">
                        <c:v>93.913330000000002</c:v>
                      </c:pt>
                      <c:pt idx="2207">
                        <c:v>93.628069999999994</c:v>
                      </c:pt>
                      <c:pt idx="2208">
                        <c:v>93.240480000000005</c:v>
                      </c:pt>
                      <c:pt idx="2209">
                        <c:v>92.746390000000005</c:v>
                      </c:pt>
                      <c:pt idx="2210">
                        <c:v>92.144300000000001</c:v>
                      </c:pt>
                      <c:pt idx="2211">
                        <c:v>91.43553</c:v>
                      </c:pt>
                      <c:pt idx="2212">
                        <c:v>90.62415</c:v>
                      </c:pt>
                      <c:pt idx="2213">
                        <c:v>89.716849999999994</c:v>
                      </c:pt>
                      <c:pt idx="2214">
                        <c:v>88.72269</c:v>
                      </c:pt>
                      <c:pt idx="2215">
                        <c:v>87.652799999999999</c:v>
                      </c:pt>
                      <c:pt idx="2216">
                        <c:v>86.519949999999994</c:v>
                      </c:pt>
                      <c:pt idx="2217">
                        <c:v>85.338089999999994</c:v>
                      </c:pt>
                      <c:pt idx="2218">
                        <c:v>84.121880000000004</c:v>
                      </c:pt>
                      <c:pt idx="2219">
                        <c:v>82.886170000000007</c:v>
                      </c:pt>
                      <c:pt idx="2220">
                        <c:v>81.645489999999995</c:v>
                      </c:pt>
                      <c:pt idx="2221">
                        <c:v>80.413669999999996</c:v>
                      </c:pt>
                      <c:pt idx="2222">
                        <c:v>79.203289999999996</c:v>
                      </c:pt>
                      <c:pt idx="2223">
                        <c:v>78.025559999999999</c:v>
                      </c:pt>
                      <c:pt idx="2224">
                        <c:v>76.889920000000004</c:v>
                      </c:pt>
                      <c:pt idx="2225">
                        <c:v>75.803910000000002</c:v>
                      </c:pt>
                      <c:pt idx="2226">
                        <c:v>74.773150000000001</c:v>
                      </c:pt>
                      <c:pt idx="2227">
                        <c:v>73.801289999999995</c:v>
                      </c:pt>
                      <c:pt idx="2228">
                        <c:v>72.890180000000001</c:v>
                      </c:pt>
                      <c:pt idx="2229">
                        <c:v>72.039900000000003</c:v>
                      </c:pt>
                      <c:pt idx="2230">
                        <c:v>71.249139999999997</c:v>
                      </c:pt>
                      <c:pt idx="2231">
                        <c:v>70.515270000000001</c:v>
                      </c:pt>
                      <c:pt idx="2232">
                        <c:v>69.834729999999993</c:v>
                      </c:pt>
                      <c:pt idx="2233">
                        <c:v>69.203249999999997</c:v>
                      </c:pt>
                      <c:pt idx="2234">
                        <c:v>68.616079999999997</c:v>
                      </c:pt>
                      <c:pt idx="2235">
                        <c:v>68.068370000000002</c:v>
                      </c:pt>
                      <c:pt idx="2236">
                        <c:v>67.555170000000004</c:v>
                      </c:pt>
                      <c:pt idx="2237">
                        <c:v>67.071799999999996</c:v>
                      </c:pt>
                      <c:pt idx="2238">
                        <c:v>66.613929999999996</c:v>
                      </c:pt>
                      <c:pt idx="2239">
                        <c:v>66.177589999999995</c:v>
                      </c:pt>
                      <c:pt idx="2240">
                        <c:v>65.759410000000003</c:v>
                      </c:pt>
                      <c:pt idx="2241">
                        <c:v>65.356430000000003</c:v>
                      </c:pt>
                      <c:pt idx="2242">
                        <c:v>64.966290000000001</c:v>
                      </c:pt>
                      <c:pt idx="2243">
                        <c:v>64.587059999999994</c:v>
                      </c:pt>
                      <c:pt idx="2244">
                        <c:v>64.217290000000006</c:v>
                      </c:pt>
                      <c:pt idx="2245">
                        <c:v>63.85586</c:v>
                      </c:pt>
                      <c:pt idx="2246">
                        <c:v>63.502009999999999</c:v>
                      </c:pt>
                      <c:pt idx="2247">
                        <c:v>63.155209999999997</c:v>
                      </c:pt>
                      <c:pt idx="2248">
                        <c:v>62.81512</c:v>
                      </c:pt>
                      <c:pt idx="2249">
                        <c:v>62.481529999999999</c:v>
                      </c:pt>
                      <c:pt idx="2250">
                        <c:v>62.154359999999997</c:v>
                      </c:pt>
                      <c:pt idx="2251">
                        <c:v>61.833550000000002</c:v>
                      </c:pt>
                      <c:pt idx="2252">
                        <c:v>61.519089999999998</c:v>
                      </c:pt>
                      <c:pt idx="2253">
                        <c:v>61.211069999999999</c:v>
                      </c:pt>
                      <c:pt idx="2254">
                        <c:v>60.909509999999997</c:v>
                      </c:pt>
                      <c:pt idx="2255">
                        <c:v>60.614510000000003</c:v>
                      </c:pt>
                      <c:pt idx="2256">
                        <c:v>60.326160000000002</c:v>
                      </c:pt>
                      <c:pt idx="2257">
                        <c:v>60.044539999999998</c:v>
                      </c:pt>
                      <c:pt idx="2258">
                        <c:v>59.76981</c:v>
                      </c:pt>
                      <c:pt idx="2259">
                        <c:v>59.502090000000003</c:v>
                      </c:pt>
                      <c:pt idx="2260">
                        <c:v>59.241509999999998</c:v>
                      </c:pt>
                      <c:pt idx="2261">
                        <c:v>58.988219999999998</c:v>
                      </c:pt>
                      <c:pt idx="2262">
                        <c:v>58.742269999999998</c:v>
                      </c:pt>
                      <c:pt idx="2263">
                        <c:v>58.50376</c:v>
                      </c:pt>
                      <c:pt idx="2264">
                        <c:v>58.272640000000003</c:v>
                      </c:pt>
                      <c:pt idx="2265">
                        <c:v>58.048830000000002</c:v>
                      </c:pt>
                      <c:pt idx="2266">
                        <c:v>57.832160000000002</c:v>
                      </c:pt>
                      <c:pt idx="2267">
                        <c:v>57.622309999999999</c:v>
                      </c:pt>
                      <c:pt idx="2268">
                        <c:v>57.418849999999999</c:v>
                      </c:pt>
                      <c:pt idx="2269">
                        <c:v>57.221290000000003</c:v>
                      </c:pt>
                      <c:pt idx="2270">
                        <c:v>57.028939999999999</c:v>
                      </c:pt>
                      <c:pt idx="2271">
                        <c:v>56.841059999999999</c:v>
                      </c:pt>
                      <c:pt idx="2272">
                        <c:v>56.656759999999998</c:v>
                      </c:pt>
                      <c:pt idx="2273">
                        <c:v>56.475090000000002</c:v>
                      </c:pt>
                      <c:pt idx="2274">
                        <c:v>56.295090000000002</c:v>
                      </c:pt>
                      <c:pt idx="2275">
                        <c:v>56.115729999999999</c:v>
                      </c:pt>
                      <c:pt idx="2276">
                        <c:v>55.935920000000003</c:v>
                      </c:pt>
                      <c:pt idx="2277">
                        <c:v>55.754710000000003</c:v>
                      </c:pt>
                      <c:pt idx="2278">
                        <c:v>55.571089999999998</c:v>
                      </c:pt>
                      <c:pt idx="2279">
                        <c:v>55.384169999999997</c:v>
                      </c:pt>
                      <c:pt idx="2280">
                        <c:v>55.193150000000003</c:v>
                      </c:pt>
                      <c:pt idx="2281">
                        <c:v>54.99729</c:v>
                      </c:pt>
                      <c:pt idx="2282">
                        <c:v>54.796059999999997</c:v>
                      </c:pt>
                      <c:pt idx="2283">
                        <c:v>54.588999999999999</c:v>
                      </c:pt>
                      <c:pt idx="2284">
                        <c:v>54.375770000000003</c:v>
                      </c:pt>
                      <c:pt idx="2285">
                        <c:v>54.156269999999999</c:v>
                      </c:pt>
                      <c:pt idx="2286">
                        <c:v>53.930410000000002</c:v>
                      </c:pt>
                      <c:pt idx="2287">
                        <c:v>53.69838</c:v>
                      </c:pt>
                      <c:pt idx="2288">
                        <c:v>53.460410000000003</c:v>
                      </c:pt>
                      <c:pt idx="2289">
                        <c:v>53.216929999999998</c:v>
                      </c:pt>
                      <c:pt idx="2290">
                        <c:v>52.96846</c:v>
                      </c:pt>
                      <c:pt idx="2291">
                        <c:v>52.71566</c:v>
                      </c:pt>
                      <c:pt idx="2292">
                        <c:v>52.45926</c:v>
                      </c:pt>
                      <c:pt idx="2293">
                        <c:v>52.200130000000001</c:v>
                      </c:pt>
                      <c:pt idx="2294">
                        <c:v>51.939169999999997</c:v>
                      </c:pt>
                      <c:pt idx="2295">
                        <c:v>51.677379999999999</c:v>
                      </c:pt>
                      <c:pt idx="2296">
                        <c:v>51.415770000000002</c:v>
                      </c:pt>
                      <c:pt idx="2297">
                        <c:v>51.155410000000003</c:v>
                      </c:pt>
                      <c:pt idx="2298">
                        <c:v>50.897350000000003</c:v>
                      </c:pt>
                      <c:pt idx="2299">
                        <c:v>50.642609999999998</c:v>
                      </c:pt>
                      <c:pt idx="2300">
                        <c:v>50.392189999999999</c:v>
                      </c:pt>
                      <c:pt idx="2301">
                        <c:v>50.147039999999997</c:v>
                      </c:pt>
                      <c:pt idx="2302">
                        <c:v>49.908000000000001</c:v>
                      </c:pt>
                      <c:pt idx="2303">
                        <c:v>49.675820000000002</c:v>
                      </c:pt>
                      <c:pt idx="2304">
                        <c:v>49.451169999999998</c:v>
                      </c:pt>
                      <c:pt idx="2305">
                        <c:v>49.234569999999998</c:v>
                      </c:pt>
                      <c:pt idx="2306">
                        <c:v>49.026429999999998</c:v>
                      </c:pt>
                      <c:pt idx="2307">
                        <c:v>48.826999999999998</c:v>
                      </c:pt>
                      <c:pt idx="2308">
                        <c:v>48.636400000000002</c:v>
                      </c:pt>
                      <c:pt idx="2309">
                        <c:v>48.45467</c:v>
                      </c:pt>
                      <c:pt idx="2310">
                        <c:v>48.281669999999998</c:v>
                      </c:pt>
                      <c:pt idx="2311">
                        <c:v>48.117179999999998</c:v>
                      </c:pt>
                      <c:pt idx="2312">
                        <c:v>47.960889999999999</c:v>
                      </c:pt>
                      <c:pt idx="2313">
                        <c:v>47.812379999999997</c:v>
                      </c:pt>
                      <c:pt idx="2314">
                        <c:v>47.671210000000002</c:v>
                      </c:pt>
                      <c:pt idx="2315">
                        <c:v>47.536909999999999</c:v>
                      </c:pt>
                      <c:pt idx="2316">
                        <c:v>47.408900000000003</c:v>
                      </c:pt>
                      <c:pt idx="2317">
                        <c:v>47.286709999999999</c:v>
                      </c:pt>
                      <c:pt idx="2318">
                        <c:v>47.169789999999999</c:v>
                      </c:pt>
                      <c:pt idx="2319">
                        <c:v>47.057650000000002</c:v>
                      </c:pt>
                      <c:pt idx="2320">
                        <c:v>46.949820000000003</c:v>
                      </c:pt>
                      <c:pt idx="2321">
                        <c:v>46.84592</c:v>
                      </c:pt>
                      <c:pt idx="2322">
                        <c:v>46.745519999999999</c:v>
                      </c:pt>
                      <c:pt idx="2323">
                        <c:v>46.648359999999997</c:v>
                      </c:pt>
                      <c:pt idx="2324">
                        <c:v>46.554130000000001</c:v>
                      </c:pt>
                      <c:pt idx="2325">
                        <c:v>46.462620000000001</c:v>
                      </c:pt>
                      <c:pt idx="2326">
                        <c:v>46.373690000000003</c:v>
                      </c:pt>
                      <c:pt idx="2327">
                        <c:v>46.287190000000002</c:v>
                      </c:pt>
                      <c:pt idx="2328">
                        <c:v>46.203020000000002</c:v>
                      </c:pt>
                      <c:pt idx="2329">
                        <c:v>46.121160000000003</c:v>
                      </c:pt>
                      <c:pt idx="2330">
                        <c:v>46.041559999999997</c:v>
                      </c:pt>
                      <c:pt idx="2331">
                        <c:v>45.964210000000001</c:v>
                      </c:pt>
                      <c:pt idx="2332">
                        <c:v>45.889119999999998</c:v>
                      </c:pt>
                      <c:pt idx="2333">
                        <c:v>45.816290000000002</c:v>
                      </c:pt>
                      <c:pt idx="2334">
                        <c:v>45.74577</c:v>
                      </c:pt>
                      <c:pt idx="2335">
                        <c:v>45.677549999999997</c:v>
                      </c:pt>
                      <c:pt idx="2336">
                        <c:v>45.611660000000001</c:v>
                      </c:pt>
                      <c:pt idx="2337">
                        <c:v>45.54813</c:v>
                      </c:pt>
                      <c:pt idx="2338">
                        <c:v>45.486980000000003</c:v>
                      </c:pt>
                      <c:pt idx="2339">
                        <c:v>45.428199999999997</c:v>
                      </c:pt>
                      <c:pt idx="2340">
                        <c:v>45.37182</c:v>
                      </c:pt>
                      <c:pt idx="2341">
                        <c:v>45.317819999999998</c:v>
                      </c:pt>
                      <c:pt idx="2342">
                        <c:v>45.266210000000001</c:v>
                      </c:pt>
                      <c:pt idx="2343">
                        <c:v>45.21698</c:v>
                      </c:pt>
                      <c:pt idx="2344">
                        <c:v>45.170079999999999</c:v>
                      </c:pt>
                      <c:pt idx="2345">
                        <c:v>45.125529999999998</c:v>
                      </c:pt>
                      <c:pt idx="2346">
                        <c:v>45.083269999999999</c:v>
                      </c:pt>
                      <c:pt idx="2347">
                        <c:v>45.04325</c:v>
                      </c:pt>
                      <c:pt idx="2348">
                        <c:v>45.005450000000003</c:v>
                      </c:pt>
                      <c:pt idx="2349">
                        <c:v>44.969810000000003</c:v>
                      </c:pt>
                      <c:pt idx="2350">
                        <c:v>44.936239999999998</c:v>
                      </c:pt>
                      <c:pt idx="2351">
                        <c:v>44.904719999999998</c:v>
                      </c:pt>
                      <c:pt idx="2352">
                        <c:v>44.875169999999997</c:v>
                      </c:pt>
                      <c:pt idx="2353">
                        <c:v>44.847529999999999</c:v>
                      </c:pt>
                      <c:pt idx="2354">
                        <c:v>44.821719999999999</c:v>
                      </c:pt>
                      <c:pt idx="2355">
                        <c:v>44.797669999999997</c:v>
                      </c:pt>
                      <c:pt idx="2356">
                        <c:v>44.775370000000002</c:v>
                      </c:pt>
                      <c:pt idx="2357">
                        <c:v>44.754750000000001</c:v>
                      </c:pt>
                      <c:pt idx="2358">
                        <c:v>44.735759999999999</c:v>
                      </c:pt>
                      <c:pt idx="2359">
                        <c:v>44.718400000000003</c:v>
                      </c:pt>
                      <c:pt idx="2360">
                        <c:v>44.702640000000002</c:v>
                      </c:pt>
                      <c:pt idx="2361">
                        <c:v>44.688479999999998</c:v>
                      </c:pt>
                      <c:pt idx="2362">
                        <c:v>44.675939999999997</c:v>
                      </c:pt>
                      <c:pt idx="2363">
                        <c:v>44.664999999999999</c:v>
                      </c:pt>
                      <c:pt idx="2364">
                        <c:v>44.655670000000001</c:v>
                      </c:pt>
                      <c:pt idx="2365">
                        <c:v>44.647979999999997</c:v>
                      </c:pt>
                      <c:pt idx="2366">
                        <c:v>44.641860000000001</c:v>
                      </c:pt>
                      <c:pt idx="2367">
                        <c:v>44.637340000000002</c:v>
                      </c:pt>
                      <c:pt idx="2368">
                        <c:v>44.634320000000002</c:v>
                      </c:pt>
                      <c:pt idx="2369">
                        <c:v>44.6327</c:v>
                      </c:pt>
                      <c:pt idx="2370">
                        <c:v>44.632370000000002</c:v>
                      </c:pt>
                      <c:pt idx="2371">
                        <c:v>44.633130000000001</c:v>
                      </c:pt>
                      <c:pt idx="2372">
                        <c:v>44.63476</c:v>
                      </c:pt>
                      <c:pt idx="2373">
                        <c:v>44.636989999999997</c:v>
                      </c:pt>
                      <c:pt idx="2374">
                        <c:v>44.639519999999997</c:v>
                      </c:pt>
                      <c:pt idx="2375">
                        <c:v>44.641970000000001</c:v>
                      </c:pt>
                      <c:pt idx="2376">
                        <c:v>44.643979999999999</c:v>
                      </c:pt>
                      <c:pt idx="2377">
                        <c:v>44.645119999999999</c:v>
                      </c:pt>
                      <c:pt idx="2378">
                        <c:v>44.645020000000002</c:v>
                      </c:pt>
                      <c:pt idx="2379">
                        <c:v>44.643250000000002</c:v>
                      </c:pt>
                      <c:pt idx="2380">
                        <c:v>44.639420000000001</c:v>
                      </c:pt>
                      <c:pt idx="2381">
                        <c:v>44.633220000000001</c:v>
                      </c:pt>
                      <c:pt idx="2382">
                        <c:v>44.624319999999997</c:v>
                      </c:pt>
                      <c:pt idx="2383">
                        <c:v>44.61251</c:v>
                      </c:pt>
                      <c:pt idx="2384">
                        <c:v>44.597630000000002</c:v>
                      </c:pt>
                      <c:pt idx="2385">
                        <c:v>44.579610000000002</c:v>
                      </c:pt>
                      <c:pt idx="2386">
                        <c:v>44.558459999999997</c:v>
                      </c:pt>
                      <c:pt idx="2387">
                        <c:v>44.534289999999999</c:v>
                      </c:pt>
                      <c:pt idx="2388">
                        <c:v>44.507289999999998</c:v>
                      </c:pt>
                      <c:pt idx="2389">
                        <c:v>44.477730000000001</c:v>
                      </c:pt>
                      <c:pt idx="2390">
                        <c:v>44.445959999999999</c:v>
                      </c:pt>
                      <c:pt idx="2391">
                        <c:v>44.412390000000002</c:v>
                      </c:pt>
                      <c:pt idx="2392">
                        <c:v>44.377459999999999</c:v>
                      </c:pt>
                      <c:pt idx="2393">
                        <c:v>44.341659999999997</c:v>
                      </c:pt>
                      <c:pt idx="2394">
                        <c:v>44.305439999999997</c:v>
                      </c:pt>
                      <c:pt idx="2395">
                        <c:v>44.269329999999997</c:v>
                      </c:pt>
                      <c:pt idx="2396">
                        <c:v>44.23377</c:v>
                      </c:pt>
                      <c:pt idx="2397">
                        <c:v>44.199170000000002</c:v>
                      </c:pt>
                      <c:pt idx="2398">
                        <c:v>44.165950000000002</c:v>
                      </c:pt>
                      <c:pt idx="2399">
                        <c:v>44.134410000000003</c:v>
                      </c:pt>
                      <c:pt idx="2400">
                        <c:v>44.104790000000001</c:v>
                      </c:pt>
                      <c:pt idx="2401">
                        <c:v>44.077330000000003</c:v>
                      </c:pt>
                      <c:pt idx="2402">
                        <c:v>44.052120000000002</c:v>
                      </c:pt>
                      <c:pt idx="2403">
                        <c:v>44.029260000000001</c:v>
                      </c:pt>
                      <c:pt idx="2404">
                        <c:v>44.00873</c:v>
                      </c:pt>
                      <c:pt idx="2405">
                        <c:v>43.990470000000002</c:v>
                      </c:pt>
                      <c:pt idx="2406">
                        <c:v>43.974429999999998</c:v>
                      </c:pt>
                      <c:pt idx="2407">
                        <c:v>43.960450000000002</c:v>
                      </c:pt>
                      <c:pt idx="2408">
                        <c:v>43.948369999999997</c:v>
                      </c:pt>
                      <c:pt idx="2409">
                        <c:v>43.93806</c:v>
                      </c:pt>
                      <c:pt idx="2410">
                        <c:v>43.929299999999998</c:v>
                      </c:pt>
                      <c:pt idx="2411">
                        <c:v>43.921909999999997</c:v>
                      </c:pt>
                      <c:pt idx="2412">
                        <c:v>43.915759999999999</c:v>
                      </c:pt>
                      <c:pt idx="2413">
                        <c:v>43.910640000000001</c:v>
                      </c:pt>
                      <c:pt idx="2414">
                        <c:v>43.906440000000003</c:v>
                      </c:pt>
                      <c:pt idx="2415">
                        <c:v>43.903019999999998</c:v>
                      </c:pt>
                      <c:pt idx="2416">
                        <c:v>43.900239999999997</c:v>
                      </c:pt>
                      <c:pt idx="2417">
                        <c:v>43.898060000000001</c:v>
                      </c:pt>
                      <c:pt idx="2418">
                        <c:v>43.896369999999997</c:v>
                      </c:pt>
                      <c:pt idx="2419">
                        <c:v>43.895119999999999</c:v>
                      </c:pt>
                      <c:pt idx="2420">
                        <c:v>43.894280000000002</c:v>
                      </c:pt>
                      <c:pt idx="2421">
                        <c:v>43.893799999999999</c:v>
                      </c:pt>
                      <c:pt idx="2422">
                        <c:v>43.893650000000001</c:v>
                      </c:pt>
                      <c:pt idx="2423">
                        <c:v>43.893819999999998</c:v>
                      </c:pt>
                      <c:pt idx="2424">
                        <c:v>43.894309999999997</c:v>
                      </c:pt>
                      <c:pt idx="2425">
                        <c:v>43.89508</c:v>
                      </c:pt>
                      <c:pt idx="2426">
                        <c:v>43.896169999999998</c:v>
                      </c:pt>
                      <c:pt idx="2427">
                        <c:v>43.89752</c:v>
                      </c:pt>
                      <c:pt idx="2428">
                        <c:v>43.899169999999998</c:v>
                      </c:pt>
                      <c:pt idx="2429">
                        <c:v>43.901090000000003</c:v>
                      </c:pt>
                      <c:pt idx="2430">
                        <c:v>43.903269999999999</c:v>
                      </c:pt>
                      <c:pt idx="2431">
                        <c:v>43.905729999999998</c:v>
                      </c:pt>
                      <c:pt idx="2432">
                        <c:v>43.908450000000002</c:v>
                      </c:pt>
                      <c:pt idx="2433">
                        <c:v>43.911430000000003</c:v>
                      </c:pt>
                      <c:pt idx="2434">
                        <c:v>43.914670000000001</c:v>
                      </c:pt>
                      <c:pt idx="2435">
                        <c:v>43.918170000000003</c:v>
                      </c:pt>
                      <c:pt idx="2436">
                        <c:v>43.92192</c:v>
                      </c:pt>
                      <c:pt idx="2437">
                        <c:v>43.925939999999997</c:v>
                      </c:pt>
                      <c:pt idx="2438">
                        <c:v>43.930219999999998</c:v>
                      </c:pt>
                      <c:pt idx="2439">
                        <c:v>43.934739999999998</c:v>
                      </c:pt>
                      <c:pt idx="2440">
                        <c:v>43.939520000000002</c:v>
                      </c:pt>
                      <c:pt idx="2441">
                        <c:v>43.94453</c:v>
                      </c:pt>
                      <c:pt idx="2442">
                        <c:v>43.949779999999997</c:v>
                      </c:pt>
                      <c:pt idx="2443">
                        <c:v>43.955249999999999</c:v>
                      </c:pt>
                      <c:pt idx="2444">
                        <c:v>43.960920000000002</c:v>
                      </c:pt>
                      <c:pt idx="2445">
                        <c:v>43.96678</c:v>
                      </c:pt>
                      <c:pt idx="2446">
                        <c:v>43.972799999999999</c:v>
                      </c:pt>
                      <c:pt idx="2447">
                        <c:v>43.978940000000001</c:v>
                      </c:pt>
                      <c:pt idx="2448">
                        <c:v>43.985210000000002</c:v>
                      </c:pt>
                      <c:pt idx="2449">
                        <c:v>43.991549999999997</c:v>
                      </c:pt>
                      <c:pt idx="2450">
                        <c:v>43.997920000000001</c:v>
                      </c:pt>
                      <c:pt idx="2451">
                        <c:v>44.004330000000003</c:v>
                      </c:pt>
                      <c:pt idx="2452">
                        <c:v>44.010710000000003</c:v>
                      </c:pt>
                      <c:pt idx="2453">
                        <c:v>44.017040000000001</c:v>
                      </c:pt>
                      <c:pt idx="2454">
                        <c:v>44.023310000000002</c:v>
                      </c:pt>
                      <c:pt idx="2455">
                        <c:v>44.02948</c:v>
                      </c:pt>
                      <c:pt idx="2456">
                        <c:v>44.035530000000001</c:v>
                      </c:pt>
                      <c:pt idx="2457">
                        <c:v>44.041449999999998</c:v>
                      </c:pt>
                      <c:pt idx="2458">
                        <c:v>44.04721</c:v>
                      </c:pt>
                      <c:pt idx="2459">
                        <c:v>44.052819999999997</c:v>
                      </c:pt>
                      <c:pt idx="2460">
                        <c:v>44.058280000000003</c:v>
                      </c:pt>
                      <c:pt idx="2461">
                        <c:v>44.063560000000003</c:v>
                      </c:pt>
                      <c:pt idx="2462">
                        <c:v>44.068710000000003</c:v>
                      </c:pt>
                      <c:pt idx="2463">
                        <c:v>44.073700000000002</c:v>
                      </c:pt>
                      <c:pt idx="2464">
                        <c:v>44.078539999999997</c:v>
                      </c:pt>
                      <c:pt idx="2465">
                        <c:v>44.083289999999998</c:v>
                      </c:pt>
                      <c:pt idx="2466">
                        <c:v>44.087919999999997</c:v>
                      </c:pt>
                      <c:pt idx="2467">
                        <c:v>44.092500000000001</c:v>
                      </c:pt>
                      <c:pt idx="2468">
                        <c:v>44.097029999999997</c:v>
                      </c:pt>
                      <c:pt idx="2469">
                        <c:v>44.10154</c:v>
                      </c:pt>
                      <c:pt idx="2470">
                        <c:v>44.106070000000003</c:v>
                      </c:pt>
                      <c:pt idx="2471">
                        <c:v>44.110639999999997</c:v>
                      </c:pt>
                      <c:pt idx="2472">
                        <c:v>44.115299999999998</c:v>
                      </c:pt>
                      <c:pt idx="2473">
                        <c:v>44.120080000000002</c:v>
                      </c:pt>
                      <c:pt idx="2474">
                        <c:v>44.125019999999999</c:v>
                      </c:pt>
                      <c:pt idx="2475">
                        <c:v>44.130119999999998</c:v>
                      </c:pt>
                      <c:pt idx="2476">
                        <c:v>44.135449999999999</c:v>
                      </c:pt>
                      <c:pt idx="2477">
                        <c:v>44.141010000000001</c:v>
                      </c:pt>
                      <c:pt idx="2478">
                        <c:v>44.146850000000001</c:v>
                      </c:pt>
                      <c:pt idx="2479">
                        <c:v>44.152970000000003</c:v>
                      </c:pt>
                      <c:pt idx="2480">
                        <c:v>44.159399999999998</c:v>
                      </c:pt>
                      <c:pt idx="2481">
                        <c:v>44.166150000000002</c:v>
                      </c:pt>
                      <c:pt idx="2482">
                        <c:v>44.173229999999997</c:v>
                      </c:pt>
                      <c:pt idx="2483">
                        <c:v>44.180630000000001</c:v>
                      </c:pt>
                      <c:pt idx="2484">
                        <c:v>44.188380000000002</c:v>
                      </c:pt>
                      <c:pt idx="2485">
                        <c:v>44.196460000000002</c:v>
                      </c:pt>
                      <c:pt idx="2486">
                        <c:v>44.20485</c:v>
                      </c:pt>
                      <c:pt idx="2487">
                        <c:v>44.213549999999998</c:v>
                      </c:pt>
                      <c:pt idx="2488">
                        <c:v>44.222549999999998</c:v>
                      </c:pt>
                      <c:pt idx="2489">
                        <c:v>44.231830000000002</c:v>
                      </c:pt>
                      <c:pt idx="2490">
                        <c:v>44.241370000000003</c:v>
                      </c:pt>
                      <c:pt idx="2491">
                        <c:v>44.251150000000003</c:v>
                      </c:pt>
                      <c:pt idx="2492">
                        <c:v>44.261150000000001</c:v>
                      </c:pt>
                      <c:pt idx="2493">
                        <c:v>44.271369999999997</c:v>
                      </c:pt>
                      <c:pt idx="2494">
                        <c:v>44.281750000000002</c:v>
                      </c:pt>
                      <c:pt idx="2495">
                        <c:v>44.292319999999997</c:v>
                      </c:pt>
                      <c:pt idx="2496">
                        <c:v>44.303040000000003</c:v>
                      </c:pt>
                      <c:pt idx="2497">
                        <c:v>44.313890000000001</c:v>
                      </c:pt>
                      <c:pt idx="2498">
                        <c:v>44.32488</c:v>
                      </c:pt>
                      <c:pt idx="2499">
                        <c:v>44.335979999999999</c:v>
                      </c:pt>
                      <c:pt idx="2500">
                        <c:v>44.347189999999998</c:v>
                      </c:pt>
                      <c:pt idx="2501">
                        <c:v>44.358490000000003</c:v>
                      </c:pt>
                      <c:pt idx="2502">
                        <c:v>44.369889999999998</c:v>
                      </c:pt>
                      <c:pt idx="2503">
                        <c:v>44.381390000000003</c:v>
                      </c:pt>
                      <c:pt idx="2504">
                        <c:v>44.392980000000001</c:v>
                      </c:pt>
                      <c:pt idx="2505">
                        <c:v>44.404640000000001</c:v>
                      </c:pt>
                      <c:pt idx="2506">
                        <c:v>44.416400000000003</c:v>
                      </c:pt>
                      <c:pt idx="2507">
                        <c:v>44.428249999999998</c:v>
                      </c:pt>
                      <c:pt idx="2508">
                        <c:v>44.440159999999999</c:v>
                      </c:pt>
                      <c:pt idx="2509">
                        <c:v>44.452179999999998</c:v>
                      </c:pt>
                      <c:pt idx="2510">
                        <c:v>44.464269999999999</c:v>
                      </c:pt>
                      <c:pt idx="2511">
                        <c:v>44.476439999999997</c:v>
                      </c:pt>
                      <c:pt idx="2512">
                        <c:v>44.488709999999998</c:v>
                      </c:pt>
                      <c:pt idx="2513">
                        <c:v>44.501060000000003</c:v>
                      </c:pt>
                      <c:pt idx="2514">
                        <c:v>44.513489999999997</c:v>
                      </c:pt>
                      <c:pt idx="2515">
                        <c:v>44.526000000000003</c:v>
                      </c:pt>
                      <c:pt idx="2516">
                        <c:v>44.538600000000002</c:v>
                      </c:pt>
                      <c:pt idx="2517">
                        <c:v>44.551279999999998</c:v>
                      </c:pt>
                      <c:pt idx="2518">
                        <c:v>44.564050000000002</c:v>
                      </c:pt>
                      <c:pt idx="2519">
                        <c:v>44.576889999999999</c:v>
                      </c:pt>
                      <c:pt idx="2520">
                        <c:v>44.58981</c:v>
                      </c:pt>
                      <c:pt idx="2521">
                        <c:v>44.602809999999998</c:v>
                      </c:pt>
                      <c:pt idx="2522">
                        <c:v>44.615870000000001</c:v>
                      </c:pt>
                      <c:pt idx="2523">
                        <c:v>44.62903</c:v>
                      </c:pt>
                      <c:pt idx="2524">
                        <c:v>44.64226</c:v>
                      </c:pt>
                      <c:pt idx="2525">
                        <c:v>44.655529999999999</c:v>
                      </c:pt>
                      <c:pt idx="2526">
                        <c:v>44.668900000000001</c:v>
                      </c:pt>
                      <c:pt idx="2527">
                        <c:v>44.682299999999998</c:v>
                      </c:pt>
                      <c:pt idx="2528">
                        <c:v>44.695790000000002</c:v>
                      </c:pt>
                      <c:pt idx="2529">
                        <c:v>44.709330000000001</c:v>
                      </c:pt>
                      <c:pt idx="2530">
                        <c:v>44.722900000000003</c:v>
                      </c:pt>
                      <c:pt idx="2531">
                        <c:v>44.736550000000001</c:v>
                      </c:pt>
                      <c:pt idx="2532">
                        <c:v>44.750230000000002</c:v>
                      </c:pt>
                      <c:pt idx="2533">
                        <c:v>44.763959999999997</c:v>
                      </c:pt>
                      <c:pt idx="2534">
                        <c:v>44.777729999999998</c:v>
                      </c:pt>
                      <c:pt idx="2535">
                        <c:v>44.791539999999998</c:v>
                      </c:pt>
                      <c:pt idx="2536">
                        <c:v>44.805390000000003</c:v>
                      </c:pt>
                      <c:pt idx="2537">
                        <c:v>44.819270000000003</c:v>
                      </c:pt>
                      <c:pt idx="2538">
                        <c:v>44.833199999999998</c:v>
                      </c:pt>
                      <c:pt idx="2539">
                        <c:v>44.847160000000002</c:v>
                      </c:pt>
                      <c:pt idx="2540">
                        <c:v>44.861150000000002</c:v>
                      </c:pt>
                      <c:pt idx="2541">
                        <c:v>44.875169999999997</c:v>
                      </c:pt>
                      <c:pt idx="2542">
                        <c:v>44.889240000000001</c:v>
                      </c:pt>
                      <c:pt idx="2543">
                        <c:v>44.90334</c:v>
                      </c:pt>
                      <c:pt idx="2544">
                        <c:v>44.917459999999998</c:v>
                      </c:pt>
                      <c:pt idx="2545">
                        <c:v>44.931620000000002</c:v>
                      </c:pt>
                      <c:pt idx="2546">
                        <c:v>44.945810000000002</c:v>
                      </c:pt>
                      <c:pt idx="2547">
                        <c:v>44.960030000000003</c:v>
                      </c:pt>
                      <c:pt idx="2548">
                        <c:v>44.974260000000001</c:v>
                      </c:pt>
                      <c:pt idx="2549">
                        <c:v>44.988520000000001</c:v>
                      </c:pt>
                      <c:pt idx="2550">
                        <c:v>45.002760000000002</c:v>
                      </c:pt>
                      <c:pt idx="2551">
                        <c:v>45.017040000000001</c:v>
                      </c:pt>
                      <c:pt idx="2552">
                        <c:v>45.031289999999998</c:v>
                      </c:pt>
                      <c:pt idx="2553">
                        <c:v>45.045540000000003</c:v>
                      </c:pt>
                      <c:pt idx="2554">
                        <c:v>45.05977</c:v>
                      </c:pt>
                      <c:pt idx="2555">
                        <c:v>45.07396</c:v>
                      </c:pt>
                      <c:pt idx="2556">
                        <c:v>45.08813</c:v>
                      </c:pt>
                      <c:pt idx="2557">
                        <c:v>45.102260000000001</c:v>
                      </c:pt>
                      <c:pt idx="2558">
                        <c:v>45.116329999999998</c:v>
                      </c:pt>
                      <c:pt idx="2559">
                        <c:v>45.130360000000003</c:v>
                      </c:pt>
                      <c:pt idx="2560">
                        <c:v>45.14434</c:v>
                      </c:pt>
                      <c:pt idx="2561">
                        <c:v>45.158250000000002</c:v>
                      </c:pt>
                      <c:pt idx="2562">
                        <c:v>45.17212</c:v>
                      </c:pt>
                      <c:pt idx="2563">
                        <c:v>45.185940000000002</c:v>
                      </c:pt>
                      <c:pt idx="2564">
                        <c:v>45.199719999999999</c:v>
                      </c:pt>
                      <c:pt idx="2565">
                        <c:v>45.213470000000001</c:v>
                      </c:pt>
                      <c:pt idx="2566">
                        <c:v>45.227170000000001</c:v>
                      </c:pt>
                      <c:pt idx="2567">
                        <c:v>45.240870000000001</c:v>
                      </c:pt>
                      <c:pt idx="2568">
                        <c:v>45.254559999999998</c:v>
                      </c:pt>
                      <c:pt idx="2569">
                        <c:v>45.268239999999999</c:v>
                      </c:pt>
                      <c:pt idx="2570">
                        <c:v>45.281950000000002</c:v>
                      </c:pt>
                      <c:pt idx="2571">
                        <c:v>45.295670000000001</c:v>
                      </c:pt>
                      <c:pt idx="2572">
                        <c:v>45.309420000000003</c:v>
                      </c:pt>
                      <c:pt idx="2573">
                        <c:v>45.323219999999999</c:v>
                      </c:pt>
                      <c:pt idx="2574">
                        <c:v>45.337060000000001</c:v>
                      </c:pt>
                      <c:pt idx="2575">
                        <c:v>45.350960000000001</c:v>
                      </c:pt>
                      <c:pt idx="2576">
                        <c:v>45.364910000000002</c:v>
                      </c:pt>
                      <c:pt idx="2577">
                        <c:v>45.378929999999997</c:v>
                      </c:pt>
                      <c:pt idx="2578">
                        <c:v>45.393009999999997</c:v>
                      </c:pt>
                      <c:pt idx="2579">
                        <c:v>45.407139999999998</c:v>
                      </c:pt>
                      <c:pt idx="2580">
                        <c:v>45.421340000000001</c:v>
                      </c:pt>
                      <c:pt idx="2581">
                        <c:v>45.435609999999997</c:v>
                      </c:pt>
                      <c:pt idx="2582">
                        <c:v>45.449919999999999</c:v>
                      </c:pt>
                      <c:pt idx="2583">
                        <c:v>45.464289999999998</c:v>
                      </c:pt>
                      <c:pt idx="2584">
                        <c:v>45.478700000000003</c:v>
                      </c:pt>
                      <c:pt idx="2585">
                        <c:v>45.493160000000003</c:v>
                      </c:pt>
                      <c:pt idx="2586">
                        <c:v>45.507649999999998</c:v>
                      </c:pt>
                      <c:pt idx="2587">
                        <c:v>45.522179999999999</c:v>
                      </c:pt>
                      <c:pt idx="2588">
                        <c:v>45.536749999999998</c:v>
                      </c:pt>
                      <c:pt idx="2589">
                        <c:v>45.551340000000003</c:v>
                      </c:pt>
                      <c:pt idx="2590">
                        <c:v>45.565950000000001</c:v>
                      </c:pt>
                      <c:pt idx="2591">
                        <c:v>45.580579999999998</c:v>
                      </c:pt>
                      <c:pt idx="2592">
                        <c:v>45.595230000000001</c:v>
                      </c:pt>
                      <c:pt idx="2593">
                        <c:v>45.609900000000003</c:v>
                      </c:pt>
                      <c:pt idx="2594">
                        <c:v>45.624580000000002</c:v>
                      </c:pt>
                      <c:pt idx="2595">
                        <c:v>45.639270000000003</c:v>
                      </c:pt>
                      <c:pt idx="2596">
                        <c:v>45.65399</c:v>
                      </c:pt>
                      <c:pt idx="2597">
                        <c:v>45.668700000000001</c:v>
                      </c:pt>
                      <c:pt idx="2598">
                        <c:v>45.683439999999997</c:v>
                      </c:pt>
                      <c:pt idx="2599">
                        <c:v>45.698189999999997</c:v>
                      </c:pt>
                      <c:pt idx="2600">
                        <c:v>45.71293</c:v>
                      </c:pt>
                      <c:pt idx="2601">
                        <c:v>45.727699999999999</c:v>
                      </c:pt>
                      <c:pt idx="2602">
                        <c:v>45.74248</c:v>
                      </c:pt>
                      <c:pt idx="2603">
                        <c:v>45.757249999999999</c:v>
                      </c:pt>
                      <c:pt idx="2604">
                        <c:v>45.77205</c:v>
                      </c:pt>
                      <c:pt idx="2605">
                        <c:v>45.786839999999998</c:v>
                      </c:pt>
                      <c:pt idx="2606">
                        <c:v>45.801650000000002</c:v>
                      </c:pt>
                      <c:pt idx="2607">
                        <c:v>45.816479999999999</c:v>
                      </c:pt>
                      <c:pt idx="2608">
                        <c:v>45.831290000000003</c:v>
                      </c:pt>
                      <c:pt idx="2609">
                        <c:v>45.846139999999998</c:v>
                      </c:pt>
                      <c:pt idx="2610">
                        <c:v>45.860979999999998</c:v>
                      </c:pt>
                      <c:pt idx="2611">
                        <c:v>45.875819999999997</c:v>
                      </c:pt>
                      <c:pt idx="2612">
                        <c:v>45.890689999999999</c:v>
                      </c:pt>
                      <c:pt idx="2613">
                        <c:v>45.905549999999998</c:v>
                      </c:pt>
                      <c:pt idx="2614">
                        <c:v>45.92042</c:v>
                      </c:pt>
                      <c:pt idx="2615">
                        <c:v>45.935310000000001</c:v>
                      </c:pt>
                      <c:pt idx="2616">
                        <c:v>45.950180000000003</c:v>
                      </c:pt>
                      <c:pt idx="2617">
                        <c:v>45.96508</c:v>
                      </c:pt>
                      <c:pt idx="2618">
                        <c:v>45.979990000000001</c:v>
                      </c:pt>
                      <c:pt idx="2619">
                        <c:v>45.994880000000002</c:v>
                      </c:pt>
                      <c:pt idx="2620">
                        <c:v>46.009799999999998</c:v>
                      </c:pt>
                      <c:pt idx="2621">
                        <c:v>46.024709999999999</c:v>
                      </c:pt>
                      <c:pt idx="2622">
                        <c:v>46.039630000000002</c:v>
                      </c:pt>
                      <c:pt idx="2623">
                        <c:v>46.054569999999998</c:v>
                      </c:pt>
                      <c:pt idx="2624">
                        <c:v>46.069490000000002</c:v>
                      </c:pt>
                      <c:pt idx="2625">
                        <c:v>46.084420000000001</c:v>
                      </c:pt>
                      <c:pt idx="2626">
                        <c:v>46.099359999999997</c:v>
                      </c:pt>
                      <c:pt idx="2627">
                        <c:v>46.1143</c:v>
                      </c:pt>
                      <c:pt idx="2628">
                        <c:v>46.12923</c:v>
                      </c:pt>
                      <c:pt idx="2629">
                        <c:v>46.144170000000003</c:v>
                      </c:pt>
                      <c:pt idx="2630">
                        <c:v>46.159100000000002</c:v>
                      </c:pt>
                      <c:pt idx="2631">
                        <c:v>46.174039999999998</c:v>
                      </c:pt>
                      <c:pt idx="2632">
                        <c:v>46.188980000000001</c:v>
                      </c:pt>
                      <c:pt idx="2633">
                        <c:v>46.20391</c:v>
                      </c:pt>
                      <c:pt idx="2634">
                        <c:v>46.218850000000003</c:v>
                      </c:pt>
                      <c:pt idx="2635">
                        <c:v>46.233780000000003</c:v>
                      </c:pt>
                      <c:pt idx="2636">
                        <c:v>46.248699999999999</c:v>
                      </c:pt>
                      <c:pt idx="2637">
                        <c:v>46.263629999999999</c:v>
                      </c:pt>
                      <c:pt idx="2638">
                        <c:v>46.278570000000002</c:v>
                      </c:pt>
                      <c:pt idx="2639">
                        <c:v>46.293489999999998</c:v>
                      </c:pt>
                      <c:pt idx="2640">
                        <c:v>46.308410000000002</c:v>
                      </c:pt>
                      <c:pt idx="2641">
                        <c:v>46.323340000000002</c:v>
                      </c:pt>
                      <c:pt idx="2642">
                        <c:v>46.338270000000001</c:v>
                      </c:pt>
                      <c:pt idx="2643">
                        <c:v>46.353189999999998</c:v>
                      </c:pt>
                      <c:pt idx="2644">
                        <c:v>46.368119999999998</c:v>
                      </c:pt>
                      <c:pt idx="2645">
                        <c:v>46.383049999999997</c:v>
                      </c:pt>
                      <c:pt idx="2646">
                        <c:v>46.39799</c:v>
                      </c:pt>
                      <c:pt idx="2647">
                        <c:v>46.41292</c:v>
                      </c:pt>
                      <c:pt idx="2648">
                        <c:v>46.427860000000003</c:v>
                      </c:pt>
                      <c:pt idx="2649">
                        <c:v>46.442810000000001</c:v>
                      </c:pt>
                      <c:pt idx="2650">
                        <c:v>46.45776</c:v>
                      </c:pt>
                      <c:pt idx="2651">
                        <c:v>46.472720000000002</c:v>
                      </c:pt>
                      <c:pt idx="2652">
                        <c:v>46.487690000000001</c:v>
                      </c:pt>
                      <c:pt idx="2653">
                        <c:v>46.502650000000003</c:v>
                      </c:pt>
                      <c:pt idx="2654">
                        <c:v>46.51764</c:v>
                      </c:pt>
                      <c:pt idx="2655">
                        <c:v>46.532629999999997</c:v>
                      </c:pt>
                      <c:pt idx="2656">
                        <c:v>46.547620000000002</c:v>
                      </c:pt>
                      <c:pt idx="2657">
                        <c:v>46.562629999999999</c:v>
                      </c:pt>
                      <c:pt idx="2658">
                        <c:v>46.577649999999998</c:v>
                      </c:pt>
                      <c:pt idx="2659">
                        <c:v>46.592669999999998</c:v>
                      </c:pt>
                      <c:pt idx="2660">
                        <c:v>46.607709999999997</c:v>
                      </c:pt>
                      <c:pt idx="2661">
                        <c:v>46.62274</c:v>
                      </c:pt>
                      <c:pt idx="2662">
                        <c:v>46.637790000000003</c:v>
                      </c:pt>
                      <c:pt idx="2663">
                        <c:v>46.652859999999997</c:v>
                      </c:pt>
                      <c:pt idx="2664">
                        <c:v>46.667909999999999</c:v>
                      </c:pt>
                      <c:pt idx="2665">
                        <c:v>46.682989999999997</c:v>
                      </c:pt>
                      <c:pt idx="2666">
                        <c:v>46.698059999999998</c:v>
                      </c:pt>
                      <c:pt idx="2667">
                        <c:v>46.713149999999999</c:v>
                      </c:pt>
                      <c:pt idx="2668">
                        <c:v>46.72824</c:v>
                      </c:pt>
                      <c:pt idx="2669">
                        <c:v>46.74333</c:v>
                      </c:pt>
                      <c:pt idx="2670">
                        <c:v>46.758429999999997</c:v>
                      </c:pt>
                      <c:pt idx="2671">
                        <c:v>46.773539999999997</c:v>
                      </c:pt>
                      <c:pt idx="2672">
                        <c:v>46.788640000000001</c:v>
                      </c:pt>
                      <c:pt idx="2673">
                        <c:v>46.803759999999997</c:v>
                      </c:pt>
                      <c:pt idx="2674">
                        <c:v>46.818869999999997</c:v>
                      </c:pt>
                      <c:pt idx="2675">
                        <c:v>46.83399</c:v>
                      </c:pt>
                      <c:pt idx="2676">
                        <c:v>46.849119999999999</c:v>
                      </c:pt>
                      <c:pt idx="2677">
                        <c:v>46.864240000000002</c:v>
                      </c:pt>
                      <c:pt idx="2678">
                        <c:v>46.879359999999998</c:v>
                      </c:pt>
                      <c:pt idx="2679">
                        <c:v>46.894500000000001</c:v>
                      </c:pt>
                      <c:pt idx="2680">
                        <c:v>46.909619999999997</c:v>
                      </c:pt>
                      <c:pt idx="2681">
                        <c:v>46.924759999999999</c:v>
                      </c:pt>
                      <c:pt idx="2682">
                        <c:v>46.939900000000002</c:v>
                      </c:pt>
                      <c:pt idx="2683">
                        <c:v>46.955030000000001</c:v>
                      </c:pt>
                      <c:pt idx="2684">
                        <c:v>46.970179999999999</c:v>
                      </c:pt>
                      <c:pt idx="2685">
                        <c:v>46.985320000000002</c:v>
                      </c:pt>
                      <c:pt idx="2686">
                        <c:v>47.00047</c:v>
                      </c:pt>
                      <c:pt idx="2687">
                        <c:v>47.015619999999998</c:v>
                      </c:pt>
                      <c:pt idx="2688">
                        <c:v>47.030769999999997</c:v>
                      </c:pt>
                      <c:pt idx="2689">
                        <c:v>47.045920000000002</c:v>
                      </c:pt>
                      <c:pt idx="2690">
                        <c:v>47.061070000000001</c:v>
                      </c:pt>
                      <c:pt idx="2691">
                        <c:v>47.076230000000002</c:v>
                      </c:pt>
                      <c:pt idx="2692">
                        <c:v>47.0914</c:v>
                      </c:pt>
                      <c:pt idx="2693">
                        <c:v>47.106549999999999</c:v>
                      </c:pt>
                      <c:pt idx="2694">
                        <c:v>47.121720000000003</c:v>
                      </c:pt>
                      <c:pt idx="2695">
                        <c:v>47.136890000000001</c:v>
                      </c:pt>
                      <c:pt idx="2696">
                        <c:v>47.152050000000003</c:v>
                      </c:pt>
                      <c:pt idx="2697">
                        <c:v>47.16722</c:v>
                      </c:pt>
                      <c:pt idx="2698">
                        <c:v>47.182389999999998</c:v>
                      </c:pt>
                      <c:pt idx="2699">
                        <c:v>47.197569999999999</c:v>
                      </c:pt>
                      <c:pt idx="2700">
                        <c:v>47.21275</c:v>
                      </c:pt>
                      <c:pt idx="2701">
                        <c:v>47.227919999999997</c:v>
                      </c:pt>
                      <c:pt idx="2702">
                        <c:v>47.243110000000001</c:v>
                      </c:pt>
                      <c:pt idx="2703">
                        <c:v>47.258279999999999</c:v>
                      </c:pt>
                      <c:pt idx="2704">
                        <c:v>47.27346</c:v>
                      </c:pt>
                      <c:pt idx="2705">
                        <c:v>47.288640000000001</c:v>
                      </c:pt>
                      <c:pt idx="2706">
                        <c:v>47.303820000000002</c:v>
                      </c:pt>
                      <c:pt idx="2707">
                        <c:v>47.319020000000002</c:v>
                      </c:pt>
                      <c:pt idx="2708">
                        <c:v>47.334200000000003</c:v>
                      </c:pt>
                      <c:pt idx="2709">
                        <c:v>47.34939</c:v>
                      </c:pt>
                      <c:pt idx="2710">
                        <c:v>47.364579999999997</c:v>
                      </c:pt>
                      <c:pt idx="2711">
                        <c:v>47.379770000000001</c:v>
                      </c:pt>
                      <c:pt idx="2712">
                        <c:v>47.394959999999998</c:v>
                      </c:pt>
                      <c:pt idx="2713">
                        <c:v>47.410159999999998</c:v>
                      </c:pt>
                      <c:pt idx="2714">
                        <c:v>47.425339999999998</c:v>
                      </c:pt>
                      <c:pt idx="2715">
                        <c:v>47.440539999999999</c:v>
                      </c:pt>
                      <c:pt idx="2716">
                        <c:v>47.455739999999999</c:v>
                      </c:pt>
                      <c:pt idx="2717">
                        <c:v>47.47092</c:v>
                      </c:pt>
                      <c:pt idx="2718">
                        <c:v>47.48612</c:v>
                      </c:pt>
                      <c:pt idx="2719">
                        <c:v>47.501309999999997</c:v>
                      </c:pt>
                      <c:pt idx="2720">
                        <c:v>47.516509999999997</c:v>
                      </c:pt>
                      <c:pt idx="2721">
                        <c:v>47.531709999999997</c:v>
                      </c:pt>
                      <c:pt idx="2722">
                        <c:v>47.546900000000001</c:v>
                      </c:pt>
                      <c:pt idx="2723">
                        <c:v>47.562109999999997</c:v>
                      </c:pt>
                      <c:pt idx="2724">
                        <c:v>47.577309999999997</c:v>
                      </c:pt>
                      <c:pt idx="2725">
                        <c:v>47.592500000000001</c:v>
                      </c:pt>
                      <c:pt idx="2726">
                        <c:v>47.607709999999997</c:v>
                      </c:pt>
                      <c:pt idx="2727">
                        <c:v>47.622909999999997</c:v>
                      </c:pt>
                      <c:pt idx="2728">
                        <c:v>47.638100000000001</c:v>
                      </c:pt>
                      <c:pt idx="2729">
                        <c:v>47.653309999999998</c:v>
                      </c:pt>
                      <c:pt idx="2730">
                        <c:v>47.668500000000002</c:v>
                      </c:pt>
                      <c:pt idx="2731">
                        <c:v>47.683709999999998</c:v>
                      </c:pt>
                      <c:pt idx="2732">
                        <c:v>47.698909999999998</c:v>
                      </c:pt>
                      <c:pt idx="2733">
                        <c:v>47.714100000000002</c:v>
                      </c:pt>
                      <c:pt idx="2734">
                        <c:v>47.729309999999998</c:v>
                      </c:pt>
                      <c:pt idx="2735">
                        <c:v>47.744509999999998</c:v>
                      </c:pt>
                      <c:pt idx="2736">
                        <c:v>47.759700000000002</c:v>
                      </c:pt>
                      <c:pt idx="2737">
                        <c:v>47.774909999999998</c:v>
                      </c:pt>
                      <c:pt idx="2738">
                        <c:v>47.790100000000002</c:v>
                      </c:pt>
                      <c:pt idx="2739">
                        <c:v>47.805300000000003</c:v>
                      </c:pt>
                      <c:pt idx="2740">
                        <c:v>47.820500000000003</c:v>
                      </c:pt>
                      <c:pt idx="2741">
                        <c:v>47.835700000000003</c:v>
                      </c:pt>
                      <c:pt idx="2742">
                        <c:v>47.85089</c:v>
                      </c:pt>
                      <c:pt idx="2743">
                        <c:v>47.866100000000003</c:v>
                      </c:pt>
                      <c:pt idx="2744">
                        <c:v>47.881279999999997</c:v>
                      </c:pt>
                      <c:pt idx="2745">
                        <c:v>47.89649</c:v>
                      </c:pt>
                      <c:pt idx="2746">
                        <c:v>47.911679999999997</c:v>
                      </c:pt>
                      <c:pt idx="2747">
                        <c:v>47.926879999999997</c:v>
                      </c:pt>
                      <c:pt idx="2748">
                        <c:v>47.94209</c:v>
                      </c:pt>
                      <c:pt idx="2749">
                        <c:v>47.95729</c:v>
                      </c:pt>
                      <c:pt idx="2750">
                        <c:v>47.972490000000001</c:v>
                      </c:pt>
                      <c:pt idx="2751">
                        <c:v>47.987699999999997</c:v>
                      </c:pt>
                      <c:pt idx="2752">
                        <c:v>48.002899999999997</c:v>
                      </c:pt>
                      <c:pt idx="2753">
                        <c:v>48.018099999999997</c:v>
                      </c:pt>
                      <c:pt idx="2754">
                        <c:v>48.03331</c:v>
                      </c:pt>
                      <c:pt idx="2755">
                        <c:v>48.048520000000003</c:v>
                      </c:pt>
                      <c:pt idx="2756">
                        <c:v>48.063740000000003</c:v>
                      </c:pt>
                      <c:pt idx="2757">
                        <c:v>48.078940000000003</c:v>
                      </c:pt>
                      <c:pt idx="2758">
                        <c:v>48.094149999999999</c:v>
                      </c:pt>
                      <c:pt idx="2759">
                        <c:v>48.109369999999998</c:v>
                      </c:pt>
                      <c:pt idx="2760">
                        <c:v>48.124589999999998</c:v>
                      </c:pt>
                      <c:pt idx="2761">
                        <c:v>48.139800000000001</c:v>
                      </c:pt>
                      <c:pt idx="2762">
                        <c:v>48.155009999999997</c:v>
                      </c:pt>
                      <c:pt idx="2763">
                        <c:v>48.17024</c:v>
                      </c:pt>
                      <c:pt idx="2764">
                        <c:v>48.185450000000003</c:v>
                      </c:pt>
                      <c:pt idx="2765">
                        <c:v>48.200670000000002</c:v>
                      </c:pt>
                      <c:pt idx="2766">
                        <c:v>48.215890000000002</c:v>
                      </c:pt>
                      <c:pt idx="2767">
                        <c:v>48.231110000000001</c:v>
                      </c:pt>
                      <c:pt idx="2768">
                        <c:v>48.246319999999997</c:v>
                      </c:pt>
                      <c:pt idx="2769">
                        <c:v>48.261539999999997</c:v>
                      </c:pt>
                      <c:pt idx="2770">
                        <c:v>48.276760000000003</c:v>
                      </c:pt>
                      <c:pt idx="2771">
                        <c:v>48.291989999999998</c:v>
                      </c:pt>
                      <c:pt idx="2772">
                        <c:v>48.307209999999998</c:v>
                      </c:pt>
                      <c:pt idx="2773">
                        <c:v>48.322420000000001</c:v>
                      </c:pt>
                      <c:pt idx="2774">
                        <c:v>48.337649999999996</c:v>
                      </c:pt>
                      <c:pt idx="2775">
                        <c:v>48.352870000000003</c:v>
                      </c:pt>
                      <c:pt idx="2776">
                        <c:v>48.368090000000002</c:v>
                      </c:pt>
                      <c:pt idx="2777">
                        <c:v>48.383319999999998</c:v>
                      </c:pt>
                      <c:pt idx="2778">
                        <c:v>48.398530000000001</c:v>
                      </c:pt>
                      <c:pt idx="2779">
                        <c:v>48.413760000000003</c:v>
                      </c:pt>
                      <c:pt idx="2780">
                        <c:v>48.428980000000003</c:v>
                      </c:pt>
                      <c:pt idx="2781">
                        <c:v>48.444200000000002</c:v>
                      </c:pt>
                      <c:pt idx="2782">
                        <c:v>48.459429999999998</c:v>
                      </c:pt>
                      <c:pt idx="2783">
                        <c:v>48.474649999999997</c:v>
                      </c:pt>
                      <c:pt idx="2784">
                        <c:v>48.489870000000003</c:v>
                      </c:pt>
                      <c:pt idx="2785">
                        <c:v>48.505110000000002</c:v>
                      </c:pt>
                      <c:pt idx="2786">
                        <c:v>48.520319999999998</c:v>
                      </c:pt>
                      <c:pt idx="2787">
                        <c:v>48.535550000000001</c:v>
                      </c:pt>
                      <c:pt idx="2788">
                        <c:v>48.550780000000003</c:v>
                      </c:pt>
                      <c:pt idx="2789">
                        <c:v>48.565989999999999</c:v>
                      </c:pt>
                      <c:pt idx="2790">
                        <c:v>48.581220000000002</c:v>
                      </c:pt>
                      <c:pt idx="2791">
                        <c:v>48.596449999999997</c:v>
                      </c:pt>
                      <c:pt idx="2792">
                        <c:v>48.611669999999997</c:v>
                      </c:pt>
                      <c:pt idx="2793">
                        <c:v>48.626899999999999</c:v>
                      </c:pt>
                      <c:pt idx="2794">
                        <c:v>48.642110000000002</c:v>
                      </c:pt>
                      <c:pt idx="2795">
                        <c:v>48.657350000000001</c:v>
                      </c:pt>
                      <c:pt idx="2796">
                        <c:v>48.672580000000004</c:v>
                      </c:pt>
                      <c:pt idx="2797">
                        <c:v>48.68779</c:v>
                      </c:pt>
                      <c:pt idx="2798">
                        <c:v>48.703029999999998</c:v>
                      </c:pt>
                      <c:pt idx="2799">
                        <c:v>48.718249999999998</c:v>
                      </c:pt>
                      <c:pt idx="2800">
                        <c:v>48.733469999999997</c:v>
                      </c:pt>
                      <c:pt idx="2801">
                        <c:v>48.748710000000003</c:v>
                      </c:pt>
                      <c:pt idx="2802">
                        <c:v>48.763930000000002</c:v>
                      </c:pt>
                      <c:pt idx="2803">
                        <c:v>48.779159999999997</c:v>
                      </c:pt>
                      <c:pt idx="2804">
                        <c:v>48.79439</c:v>
                      </c:pt>
                      <c:pt idx="2805">
                        <c:v>48.809600000000003</c:v>
                      </c:pt>
                      <c:pt idx="2806">
                        <c:v>48.824840000000002</c:v>
                      </c:pt>
                      <c:pt idx="2807">
                        <c:v>48.840060000000001</c:v>
                      </c:pt>
                      <c:pt idx="2808">
                        <c:v>48.855289999999997</c:v>
                      </c:pt>
                      <c:pt idx="2809">
                        <c:v>48.870519999999999</c:v>
                      </c:pt>
                      <c:pt idx="2810">
                        <c:v>48.885739999999998</c:v>
                      </c:pt>
                      <c:pt idx="2811">
                        <c:v>48.900970000000001</c:v>
                      </c:pt>
                      <c:pt idx="2812">
                        <c:v>48.916200000000003</c:v>
                      </c:pt>
                      <c:pt idx="2813">
                        <c:v>48.931429999999999</c:v>
                      </c:pt>
                      <c:pt idx="2814">
                        <c:v>48.946649999999998</c:v>
                      </c:pt>
                      <c:pt idx="2815">
                        <c:v>48.961869999999998</c:v>
                      </c:pt>
                      <c:pt idx="2816">
                        <c:v>48.977110000000003</c:v>
                      </c:pt>
                      <c:pt idx="2817">
                        <c:v>48.992330000000003</c:v>
                      </c:pt>
                      <c:pt idx="2818">
                        <c:v>49.007559999999998</c:v>
                      </c:pt>
                      <c:pt idx="2819">
                        <c:v>49.022779999999997</c:v>
                      </c:pt>
                      <c:pt idx="2820">
                        <c:v>49.038020000000003</c:v>
                      </c:pt>
                      <c:pt idx="2821">
                        <c:v>49.053240000000002</c:v>
                      </c:pt>
                      <c:pt idx="2822">
                        <c:v>49.068469999999998</c:v>
                      </c:pt>
                      <c:pt idx="2823">
                        <c:v>49.083689999999997</c:v>
                      </c:pt>
                      <c:pt idx="2824">
                        <c:v>49.098930000000003</c:v>
                      </c:pt>
                      <c:pt idx="2825">
                        <c:v>49.114150000000002</c:v>
                      </c:pt>
                      <c:pt idx="2826">
                        <c:v>49.129379999999998</c:v>
                      </c:pt>
                      <c:pt idx="2827">
                        <c:v>49.14461</c:v>
                      </c:pt>
                      <c:pt idx="2828">
                        <c:v>49.159840000000003</c:v>
                      </c:pt>
                      <c:pt idx="2829">
                        <c:v>49.175060000000002</c:v>
                      </c:pt>
                      <c:pt idx="2830">
                        <c:v>49.190289999999997</c:v>
                      </c:pt>
                      <c:pt idx="2831">
                        <c:v>49.20552</c:v>
                      </c:pt>
                      <c:pt idx="2832">
                        <c:v>49.220750000000002</c:v>
                      </c:pt>
                      <c:pt idx="2833">
                        <c:v>49.235979999999998</c:v>
                      </c:pt>
                      <c:pt idx="2834">
                        <c:v>49.25121</c:v>
                      </c:pt>
                      <c:pt idx="2835">
                        <c:v>49.266440000000003</c:v>
                      </c:pt>
                      <c:pt idx="2836">
                        <c:v>49.281669999999998</c:v>
                      </c:pt>
                      <c:pt idx="2837">
                        <c:v>49.296900000000001</c:v>
                      </c:pt>
                      <c:pt idx="2838">
                        <c:v>49.312130000000003</c:v>
                      </c:pt>
                      <c:pt idx="2839">
                        <c:v>49.327350000000003</c:v>
                      </c:pt>
                      <c:pt idx="2840">
                        <c:v>49.342590000000001</c:v>
                      </c:pt>
                      <c:pt idx="2841">
                        <c:v>49.35783</c:v>
                      </c:pt>
                      <c:pt idx="2842">
                        <c:v>49.373040000000003</c:v>
                      </c:pt>
                      <c:pt idx="2843">
                        <c:v>49.388280000000002</c:v>
                      </c:pt>
                      <c:pt idx="2844">
                        <c:v>49.403509999999997</c:v>
                      </c:pt>
                      <c:pt idx="2845">
                        <c:v>49.41874</c:v>
                      </c:pt>
                      <c:pt idx="2846">
                        <c:v>49.433979999999998</c:v>
                      </c:pt>
                      <c:pt idx="2847">
                        <c:v>49.449199999999998</c:v>
                      </c:pt>
                      <c:pt idx="2848">
                        <c:v>49.46443</c:v>
                      </c:pt>
                      <c:pt idx="2849">
                        <c:v>49.479669999999999</c:v>
                      </c:pt>
                      <c:pt idx="2850">
                        <c:v>49.494889999999998</c:v>
                      </c:pt>
                      <c:pt idx="2851">
                        <c:v>49.510129999999997</c:v>
                      </c:pt>
                      <c:pt idx="2852">
                        <c:v>49.525370000000002</c:v>
                      </c:pt>
                      <c:pt idx="2853">
                        <c:v>49.540590000000002</c:v>
                      </c:pt>
                      <c:pt idx="2854">
                        <c:v>49.55583</c:v>
                      </c:pt>
                      <c:pt idx="2855">
                        <c:v>49.571060000000003</c:v>
                      </c:pt>
                      <c:pt idx="2856">
                        <c:v>49.586280000000002</c:v>
                      </c:pt>
                      <c:pt idx="2857">
                        <c:v>49.601520000000001</c:v>
                      </c:pt>
                      <c:pt idx="2858">
                        <c:v>49.61674</c:v>
                      </c:pt>
                      <c:pt idx="2859">
                        <c:v>49.631979999999999</c:v>
                      </c:pt>
                      <c:pt idx="2860">
                        <c:v>49.647219999999997</c:v>
                      </c:pt>
                      <c:pt idx="2861">
                        <c:v>49.662439999999997</c:v>
                      </c:pt>
                      <c:pt idx="2862">
                        <c:v>49.677680000000002</c:v>
                      </c:pt>
                      <c:pt idx="2863">
                        <c:v>49.692909999999998</c:v>
                      </c:pt>
                      <c:pt idx="2864">
                        <c:v>49.70814</c:v>
                      </c:pt>
                      <c:pt idx="2865">
                        <c:v>49.723379999999999</c:v>
                      </c:pt>
                      <c:pt idx="2866">
                        <c:v>49.738610000000001</c:v>
                      </c:pt>
                      <c:pt idx="2867">
                        <c:v>49.753839999999997</c:v>
                      </c:pt>
                      <c:pt idx="2868">
                        <c:v>49.769080000000002</c:v>
                      </c:pt>
                      <c:pt idx="2869">
                        <c:v>49.784300000000002</c:v>
                      </c:pt>
                      <c:pt idx="2870">
                        <c:v>49.79954</c:v>
                      </c:pt>
                      <c:pt idx="2871">
                        <c:v>49.814770000000003</c:v>
                      </c:pt>
                      <c:pt idx="2872">
                        <c:v>49.83</c:v>
                      </c:pt>
                      <c:pt idx="2873">
                        <c:v>49.845230000000001</c:v>
                      </c:pt>
                      <c:pt idx="2874">
                        <c:v>49.860460000000003</c:v>
                      </c:pt>
                      <c:pt idx="2875">
                        <c:v>49.875689999999999</c:v>
                      </c:pt>
                      <c:pt idx="2876">
                        <c:v>49.890929999999997</c:v>
                      </c:pt>
                      <c:pt idx="2877">
                        <c:v>49.906170000000003</c:v>
                      </c:pt>
                      <c:pt idx="2878">
                        <c:v>49.921390000000002</c:v>
                      </c:pt>
                      <c:pt idx="2879">
                        <c:v>49.936630000000001</c:v>
                      </c:pt>
                      <c:pt idx="2880">
                        <c:v>49.951860000000003</c:v>
                      </c:pt>
                      <c:pt idx="2881">
                        <c:v>49.967100000000002</c:v>
                      </c:pt>
                      <c:pt idx="2882">
                        <c:v>49.982320000000001</c:v>
                      </c:pt>
                      <c:pt idx="2883">
                        <c:v>49.99756</c:v>
                      </c:pt>
                      <c:pt idx="2884">
                        <c:v>50.012799999999999</c:v>
                      </c:pt>
                      <c:pt idx="2885">
                        <c:v>50.028019999999998</c:v>
                      </c:pt>
                      <c:pt idx="2886">
                        <c:v>50.043259999999997</c:v>
                      </c:pt>
                      <c:pt idx="2887">
                        <c:v>50.058489999999999</c:v>
                      </c:pt>
                      <c:pt idx="2888">
                        <c:v>50.073729999999998</c:v>
                      </c:pt>
                      <c:pt idx="2889">
                        <c:v>50.08896</c:v>
                      </c:pt>
                      <c:pt idx="2890">
                        <c:v>50.104190000000003</c:v>
                      </c:pt>
                      <c:pt idx="2891">
                        <c:v>50.119430000000001</c:v>
                      </c:pt>
                      <c:pt idx="2892">
                        <c:v>50.134659999999997</c:v>
                      </c:pt>
                      <c:pt idx="2893">
                        <c:v>50.149889999999999</c:v>
                      </c:pt>
                      <c:pt idx="2894">
                        <c:v>50.165120000000002</c:v>
                      </c:pt>
                      <c:pt idx="2895">
                        <c:v>50.180349999999997</c:v>
                      </c:pt>
                      <c:pt idx="2896">
                        <c:v>50.195590000000003</c:v>
                      </c:pt>
                      <c:pt idx="2897">
                        <c:v>50.210819999999998</c:v>
                      </c:pt>
                      <c:pt idx="2898">
                        <c:v>50.226050000000001</c:v>
                      </c:pt>
                      <c:pt idx="2899">
                        <c:v>50.241289999999999</c:v>
                      </c:pt>
                      <c:pt idx="2900">
                        <c:v>50.256520000000002</c:v>
                      </c:pt>
                      <c:pt idx="2901">
                        <c:v>50.271749999999997</c:v>
                      </c:pt>
                      <c:pt idx="2902">
                        <c:v>50.286990000000003</c:v>
                      </c:pt>
                      <c:pt idx="2903">
                        <c:v>50.302210000000002</c:v>
                      </c:pt>
                      <c:pt idx="2904">
                        <c:v>50.317450000000001</c:v>
                      </c:pt>
                      <c:pt idx="2905">
                        <c:v>50.332689999999999</c:v>
                      </c:pt>
                      <c:pt idx="2906">
                        <c:v>50.347909999999999</c:v>
                      </c:pt>
                      <c:pt idx="2907">
                        <c:v>50.363149999999997</c:v>
                      </c:pt>
                      <c:pt idx="2908">
                        <c:v>50.378369999999997</c:v>
                      </c:pt>
                      <c:pt idx="2909">
                        <c:v>50.393610000000002</c:v>
                      </c:pt>
                      <c:pt idx="2910">
                        <c:v>50.408859999999997</c:v>
                      </c:pt>
                      <c:pt idx="2911">
                        <c:v>50.42407</c:v>
                      </c:pt>
                      <c:pt idx="2912">
                        <c:v>50.439320000000002</c:v>
                      </c:pt>
                      <c:pt idx="2913">
                        <c:v>50.454560000000001</c:v>
                      </c:pt>
                      <c:pt idx="2914">
                        <c:v>50.46978</c:v>
                      </c:pt>
                      <c:pt idx="2915">
                        <c:v>50.485019999999999</c:v>
                      </c:pt>
                      <c:pt idx="2916">
                        <c:v>50.500250000000001</c:v>
                      </c:pt>
                      <c:pt idx="2917">
                        <c:v>50.515479999999997</c:v>
                      </c:pt>
                      <c:pt idx="2918">
                        <c:v>50.530720000000002</c:v>
                      </c:pt>
                      <c:pt idx="2919">
                        <c:v>50.545940000000002</c:v>
                      </c:pt>
                      <c:pt idx="2920">
                        <c:v>50.56118</c:v>
                      </c:pt>
                      <c:pt idx="2921">
                        <c:v>50.576419999999999</c:v>
                      </c:pt>
                      <c:pt idx="2922">
                        <c:v>50.591639999999998</c:v>
                      </c:pt>
                      <c:pt idx="2923">
                        <c:v>50.606879999999997</c:v>
                      </c:pt>
                      <c:pt idx="2924">
                        <c:v>50.622109999999999</c:v>
                      </c:pt>
                      <c:pt idx="2925">
                        <c:v>50.637340000000002</c:v>
                      </c:pt>
                      <c:pt idx="2926">
                        <c:v>50.65258</c:v>
                      </c:pt>
                      <c:pt idx="2927">
                        <c:v>50.667810000000003</c:v>
                      </c:pt>
                      <c:pt idx="2928">
                        <c:v>50.683039999999998</c:v>
                      </c:pt>
                      <c:pt idx="2929">
                        <c:v>50.69829</c:v>
                      </c:pt>
                      <c:pt idx="2930">
                        <c:v>50.713520000000003</c:v>
                      </c:pt>
                      <c:pt idx="2931">
                        <c:v>50.728749999999998</c:v>
                      </c:pt>
                      <c:pt idx="2932">
                        <c:v>50.743980000000001</c:v>
                      </c:pt>
                      <c:pt idx="2933">
                        <c:v>50.759210000000003</c:v>
                      </c:pt>
                      <c:pt idx="2934">
                        <c:v>50.774450000000002</c:v>
                      </c:pt>
                      <c:pt idx="2935">
                        <c:v>50.789679999999997</c:v>
                      </c:pt>
                      <c:pt idx="2936">
                        <c:v>50.80491</c:v>
                      </c:pt>
                      <c:pt idx="2937">
                        <c:v>50.820149999999998</c:v>
                      </c:pt>
                      <c:pt idx="2938">
                        <c:v>50.835380000000001</c:v>
                      </c:pt>
                      <c:pt idx="2939">
                        <c:v>50.850610000000003</c:v>
                      </c:pt>
                      <c:pt idx="2940">
                        <c:v>50.865839999999999</c:v>
                      </c:pt>
                      <c:pt idx="2941">
                        <c:v>50.88109</c:v>
                      </c:pt>
                      <c:pt idx="2942">
                        <c:v>50.896320000000003</c:v>
                      </c:pt>
                      <c:pt idx="2943">
                        <c:v>50.911549999999998</c:v>
                      </c:pt>
                      <c:pt idx="2944">
                        <c:v>50.926780000000001</c:v>
                      </c:pt>
                      <c:pt idx="2945">
                        <c:v>50.942019999999999</c:v>
                      </c:pt>
                      <c:pt idx="2946">
                        <c:v>50.957250000000002</c:v>
                      </c:pt>
                      <c:pt idx="2947">
                        <c:v>50.972479999999997</c:v>
                      </c:pt>
                      <c:pt idx="2948">
                        <c:v>50.98771</c:v>
                      </c:pt>
                      <c:pt idx="2949">
                        <c:v>51.002949999999998</c:v>
                      </c:pt>
                      <c:pt idx="2950">
                        <c:v>51.018180000000001</c:v>
                      </c:pt>
                      <c:pt idx="2951">
                        <c:v>51.033410000000003</c:v>
                      </c:pt>
                      <c:pt idx="2952">
                        <c:v>51.048659999999998</c:v>
                      </c:pt>
                      <c:pt idx="2953">
                        <c:v>51.063890000000001</c:v>
                      </c:pt>
                      <c:pt idx="2954">
                        <c:v>51.079120000000003</c:v>
                      </c:pt>
                      <c:pt idx="2955">
                        <c:v>51.094360000000002</c:v>
                      </c:pt>
                      <c:pt idx="2956">
                        <c:v>51.109580000000001</c:v>
                      </c:pt>
                      <c:pt idx="2957">
                        <c:v>51.12482</c:v>
                      </c:pt>
                      <c:pt idx="2958">
                        <c:v>51.140050000000002</c:v>
                      </c:pt>
                      <c:pt idx="2959">
                        <c:v>51.155279999999998</c:v>
                      </c:pt>
                      <c:pt idx="2960">
                        <c:v>51.170520000000003</c:v>
                      </c:pt>
                      <c:pt idx="2961">
                        <c:v>51.185760000000002</c:v>
                      </c:pt>
                      <c:pt idx="2962">
                        <c:v>51.200989999999997</c:v>
                      </c:pt>
                      <c:pt idx="2963">
                        <c:v>51.216230000000003</c:v>
                      </c:pt>
                      <c:pt idx="2964">
                        <c:v>51.231450000000002</c:v>
                      </c:pt>
                      <c:pt idx="2965">
                        <c:v>51.246690000000001</c:v>
                      </c:pt>
                      <c:pt idx="2966">
                        <c:v>51.26193</c:v>
                      </c:pt>
                      <c:pt idx="2967">
                        <c:v>51.277149999999999</c:v>
                      </c:pt>
                      <c:pt idx="2968">
                        <c:v>51.292389999999997</c:v>
                      </c:pt>
                      <c:pt idx="2969">
                        <c:v>51.307630000000003</c:v>
                      </c:pt>
                      <c:pt idx="2970">
                        <c:v>51.322850000000003</c:v>
                      </c:pt>
                      <c:pt idx="2971">
                        <c:v>51.338090000000001</c:v>
                      </c:pt>
                      <c:pt idx="2972">
                        <c:v>51.353319999999997</c:v>
                      </c:pt>
                      <c:pt idx="2973">
                        <c:v>51.368560000000002</c:v>
                      </c:pt>
                      <c:pt idx="2974">
                        <c:v>51.383800000000001</c:v>
                      </c:pt>
                      <c:pt idx="2975">
                        <c:v>51.39902</c:v>
                      </c:pt>
                      <c:pt idx="2976">
                        <c:v>51.414259999999999</c:v>
                      </c:pt>
                      <c:pt idx="2977">
                        <c:v>51.429499999999997</c:v>
                      </c:pt>
                      <c:pt idx="2978">
                        <c:v>51.444719999999997</c:v>
                      </c:pt>
                      <c:pt idx="2979">
                        <c:v>51.459960000000002</c:v>
                      </c:pt>
                      <c:pt idx="2980">
                        <c:v>51.475189999999998</c:v>
                      </c:pt>
                      <c:pt idx="2981">
                        <c:v>51.490430000000003</c:v>
                      </c:pt>
                      <c:pt idx="2982">
                        <c:v>51.505670000000002</c:v>
                      </c:pt>
                      <c:pt idx="2983">
                        <c:v>51.520890000000001</c:v>
                      </c:pt>
                      <c:pt idx="2984">
                        <c:v>51.53613</c:v>
                      </c:pt>
                      <c:pt idx="2985">
                        <c:v>51.551369999999999</c:v>
                      </c:pt>
                      <c:pt idx="2986">
                        <c:v>51.566589999999998</c:v>
                      </c:pt>
                      <c:pt idx="2987">
                        <c:v>51.581829999999997</c:v>
                      </c:pt>
                      <c:pt idx="2988">
                        <c:v>51.597059999999999</c:v>
                      </c:pt>
                      <c:pt idx="2989">
                        <c:v>51.612290000000002</c:v>
                      </c:pt>
                      <c:pt idx="2990">
                        <c:v>51.627540000000003</c:v>
                      </c:pt>
                      <c:pt idx="2991">
                        <c:v>51.642769999999999</c:v>
                      </c:pt>
                      <c:pt idx="2992">
                        <c:v>51.658000000000001</c:v>
                      </c:pt>
                      <c:pt idx="2993">
                        <c:v>51.67324</c:v>
                      </c:pt>
                      <c:pt idx="2994">
                        <c:v>51.688470000000002</c:v>
                      </c:pt>
                      <c:pt idx="2995">
                        <c:v>51.703699999999998</c:v>
                      </c:pt>
                      <c:pt idx="2996">
                        <c:v>51.71893</c:v>
                      </c:pt>
                      <c:pt idx="2997">
                        <c:v>51.734160000000003</c:v>
                      </c:pt>
                      <c:pt idx="2998">
                        <c:v>51.749400000000001</c:v>
                      </c:pt>
                      <c:pt idx="2999">
                        <c:v>51.76464</c:v>
                      </c:pt>
                      <c:pt idx="3000">
                        <c:v>51.779870000000003</c:v>
                      </c:pt>
                      <c:pt idx="3001">
                        <c:v>51.795110000000001</c:v>
                      </c:pt>
                      <c:pt idx="3002">
                        <c:v>51.810339999999997</c:v>
                      </c:pt>
                      <c:pt idx="3003">
                        <c:v>51.825569999999999</c:v>
                      </c:pt>
                      <c:pt idx="3004">
                        <c:v>51.840800000000002</c:v>
                      </c:pt>
                      <c:pt idx="3005">
                        <c:v>51.85604</c:v>
                      </c:pt>
                      <c:pt idx="3006">
                        <c:v>51.871270000000003</c:v>
                      </c:pt>
                      <c:pt idx="3007">
                        <c:v>51.886499999999998</c:v>
                      </c:pt>
                      <c:pt idx="3008">
                        <c:v>51.901739999999997</c:v>
                      </c:pt>
                      <c:pt idx="3009">
                        <c:v>51.916980000000002</c:v>
                      </c:pt>
                      <c:pt idx="3010">
                        <c:v>51.932209999999998</c:v>
                      </c:pt>
                      <c:pt idx="3011">
                        <c:v>51.94744</c:v>
                      </c:pt>
                      <c:pt idx="3012">
                        <c:v>51.962670000000003</c:v>
                      </c:pt>
                      <c:pt idx="3013">
                        <c:v>51.977910000000001</c:v>
                      </c:pt>
                      <c:pt idx="3014">
                        <c:v>51.993139999999997</c:v>
                      </c:pt>
                      <c:pt idx="3015">
                        <c:v>52.008369999999999</c:v>
                      </c:pt>
                      <c:pt idx="3016">
                        <c:v>52.023609999999998</c:v>
                      </c:pt>
                      <c:pt idx="3017">
                        <c:v>52.038849999999996</c:v>
                      </c:pt>
                      <c:pt idx="3018">
                        <c:v>52.054079999999999</c:v>
                      </c:pt>
                      <c:pt idx="3019">
                        <c:v>52.069319999999998</c:v>
                      </c:pt>
                      <c:pt idx="3020">
                        <c:v>52.084539999999997</c:v>
                      </c:pt>
                      <c:pt idx="3021">
                        <c:v>52.099780000000003</c:v>
                      </c:pt>
                      <c:pt idx="3022">
                        <c:v>52.115009999999998</c:v>
                      </c:pt>
                      <c:pt idx="3023">
                        <c:v>52.130240000000001</c:v>
                      </c:pt>
                      <c:pt idx="3024">
                        <c:v>52.145479999999999</c:v>
                      </c:pt>
                      <c:pt idx="3025">
                        <c:v>52.160710000000002</c:v>
                      </c:pt>
                      <c:pt idx="3026">
                        <c:v>52.17595</c:v>
                      </c:pt>
                      <c:pt idx="3027">
                        <c:v>52.191189999999999</c:v>
                      </c:pt>
                      <c:pt idx="3028">
                        <c:v>52.206409999999998</c:v>
                      </c:pt>
                      <c:pt idx="3029">
                        <c:v>52.221649999999997</c:v>
                      </c:pt>
                      <c:pt idx="3030">
                        <c:v>52.236890000000002</c:v>
                      </c:pt>
                      <c:pt idx="3031">
                        <c:v>52.252110000000002</c:v>
                      </c:pt>
                      <c:pt idx="3032">
                        <c:v>52.26735</c:v>
                      </c:pt>
                      <c:pt idx="3033">
                        <c:v>52.28257</c:v>
                      </c:pt>
                      <c:pt idx="3034">
                        <c:v>52.297820000000002</c:v>
                      </c:pt>
                      <c:pt idx="3035">
                        <c:v>52.31306</c:v>
                      </c:pt>
                      <c:pt idx="3036">
                        <c:v>52.328279999999999</c:v>
                      </c:pt>
                      <c:pt idx="3037">
                        <c:v>52.343519999999998</c:v>
                      </c:pt>
                      <c:pt idx="3038">
                        <c:v>52.358759999999997</c:v>
                      </c:pt>
                      <c:pt idx="3039">
                        <c:v>52.373980000000003</c:v>
                      </c:pt>
                      <c:pt idx="3040">
                        <c:v>52.389220000000002</c:v>
                      </c:pt>
                      <c:pt idx="3041">
                        <c:v>52.404449999999997</c:v>
                      </c:pt>
                      <c:pt idx="3042">
                        <c:v>52.41968</c:v>
                      </c:pt>
                      <c:pt idx="3043">
                        <c:v>52.434930000000001</c:v>
                      </c:pt>
                      <c:pt idx="3044">
                        <c:v>52.450159999999997</c:v>
                      </c:pt>
                      <c:pt idx="3045">
                        <c:v>52.465389999999999</c:v>
                      </c:pt>
                      <c:pt idx="3046">
                        <c:v>52.480629999999998</c:v>
                      </c:pt>
                      <c:pt idx="3047">
                        <c:v>52.495849999999997</c:v>
                      </c:pt>
                      <c:pt idx="3048">
                        <c:v>52.511090000000003</c:v>
                      </c:pt>
                      <c:pt idx="3049">
                        <c:v>52.526319999999998</c:v>
                      </c:pt>
                      <c:pt idx="3050">
                        <c:v>52.541550000000001</c:v>
                      </c:pt>
                      <c:pt idx="3051">
                        <c:v>52.556800000000003</c:v>
                      </c:pt>
                      <c:pt idx="3052">
                        <c:v>52.572029999999998</c:v>
                      </c:pt>
                      <c:pt idx="3053">
                        <c:v>52.587260000000001</c:v>
                      </c:pt>
                      <c:pt idx="3054">
                        <c:v>52.602499999999999</c:v>
                      </c:pt>
                      <c:pt idx="3055">
                        <c:v>52.617730000000002</c:v>
                      </c:pt>
                      <c:pt idx="3056">
                        <c:v>52.632959999999997</c:v>
                      </c:pt>
                      <c:pt idx="3057">
                        <c:v>52.64819</c:v>
                      </c:pt>
                      <c:pt idx="3058">
                        <c:v>52.663420000000002</c:v>
                      </c:pt>
                      <c:pt idx="3059">
                        <c:v>52.678660000000001</c:v>
                      </c:pt>
                      <c:pt idx="3060">
                        <c:v>52.693899999999999</c:v>
                      </c:pt>
                      <c:pt idx="3061">
                        <c:v>52.709130000000002</c:v>
                      </c:pt>
                      <c:pt idx="3062">
                        <c:v>52.72437</c:v>
                      </c:pt>
                      <c:pt idx="3063">
                        <c:v>52.739600000000003</c:v>
                      </c:pt>
                      <c:pt idx="3064">
                        <c:v>52.754829999999998</c:v>
                      </c:pt>
                      <c:pt idx="3065">
                        <c:v>52.770060000000001</c:v>
                      </c:pt>
                      <c:pt idx="3066">
                        <c:v>52.785299999999999</c:v>
                      </c:pt>
                      <c:pt idx="3067">
                        <c:v>52.800530000000002</c:v>
                      </c:pt>
                      <c:pt idx="3068">
                        <c:v>52.815770000000001</c:v>
                      </c:pt>
                      <c:pt idx="3069">
                        <c:v>52.831009999999999</c:v>
                      </c:pt>
                      <c:pt idx="3070">
                        <c:v>52.846240000000002</c:v>
                      </c:pt>
                      <c:pt idx="3071">
                        <c:v>52.861469999999997</c:v>
                      </c:pt>
                      <c:pt idx="3072">
                        <c:v>52.8767</c:v>
                      </c:pt>
                      <c:pt idx="3073">
                        <c:v>52.891930000000002</c:v>
                      </c:pt>
                      <c:pt idx="3074">
                        <c:v>52.907170000000001</c:v>
                      </c:pt>
                      <c:pt idx="3075">
                        <c:v>52.922400000000003</c:v>
                      </c:pt>
                      <c:pt idx="3076">
                        <c:v>52.937640000000002</c:v>
                      </c:pt>
                      <c:pt idx="3077">
                        <c:v>52.95288</c:v>
                      </c:pt>
                      <c:pt idx="3078">
                        <c:v>52.968110000000003</c:v>
                      </c:pt>
                      <c:pt idx="3079">
                        <c:v>52.983339999999998</c:v>
                      </c:pt>
                      <c:pt idx="3080">
                        <c:v>52.998579999999997</c:v>
                      </c:pt>
                      <c:pt idx="3081">
                        <c:v>53.013800000000003</c:v>
                      </c:pt>
                      <c:pt idx="3082">
                        <c:v>53.029040000000002</c:v>
                      </c:pt>
                      <c:pt idx="3083">
                        <c:v>53.044269999999997</c:v>
                      </c:pt>
                      <c:pt idx="3084">
                        <c:v>53.0595</c:v>
                      </c:pt>
                      <c:pt idx="3085">
                        <c:v>53.074750000000002</c:v>
                      </c:pt>
                      <c:pt idx="3086">
                        <c:v>53.089979999999997</c:v>
                      </c:pt>
                      <c:pt idx="3087">
                        <c:v>53.10521</c:v>
                      </c:pt>
                      <c:pt idx="3088">
                        <c:v>53.120449999999998</c:v>
                      </c:pt>
                      <c:pt idx="3089">
                        <c:v>53.135669999999998</c:v>
                      </c:pt>
                      <c:pt idx="3090">
                        <c:v>53.150910000000003</c:v>
                      </c:pt>
                      <c:pt idx="3091">
                        <c:v>53.166150000000002</c:v>
                      </c:pt>
                      <c:pt idx="3092">
                        <c:v>53.181370000000001</c:v>
                      </c:pt>
                      <c:pt idx="3093">
                        <c:v>53.196620000000003</c:v>
                      </c:pt>
                      <c:pt idx="3094">
                        <c:v>53.211860000000001</c:v>
                      </c:pt>
                      <c:pt idx="3095">
                        <c:v>53.227080000000001</c:v>
                      </c:pt>
                      <c:pt idx="3096">
                        <c:v>53.242319999999999</c:v>
                      </c:pt>
                      <c:pt idx="3097">
                        <c:v>53.257539999999999</c:v>
                      </c:pt>
                      <c:pt idx="3098">
                        <c:v>53.272779999999997</c:v>
                      </c:pt>
                      <c:pt idx="3099">
                        <c:v>53.288020000000003</c:v>
                      </c:pt>
                      <c:pt idx="3100">
                        <c:v>53.303240000000002</c:v>
                      </c:pt>
                      <c:pt idx="3101">
                        <c:v>53.318489999999997</c:v>
                      </c:pt>
                      <c:pt idx="3102">
                        <c:v>53.333730000000003</c:v>
                      </c:pt>
                      <c:pt idx="3103">
                        <c:v>53.348950000000002</c:v>
                      </c:pt>
                      <c:pt idx="3104">
                        <c:v>53.364190000000001</c:v>
                      </c:pt>
                      <c:pt idx="3105">
                        <c:v>53.379420000000003</c:v>
                      </c:pt>
                      <c:pt idx="3106">
                        <c:v>53.394649999999999</c:v>
                      </c:pt>
                      <c:pt idx="3107">
                        <c:v>53.409889999999997</c:v>
                      </c:pt>
                      <c:pt idx="3108">
                        <c:v>53.42512</c:v>
                      </c:pt>
                      <c:pt idx="3109">
                        <c:v>53.440350000000002</c:v>
                      </c:pt>
                      <c:pt idx="3110">
                        <c:v>53.455599999999997</c:v>
                      </c:pt>
                      <c:pt idx="3111">
                        <c:v>53.470820000000003</c:v>
                      </c:pt>
                      <c:pt idx="3112">
                        <c:v>53.486060000000002</c:v>
                      </c:pt>
                      <c:pt idx="3113">
                        <c:v>53.501289999999997</c:v>
                      </c:pt>
                      <c:pt idx="3114">
                        <c:v>53.51652</c:v>
                      </c:pt>
                      <c:pt idx="3115">
                        <c:v>53.531759999999998</c:v>
                      </c:pt>
                      <c:pt idx="3116">
                        <c:v>53.546990000000001</c:v>
                      </c:pt>
                      <c:pt idx="3117">
                        <c:v>53.562220000000003</c:v>
                      </c:pt>
                      <c:pt idx="3118">
                        <c:v>53.577469999999998</c:v>
                      </c:pt>
                      <c:pt idx="3119">
                        <c:v>53.592700000000001</c:v>
                      </c:pt>
                      <c:pt idx="3120">
                        <c:v>53.607930000000003</c:v>
                      </c:pt>
                      <c:pt idx="3121">
                        <c:v>53.623159999999999</c:v>
                      </c:pt>
                      <c:pt idx="3122">
                        <c:v>53.638390000000001</c:v>
                      </c:pt>
                      <c:pt idx="3123">
                        <c:v>53.65363</c:v>
                      </c:pt>
                      <c:pt idx="3124">
                        <c:v>53.668860000000002</c:v>
                      </c:pt>
                      <c:pt idx="3125">
                        <c:v>53.684089999999998</c:v>
                      </c:pt>
                      <c:pt idx="3126">
                        <c:v>53.699339999999999</c:v>
                      </c:pt>
                      <c:pt idx="3127">
                        <c:v>53.714570000000002</c:v>
                      </c:pt>
                      <c:pt idx="3128">
                        <c:v>53.729799999999997</c:v>
                      </c:pt>
                      <c:pt idx="3129">
                        <c:v>53.74503</c:v>
                      </c:pt>
                      <c:pt idx="3130">
                        <c:v>53.760269999999998</c:v>
                      </c:pt>
                      <c:pt idx="3131">
                        <c:v>53.775500000000001</c:v>
                      </c:pt>
                      <c:pt idx="3132">
                        <c:v>53.790730000000003</c:v>
                      </c:pt>
                      <c:pt idx="3133">
                        <c:v>53.805970000000002</c:v>
                      </c:pt>
                      <c:pt idx="3134">
                        <c:v>53.821199999999997</c:v>
                      </c:pt>
                      <c:pt idx="3135">
                        <c:v>53.836440000000003</c:v>
                      </c:pt>
                      <c:pt idx="3136">
                        <c:v>53.851669999999999</c:v>
                      </c:pt>
                      <c:pt idx="3137">
                        <c:v>53.866900000000001</c:v>
                      </c:pt>
                      <c:pt idx="3138">
                        <c:v>53.88214</c:v>
                      </c:pt>
                      <c:pt idx="3139">
                        <c:v>53.897370000000002</c:v>
                      </c:pt>
                      <c:pt idx="3140">
                        <c:v>53.912599999999998</c:v>
                      </c:pt>
                      <c:pt idx="3141">
                        <c:v>53.927840000000003</c:v>
                      </c:pt>
                      <c:pt idx="3142">
                        <c:v>53.943080000000002</c:v>
                      </c:pt>
                      <c:pt idx="3143">
                        <c:v>53.958309999999997</c:v>
                      </c:pt>
                      <c:pt idx="3144">
                        <c:v>53.973550000000003</c:v>
                      </c:pt>
                      <c:pt idx="3145">
                        <c:v>53.988770000000002</c:v>
                      </c:pt>
                      <c:pt idx="3146">
                        <c:v>54.004010000000001</c:v>
                      </c:pt>
                      <c:pt idx="3147">
                        <c:v>54.019240000000003</c:v>
                      </c:pt>
                      <c:pt idx="3148">
                        <c:v>54.034469999999999</c:v>
                      </c:pt>
                      <c:pt idx="3149">
                        <c:v>54.049709999999997</c:v>
                      </c:pt>
                      <c:pt idx="3150">
                        <c:v>54.06494</c:v>
                      </c:pt>
                      <c:pt idx="3151">
                        <c:v>54.080179999999999</c:v>
                      </c:pt>
                      <c:pt idx="3152">
                        <c:v>54.095419999999997</c:v>
                      </c:pt>
                      <c:pt idx="3153">
                        <c:v>54.110639999999997</c:v>
                      </c:pt>
                      <c:pt idx="3154">
                        <c:v>54.125880000000002</c:v>
                      </c:pt>
                      <c:pt idx="3155">
                        <c:v>54.141120000000001</c:v>
                      </c:pt>
                      <c:pt idx="3156">
                        <c:v>54.15634</c:v>
                      </c:pt>
                      <c:pt idx="3157">
                        <c:v>54.171579999999999</c:v>
                      </c:pt>
                      <c:pt idx="3158">
                        <c:v>54.186810000000001</c:v>
                      </c:pt>
                      <c:pt idx="3159">
                        <c:v>54.202039999999997</c:v>
                      </c:pt>
                      <c:pt idx="3160">
                        <c:v>54.217289999999998</c:v>
                      </c:pt>
                      <c:pt idx="3161">
                        <c:v>54.232509999999998</c:v>
                      </c:pt>
                      <c:pt idx="3162">
                        <c:v>54.247750000000003</c:v>
                      </c:pt>
                      <c:pt idx="3163">
                        <c:v>54.262990000000002</c:v>
                      </c:pt>
                      <c:pt idx="3164">
                        <c:v>54.278210000000001</c:v>
                      </c:pt>
                      <c:pt idx="3165">
                        <c:v>54.29345</c:v>
                      </c:pt>
                      <c:pt idx="3166">
                        <c:v>54.308680000000003</c:v>
                      </c:pt>
                      <c:pt idx="3167">
                        <c:v>54.323909999999998</c:v>
                      </c:pt>
                      <c:pt idx="3168">
                        <c:v>54.33916</c:v>
                      </c:pt>
                      <c:pt idx="3169">
                        <c:v>54.354390000000002</c:v>
                      </c:pt>
                      <c:pt idx="3170">
                        <c:v>54.369619999999998</c:v>
                      </c:pt>
                      <c:pt idx="3171">
                        <c:v>54.384860000000003</c:v>
                      </c:pt>
                      <c:pt idx="3172">
                        <c:v>54.400080000000003</c:v>
                      </c:pt>
                      <c:pt idx="3173">
                        <c:v>54.415320000000001</c:v>
                      </c:pt>
                      <c:pt idx="3174">
                        <c:v>54.430549999999997</c:v>
                      </c:pt>
                      <c:pt idx="3175">
                        <c:v>54.445779999999999</c:v>
                      </c:pt>
                      <c:pt idx="3176">
                        <c:v>54.461030000000001</c:v>
                      </c:pt>
                      <c:pt idx="3177">
                        <c:v>54.476260000000003</c:v>
                      </c:pt>
                      <c:pt idx="3178">
                        <c:v>54.491489999999999</c:v>
                      </c:pt>
                      <c:pt idx="3179">
                        <c:v>54.506729999999997</c:v>
                      </c:pt>
                      <c:pt idx="3180">
                        <c:v>54.52196</c:v>
                      </c:pt>
                      <c:pt idx="3181">
                        <c:v>54.537190000000002</c:v>
                      </c:pt>
                      <c:pt idx="3182">
                        <c:v>54.552419999999998</c:v>
                      </c:pt>
                      <c:pt idx="3183">
                        <c:v>54.567659999999997</c:v>
                      </c:pt>
                      <c:pt idx="3184">
                        <c:v>54.582900000000002</c:v>
                      </c:pt>
                      <c:pt idx="3185">
                        <c:v>54.598129999999998</c:v>
                      </c:pt>
                      <c:pt idx="3186">
                        <c:v>54.61336</c:v>
                      </c:pt>
                      <c:pt idx="3187">
                        <c:v>54.628599999999999</c:v>
                      </c:pt>
                      <c:pt idx="3188">
                        <c:v>54.643830000000001</c:v>
                      </c:pt>
                      <c:pt idx="3189">
                        <c:v>54.659059999999997</c:v>
                      </c:pt>
                      <c:pt idx="3190">
                        <c:v>54.674289999999999</c:v>
                      </c:pt>
                      <c:pt idx="3191">
                        <c:v>54.689529999999998</c:v>
                      </c:pt>
                      <c:pt idx="3192">
                        <c:v>54.70476</c:v>
                      </c:pt>
                      <c:pt idx="3193">
                        <c:v>54.72</c:v>
                      </c:pt>
                      <c:pt idx="3194">
                        <c:v>54.735239999999997</c:v>
                      </c:pt>
                      <c:pt idx="3195">
                        <c:v>54.75047</c:v>
                      </c:pt>
                      <c:pt idx="3196">
                        <c:v>54.765700000000002</c:v>
                      </c:pt>
                      <c:pt idx="3197">
                        <c:v>54.780929999999998</c:v>
                      </c:pt>
                      <c:pt idx="3198">
                        <c:v>54.79616</c:v>
                      </c:pt>
                      <c:pt idx="3199">
                        <c:v>54.811399999999999</c:v>
                      </c:pt>
                      <c:pt idx="3200">
                        <c:v>54.826630000000002</c:v>
                      </c:pt>
                      <c:pt idx="3201">
                        <c:v>54.84187</c:v>
                      </c:pt>
                      <c:pt idx="3202">
                        <c:v>54.857109999999999</c:v>
                      </c:pt>
                      <c:pt idx="3203">
                        <c:v>54.872340000000001</c:v>
                      </c:pt>
                      <c:pt idx="3204">
                        <c:v>54.887569999999997</c:v>
                      </c:pt>
                      <c:pt idx="3205">
                        <c:v>54.902810000000002</c:v>
                      </c:pt>
                      <c:pt idx="3206">
                        <c:v>54.918030000000002</c:v>
                      </c:pt>
                      <c:pt idx="3207">
                        <c:v>54.93327</c:v>
                      </c:pt>
                      <c:pt idx="3208">
                        <c:v>54.948509999999999</c:v>
                      </c:pt>
                      <c:pt idx="3209">
                        <c:v>54.963740000000001</c:v>
                      </c:pt>
                      <c:pt idx="3210">
                        <c:v>54.97898</c:v>
                      </c:pt>
                      <c:pt idx="3211">
                        <c:v>54.994210000000002</c:v>
                      </c:pt>
                      <c:pt idx="3212">
                        <c:v>55.009439999999998</c:v>
                      </c:pt>
                      <c:pt idx="3213">
                        <c:v>55.024679999999996</c:v>
                      </c:pt>
                      <c:pt idx="3214">
                        <c:v>55.039900000000003</c:v>
                      </c:pt>
                      <c:pt idx="3215">
                        <c:v>55.055140000000002</c:v>
                      </c:pt>
                      <c:pt idx="3216">
                        <c:v>55.07038</c:v>
                      </c:pt>
                      <c:pt idx="3217">
                        <c:v>55.085610000000003</c:v>
                      </c:pt>
                      <c:pt idx="3218">
                        <c:v>55.100850000000001</c:v>
                      </c:pt>
                      <c:pt idx="3219">
                        <c:v>55.11609</c:v>
                      </c:pt>
                      <c:pt idx="3220">
                        <c:v>55.131309999999999</c:v>
                      </c:pt>
                      <c:pt idx="3221">
                        <c:v>55.146549999999998</c:v>
                      </c:pt>
                      <c:pt idx="3222">
                        <c:v>55.161769999999997</c:v>
                      </c:pt>
                      <c:pt idx="3223">
                        <c:v>55.177010000000003</c:v>
                      </c:pt>
                      <c:pt idx="3224">
                        <c:v>55.192250000000001</c:v>
                      </c:pt>
                      <c:pt idx="3225">
                        <c:v>55.207470000000001</c:v>
                      </c:pt>
                      <c:pt idx="3226">
                        <c:v>55.222720000000002</c:v>
                      </c:pt>
                      <c:pt idx="3227">
                        <c:v>55.237960000000001</c:v>
                      </c:pt>
                      <c:pt idx="3228">
                        <c:v>55.25318</c:v>
                      </c:pt>
                      <c:pt idx="3229">
                        <c:v>55.268419999999999</c:v>
                      </c:pt>
                      <c:pt idx="3230">
                        <c:v>55.283650000000002</c:v>
                      </c:pt>
                      <c:pt idx="3231">
                        <c:v>55.298879999999997</c:v>
                      </c:pt>
                      <c:pt idx="3232">
                        <c:v>55.314120000000003</c:v>
                      </c:pt>
                      <c:pt idx="3233">
                        <c:v>55.329349999999998</c:v>
                      </c:pt>
                      <c:pt idx="3234">
                        <c:v>55.344589999999997</c:v>
                      </c:pt>
                      <c:pt idx="3235">
                        <c:v>55.359830000000002</c:v>
                      </c:pt>
                      <c:pt idx="3236">
                        <c:v>55.375050000000002</c:v>
                      </c:pt>
                      <c:pt idx="3237">
                        <c:v>55.39029</c:v>
                      </c:pt>
                      <c:pt idx="3238">
                        <c:v>55.405520000000003</c:v>
                      </c:pt>
                      <c:pt idx="3239">
                        <c:v>55.420749999999998</c:v>
                      </c:pt>
                      <c:pt idx="3240">
                        <c:v>55.435989999999997</c:v>
                      </c:pt>
                      <c:pt idx="3241">
                        <c:v>55.451219999999999</c:v>
                      </c:pt>
                      <c:pt idx="3242">
                        <c:v>55.466459999999998</c:v>
                      </c:pt>
                      <c:pt idx="3243">
                        <c:v>55.481699999999996</c:v>
                      </c:pt>
                      <c:pt idx="3244">
                        <c:v>55.496929999999999</c:v>
                      </c:pt>
                      <c:pt idx="3245">
                        <c:v>55.512160000000002</c:v>
                      </c:pt>
                      <c:pt idx="3246">
                        <c:v>55.527389999999997</c:v>
                      </c:pt>
                      <c:pt idx="3247">
                        <c:v>55.542630000000003</c:v>
                      </c:pt>
                      <c:pt idx="3248">
                        <c:v>55.557859999999998</c:v>
                      </c:pt>
                      <c:pt idx="3249">
                        <c:v>55.573090000000001</c:v>
                      </c:pt>
                      <c:pt idx="3250">
                        <c:v>55.588320000000003</c:v>
                      </c:pt>
                      <c:pt idx="3251">
                        <c:v>55.603569999999998</c:v>
                      </c:pt>
                      <c:pt idx="3252">
                        <c:v>55.6188</c:v>
                      </c:pt>
                      <c:pt idx="3253">
                        <c:v>55.634030000000003</c:v>
                      </c:pt>
                      <c:pt idx="3254">
                        <c:v>55.649259999999998</c:v>
                      </c:pt>
                      <c:pt idx="3255">
                        <c:v>55.664499999999997</c:v>
                      </c:pt>
                      <c:pt idx="3256">
                        <c:v>55.679729999999999</c:v>
                      </c:pt>
                      <c:pt idx="3257">
                        <c:v>55.694960000000002</c:v>
                      </c:pt>
                      <c:pt idx="3258">
                        <c:v>55.710209999999996</c:v>
                      </c:pt>
                      <c:pt idx="3259">
                        <c:v>55.725439999999999</c:v>
                      </c:pt>
                      <c:pt idx="3260">
                        <c:v>55.740670000000001</c:v>
                      </c:pt>
                      <c:pt idx="3261">
                        <c:v>55.755899999999997</c:v>
                      </c:pt>
                      <c:pt idx="3262">
                        <c:v>55.771129999999999</c:v>
                      </c:pt>
                      <c:pt idx="3263">
                        <c:v>55.786369999999998</c:v>
                      </c:pt>
                      <c:pt idx="3264">
                        <c:v>55.801600000000001</c:v>
                      </c:pt>
                      <c:pt idx="3265">
                        <c:v>55.816830000000003</c:v>
                      </c:pt>
                      <c:pt idx="3266">
                        <c:v>55.832070000000002</c:v>
                      </c:pt>
                      <c:pt idx="3267">
                        <c:v>55.84731</c:v>
                      </c:pt>
                      <c:pt idx="3268">
                        <c:v>55.862540000000003</c:v>
                      </c:pt>
                      <c:pt idx="3269">
                        <c:v>55.877780000000001</c:v>
                      </c:pt>
                      <c:pt idx="3270">
                        <c:v>55.893000000000001</c:v>
                      </c:pt>
                      <c:pt idx="3271">
                        <c:v>55.908239999999999</c:v>
                      </c:pt>
                      <c:pt idx="3272">
                        <c:v>55.923479999999998</c:v>
                      </c:pt>
                      <c:pt idx="3273">
                        <c:v>55.938699999999997</c:v>
                      </c:pt>
                      <c:pt idx="3274">
                        <c:v>55.953940000000003</c:v>
                      </c:pt>
                      <c:pt idx="3275">
                        <c:v>55.969169999999998</c:v>
                      </c:pt>
                      <c:pt idx="3276">
                        <c:v>55.984409999999997</c:v>
                      </c:pt>
                      <c:pt idx="3277">
                        <c:v>55.999650000000003</c:v>
                      </c:pt>
                      <c:pt idx="3278">
                        <c:v>56.014870000000002</c:v>
                      </c:pt>
                      <c:pt idx="3279">
                        <c:v>56.030110000000001</c:v>
                      </c:pt>
                      <c:pt idx="3280">
                        <c:v>56.045349999999999</c:v>
                      </c:pt>
                      <c:pt idx="3281">
                        <c:v>56.060569999999998</c:v>
                      </c:pt>
                      <c:pt idx="3282">
                        <c:v>56.075809999999997</c:v>
                      </c:pt>
                      <c:pt idx="3283">
                        <c:v>56.09104</c:v>
                      </c:pt>
                      <c:pt idx="3284">
                        <c:v>56.106279999999998</c:v>
                      </c:pt>
                      <c:pt idx="3285">
                        <c:v>56.121519999999997</c:v>
                      </c:pt>
                      <c:pt idx="3286">
                        <c:v>56.136740000000003</c:v>
                      </c:pt>
                      <c:pt idx="3287">
                        <c:v>56.151980000000002</c:v>
                      </c:pt>
                      <c:pt idx="3288">
                        <c:v>56.16722</c:v>
                      </c:pt>
                      <c:pt idx="3289">
                        <c:v>56.18244</c:v>
                      </c:pt>
                      <c:pt idx="3290">
                        <c:v>56.197679999999998</c:v>
                      </c:pt>
                      <c:pt idx="3291">
                        <c:v>56.212910000000001</c:v>
                      </c:pt>
                      <c:pt idx="3292">
                        <c:v>56.228149999999999</c:v>
                      </c:pt>
                      <c:pt idx="3293">
                        <c:v>56.243389999999998</c:v>
                      </c:pt>
                      <c:pt idx="3294">
                        <c:v>56.258620000000001</c:v>
                      </c:pt>
                      <c:pt idx="3295">
                        <c:v>56.273850000000003</c:v>
                      </c:pt>
                      <c:pt idx="3296">
                        <c:v>56.289090000000002</c:v>
                      </c:pt>
                      <c:pt idx="3297">
                        <c:v>56.304319999999997</c:v>
                      </c:pt>
                      <c:pt idx="3298">
                        <c:v>56.31955</c:v>
                      </c:pt>
                      <c:pt idx="3299">
                        <c:v>56.334780000000002</c:v>
                      </c:pt>
                      <c:pt idx="3300">
                        <c:v>56.350020000000001</c:v>
                      </c:pt>
                      <c:pt idx="3301">
                        <c:v>56.365259999999999</c:v>
                      </c:pt>
                      <c:pt idx="3302">
                        <c:v>56.380490000000002</c:v>
                      </c:pt>
                      <c:pt idx="3303">
                        <c:v>56.395719999999997</c:v>
                      </c:pt>
                      <c:pt idx="3304">
                        <c:v>56.410960000000003</c:v>
                      </c:pt>
                      <c:pt idx="3305">
                        <c:v>56.426189999999998</c:v>
                      </c:pt>
                      <c:pt idx="3306">
                        <c:v>56.441420000000001</c:v>
                      </c:pt>
                      <c:pt idx="3307">
                        <c:v>56.456650000000003</c:v>
                      </c:pt>
                      <c:pt idx="3308">
                        <c:v>56.471899999999998</c:v>
                      </c:pt>
                      <c:pt idx="3309">
                        <c:v>56.487130000000001</c:v>
                      </c:pt>
                      <c:pt idx="3310">
                        <c:v>56.502360000000003</c:v>
                      </c:pt>
                      <c:pt idx="3311">
                        <c:v>56.517589999999998</c:v>
                      </c:pt>
                      <c:pt idx="3312">
                        <c:v>56.532829999999997</c:v>
                      </c:pt>
                      <c:pt idx="3313">
                        <c:v>56.54806</c:v>
                      </c:pt>
                      <c:pt idx="3314">
                        <c:v>56.563290000000002</c:v>
                      </c:pt>
                      <c:pt idx="3315">
                        <c:v>56.578519999999997</c:v>
                      </c:pt>
                      <c:pt idx="3316">
                        <c:v>56.593769999999999</c:v>
                      </c:pt>
                      <c:pt idx="3317">
                        <c:v>56.609000000000002</c:v>
                      </c:pt>
                      <c:pt idx="3318">
                        <c:v>56.624229999999997</c:v>
                      </c:pt>
                      <c:pt idx="3319">
                        <c:v>56.639470000000003</c:v>
                      </c:pt>
                      <c:pt idx="3320">
                        <c:v>56.654699999999998</c:v>
                      </c:pt>
                      <c:pt idx="3321">
                        <c:v>56.669930000000001</c:v>
                      </c:pt>
                      <c:pt idx="3322">
                        <c:v>56.685169999999999</c:v>
                      </c:pt>
                      <c:pt idx="3323">
                        <c:v>56.700389999999999</c:v>
                      </c:pt>
                      <c:pt idx="3324">
                        <c:v>56.715629999999997</c:v>
                      </c:pt>
                      <c:pt idx="3325">
                        <c:v>56.730870000000003</c:v>
                      </c:pt>
                      <c:pt idx="3326">
                        <c:v>56.746099999999998</c:v>
                      </c:pt>
                      <c:pt idx="3327">
                        <c:v>56.761339999999997</c:v>
                      </c:pt>
                      <c:pt idx="3328">
                        <c:v>56.77657</c:v>
                      </c:pt>
                      <c:pt idx="3329">
                        <c:v>56.791800000000002</c:v>
                      </c:pt>
                      <c:pt idx="3330">
                        <c:v>56.807040000000001</c:v>
                      </c:pt>
                      <c:pt idx="3331">
                        <c:v>56.82226</c:v>
                      </c:pt>
                      <c:pt idx="3332">
                        <c:v>56.837499999999999</c:v>
                      </c:pt>
                      <c:pt idx="3333">
                        <c:v>56.85275</c:v>
                      </c:pt>
                      <c:pt idx="3334">
                        <c:v>56.86797</c:v>
                      </c:pt>
                      <c:pt idx="3335">
                        <c:v>56.883209999999998</c:v>
                      </c:pt>
                      <c:pt idx="3336">
                        <c:v>56.898440000000001</c:v>
                      </c:pt>
                      <c:pt idx="3337">
                        <c:v>56.913670000000003</c:v>
                      </c:pt>
                      <c:pt idx="3338">
                        <c:v>56.928910000000002</c:v>
                      </c:pt>
                      <c:pt idx="3339">
                        <c:v>56.944130000000001</c:v>
                      </c:pt>
                      <c:pt idx="3340">
                        <c:v>56.95937</c:v>
                      </c:pt>
                      <c:pt idx="3341">
                        <c:v>56.974609999999998</c:v>
                      </c:pt>
                      <c:pt idx="3342">
                        <c:v>56.989840000000001</c:v>
                      </c:pt>
                      <c:pt idx="3343">
                        <c:v>57.00508</c:v>
                      </c:pt>
                      <c:pt idx="3344">
                        <c:v>57.020319999999998</c:v>
                      </c:pt>
                      <c:pt idx="3345">
                        <c:v>57.035539999999997</c:v>
                      </c:pt>
                      <c:pt idx="3346">
                        <c:v>57.050780000000003</c:v>
                      </c:pt>
                      <c:pt idx="3347">
                        <c:v>57.066009999999999</c:v>
                      </c:pt>
                      <c:pt idx="3348">
                        <c:v>57.081240000000001</c:v>
                      </c:pt>
                      <c:pt idx="3349">
                        <c:v>57.096490000000003</c:v>
                      </c:pt>
                      <c:pt idx="3350">
                        <c:v>57.111710000000002</c:v>
                      </c:pt>
                      <c:pt idx="3351">
                        <c:v>57.126950000000001</c:v>
                      </c:pt>
                      <c:pt idx="3352">
                        <c:v>57.142189999999999</c:v>
                      </c:pt>
                      <c:pt idx="3353">
                        <c:v>57.157409999999999</c:v>
                      </c:pt>
                      <c:pt idx="3354">
                        <c:v>57.172649999999997</c:v>
                      </c:pt>
                      <c:pt idx="3355">
                        <c:v>57.18788</c:v>
                      </c:pt>
                      <c:pt idx="3356">
                        <c:v>57.203110000000002</c:v>
                      </c:pt>
                      <c:pt idx="3357">
                        <c:v>57.218350000000001</c:v>
                      </c:pt>
                      <c:pt idx="3358">
                        <c:v>57.23359</c:v>
                      </c:pt>
                      <c:pt idx="3359">
                        <c:v>57.248820000000002</c:v>
                      </c:pt>
                      <c:pt idx="3360">
                        <c:v>57.264060000000001</c:v>
                      </c:pt>
                      <c:pt idx="3361">
                        <c:v>57.27928</c:v>
                      </c:pt>
                      <c:pt idx="3362">
                        <c:v>57.294519999999999</c:v>
                      </c:pt>
                      <c:pt idx="3363">
                        <c:v>57.309750000000001</c:v>
                      </c:pt>
                      <c:pt idx="3364">
                        <c:v>57.324979999999996</c:v>
                      </c:pt>
                      <c:pt idx="3365">
                        <c:v>57.340220000000002</c:v>
                      </c:pt>
                      <c:pt idx="3366">
                        <c:v>57.355460000000001</c:v>
                      </c:pt>
                      <c:pt idx="3367">
                        <c:v>57.370690000000003</c:v>
                      </c:pt>
                      <c:pt idx="3368">
                        <c:v>57.385930000000002</c:v>
                      </c:pt>
                      <c:pt idx="3369">
                        <c:v>57.401159999999997</c:v>
                      </c:pt>
                      <c:pt idx="3370">
                        <c:v>57.41639</c:v>
                      </c:pt>
                      <c:pt idx="3371">
                        <c:v>57.431620000000002</c:v>
                      </c:pt>
                      <c:pt idx="3372">
                        <c:v>57.446860000000001</c:v>
                      </c:pt>
                      <c:pt idx="3373">
                        <c:v>57.462090000000003</c:v>
                      </c:pt>
                      <c:pt idx="3374">
                        <c:v>57.477319999999999</c:v>
                      </c:pt>
                      <c:pt idx="3375">
                        <c:v>57.492559999999997</c:v>
                      </c:pt>
                      <c:pt idx="3376">
                        <c:v>57.507800000000003</c:v>
                      </c:pt>
                      <c:pt idx="3377">
                        <c:v>57.523029999999999</c:v>
                      </c:pt>
                      <c:pt idx="3378">
                        <c:v>57.538260000000001</c:v>
                      </c:pt>
                      <c:pt idx="3379">
                        <c:v>57.553489999999996</c:v>
                      </c:pt>
                      <c:pt idx="3380">
                        <c:v>57.568730000000002</c:v>
                      </c:pt>
                      <c:pt idx="3381">
                        <c:v>57.583959999999998</c:v>
                      </c:pt>
                      <c:pt idx="3382">
                        <c:v>57.59919</c:v>
                      </c:pt>
                      <c:pt idx="3383">
                        <c:v>57.614440000000002</c:v>
                      </c:pt>
                      <c:pt idx="3384">
                        <c:v>57.629669999999997</c:v>
                      </c:pt>
                      <c:pt idx="3385">
                        <c:v>57.6449</c:v>
                      </c:pt>
                      <c:pt idx="3386">
                        <c:v>57.660139999999998</c:v>
                      </c:pt>
                      <c:pt idx="3387">
                        <c:v>57.675359999999998</c:v>
                      </c:pt>
                      <c:pt idx="3388">
                        <c:v>57.690600000000003</c:v>
                      </c:pt>
                      <c:pt idx="3389">
                        <c:v>57.705829999999999</c:v>
                      </c:pt>
                      <c:pt idx="3390">
                        <c:v>57.721060000000001</c:v>
                      </c:pt>
                      <c:pt idx="3391">
                        <c:v>57.736310000000003</c:v>
                      </c:pt>
                      <c:pt idx="3392">
                        <c:v>57.751539999999999</c:v>
                      </c:pt>
                      <c:pt idx="3393">
                        <c:v>57.766770000000001</c:v>
                      </c:pt>
                      <c:pt idx="3394">
                        <c:v>57.78201</c:v>
                      </c:pt>
                      <c:pt idx="3395">
                        <c:v>57.797229999999999</c:v>
                      </c:pt>
                      <c:pt idx="3396">
                        <c:v>57.812469999999998</c:v>
                      </c:pt>
                      <c:pt idx="3397">
                        <c:v>57.827710000000003</c:v>
                      </c:pt>
                      <c:pt idx="3398">
                        <c:v>57.842930000000003</c:v>
                      </c:pt>
                      <c:pt idx="3399">
                        <c:v>57.858170000000001</c:v>
                      </c:pt>
                      <c:pt idx="3400">
                        <c:v>57.873399999999997</c:v>
                      </c:pt>
                      <c:pt idx="3401">
                        <c:v>57.888640000000002</c:v>
                      </c:pt>
                      <c:pt idx="3402">
                        <c:v>57.903880000000001</c:v>
                      </c:pt>
                      <c:pt idx="3403">
                        <c:v>57.9191</c:v>
                      </c:pt>
                      <c:pt idx="3404">
                        <c:v>57.934339999999999</c:v>
                      </c:pt>
                      <c:pt idx="3405">
                        <c:v>57.949579999999997</c:v>
                      </c:pt>
                      <c:pt idx="3406">
                        <c:v>57.964799999999997</c:v>
                      </c:pt>
                      <c:pt idx="3407">
                        <c:v>57.980040000000002</c:v>
                      </c:pt>
                      <c:pt idx="3408">
                        <c:v>57.995280000000001</c:v>
                      </c:pt>
                      <c:pt idx="3409">
                        <c:v>58.010509999999996</c:v>
                      </c:pt>
                      <c:pt idx="3410">
                        <c:v>58.025750000000002</c:v>
                      </c:pt>
                      <c:pt idx="3411">
                        <c:v>58.040979999999998</c:v>
                      </c:pt>
                      <c:pt idx="3412">
                        <c:v>58.05621</c:v>
                      </c:pt>
                      <c:pt idx="3413">
                        <c:v>58.071449999999999</c:v>
                      </c:pt>
                      <c:pt idx="3414">
                        <c:v>58.086669999999998</c:v>
                      </c:pt>
                      <c:pt idx="3415">
                        <c:v>58.101909999999997</c:v>
                      </c:pt>
                      <c:pt idx="3416">
                        <c:v>58.117150000000002</c:v>
                      </c:pt>
                      <c:pt idx="3417">
                        <c:v>58.132379999999998</c:v>
                      </c:pt>
                      <c:pt idx="3418">
                        <c:v>58.147620000000003</c:v>
                      </c:pt>
                      <c:pt idx="3419">
                        <c:v>58.162849999999999</c:v>
                      </c:pt>
                      <c:pt idx="3420">
                        <c:v>58.178080000000001</c:v>
                      </c:pt>
                      <c:pt idx="3421">
                        <c:v>58.19332</c:v>
                      </c:pt>
                      <c:pt idx="3422">
                        <c:v>58.208550000000002</c:v>
                      </c:pt>
                      <c:pt idx="3423">
                        <c:v>58.223779999999998</c:v>
                      </c:pt>
                      <c:pt idx="3424">
                        <c:v>58.239019999999996</c:v>
                      </c:pt>
                      <c:pt idx="3425">
                        <c:v>58.254249999999999</c:v>
                      </c:pt>
                      <c:pt idx="3426">
                        <c:v>58.269489999999998</c:v>
                      </c:pt>
                      <c:pt idx="3427">
                        <c:v>58.28472</c:v>
                      </c:pt>
                      <c:pt idx="3428">
                        <c:v>58.299950000000003</c:v>
                      </c:pt>
                      <c:pt idx="3429">
                        <c:v>58.315190000000001</c:v>
                      </c:pt>
                      <c:pt idx="3430">
                        <c:v>58.330419999999997</c:v>
                      </c:pt>
                      <c:pt idx="3431">
                        <c:v>58.345649999999999</c:v>
                      </c:pt>
                      <c:pt idx="3432">
                        <c:v>58.360889999999998</c:v>
                      </c:pt>
                      <c:pt idx="3433">
                        <c:v>58.376130000000003</c:v>
                      </c:pt>
                      <c:pt idx="3434">
                        <c:v>58.391359999999999</c:v>
                      </c:pt>
                      <c:pt idx="3435">
                        <c:v>58.406590000000001</c:v>
                      </c:pt>
                      <c:pt idx="3436">
                        <c:v>58.42183</c:v>
                      </c:pt>
                      <c:pt idx="3437">
                        <c:v>58.437060000000002</c:v>
                      </c:pt>
                      <c:pt idx="3438">
                        <c:v>58.452289999999998</c:v>
                      </c:pt>
                      <c:pt idx="3439">
                        <c:v>58.46752</c:v>
                      </c:pt>
                      <c:pt idx="3440">
                        <c:v>58.482759999999999</c:v>
                      </c:pt>
                      <c:pt idx="3441">
                        <c:v>58.497999999999998</c:v>
                      </c:pt>
                      <c:pt idx="3442">
                        <c:v>58.51323</c:v>
                      </c:pt>
                      <c:pt idx="3443">
                        <c:v>58.528460000000003</c:v>
                      </c:pt>
                      <c:pt idx="3444">
                        <c:v>58.543700000000001</c:v>
                      </c:pt>
                      <c:pt idx="3445">
                        <c:v>58.558929999999997</c:v>
                      </c:pt>
                      <c:pt idx="3446">
                        <c:v>58.574159999999999</c:v>
                      </c:pt>
                      <c:pt idx="3447">
                        <c:v>58.589399999999998</c:v>
                      </c:pt>
                      <c:pt idx="3448">
                        <c:v>58.604619999999997</c:v>
                      </c:pt>
                      <c:pt idx="3449">
                        <c:v>58.619869999999999</c:v>
                      </c:pt>
                      <c:pt idx="3450">
                        <c:v>58.635100000000001</c:v>
                      </c:pt>
                      <c:pt idx="3451">
                        <c:v>58.650329999999997</c:v>
                      </c:pt>
                      <c:pt idx="3452">
                        <c:v>58.665570000000002</c:v>
                      </c:pt>
                      <c:pt idx="3453">
                        <c:v>58.680799999999998</c:v>
                      </c:pt>
                      <c:pt idx="3454">
                        <c:v>58.69603</c:v>
                      </c:pt>
                      <c:pt idx="3455">
                        <c:v>58.711269999999999</c:v>
                      </c:pt>
                      <c:pt idx="3456">
                        <c:v>58.726489999999998</c:v>
                      </c:pt>
                      <c:pt idx="3457">
                        <c:v>58.74174</c:v>
                      </c:pt>
                      <c:pt idx="3458">
                        <c:v>58.756979999999999</c:v>
                      </c:pt>
                      <c:pt idx="3459">
                        <c:v>58.772199999999998</c:v>
                      </c:pt>
                      <c:pt idx="3460">
                        <c:v>58.787439999999997</c:v>
                      </c:pt>
                      <c:pt idx="3461">
                        <c:v>58.802680000000002</c:v>
                      </c:pt>
                      <c:pt idx="3462">
                        <c:v>58.817900000000002</c:v>
                      </c:pt>
                      <c:pt idx="3463">
                        <c:v>58.83314</c:v>
                      </c:pt>
                      <c:pt idx="3464">
                        <c:v>58.84836</c:v>
                      </c:pt>
                      <c:pt idx="3465">
                        <c:v>58.863610000000001</c:v>
                      </c:pt>
                      <c:pt idx="3466">
                        <c:v>58.87885</c:v>
                      </c:pt>
                      <c:pt idx="3467">
                        <c:v>58.894069999999999</c:v>
                      </c:pt>
                      <c:pt idx="3468">
                        <c:v>58.909309999999998</c:v>
                      </c:pt>
                      <c:pt idx="3469">
                        <c:v>58.924550000000004</c:v>
                      </c:pt>
                      <c:pt idx="3470">
                        <c:v>58.939770000000003</c:v>
                      </c:pt>
                      <c:pt idx="3471">
                        <c:v>58.955010000000001</c:v>
                      </c:pt>
                      <c:pt idx="3472">
                        <c:v>58.970239999999997</c:v>
                      </c:pt>
                      <c:pt idx="3473">
                        <c:v>58.985469999999999</c:v>
                      </c:pt>
                      <c:pt idx="3474">
                        <c:v>59.000720000000001</c:v>
                      </c:pt>
                      <c:pt idx="3475">
                        <c:v>59.015940000000001</c:v>
                      </c:pt>
                      <c:pt idx="3476">
                        <c:v>59.031179999999999</c:v>
                      </c:pt>
                      <c:pt idx="3477">
                        <c:v>59.046419999999998</c:v>
                      </c:pt>
                      <c:pt idx="3478">
                        <c:v>59.061639999999997</c:v>
                      </c:pt>
                      <c:pt idx="3479">
                        <c:v>59.076880000000003</c:v>
                      </c:pt>
                      <c:pt idx="3480">
                        <c:v>59.092109999999998</c:v>
                      </c:pt>
                      <c:pt idx="3481">
                        <c:v>59.107340000000001</c:v>
                      </c:pt>
                      <c:pt idx="3482">
                        <c:v>59.122590000000002</c:v>
                      </c:pt>
                      <c:pt idx="3483">
                        <c:v>59.137819999999998</c:v>
                      </c:pt>
                      <c:pt idx="3484">
                        <c:v>59.15305</c:v>
                      </c:pt>
                      <c:pt idx="3485">
                        <c:v>59.168289999999999</c:v>
                      </c:pt>
                      <c:pt idx="3486">
                        <c:v>59.183520000000001</c:v>
                      </c:pt>
                      <c:pt idx="3487">
                        <c:v>59.198749999999997</c:v>
                      </c:pt>
                      <c:pt idx="3488">
                        <c:v>59.213979999999999</c:v>
                      </c:pt>
                      <c:pt idx="3489">
                        <c:v>59.229210000000002</c:v>
                      </c:pt>
                      <c:pt idx="3490">
                        <c:v>59.244450000000001</c:v>
                      </c:pt>
                      <c:pt idx="3491">
                        <c:v>59.259689999999999</c:v>
                      </c:pt>
                      <c:pt idx="3492">
                        <c:v>59.274920000000002</c:v>
                      </c:pt>
                      <c:pt idx="3493">
                        <c:v>59.29016</c:v>
                      </c:pt>
                      <c:pt idx="3494">
                        <c:v>59.305390000000003</c:v>
                      </c:pt>
                      <c:pt idx="3495">
                        <c:v>59.320619999999998</c:v>
                      </c:pt>
                      <c:pt idx="3496">
                        <c:v>59.335850000000001</c:v>
                      </c:pt>
                      <c:pt idx="3497">
                        <c:v>59.351089999999999</c:v>
                      </c:pt>
                      <c:pt idx="3498">
                        <c:v>59.366320000000002</c:v>
                      </c:pt>
                      <c:pt idx="3499">
                        <c:v>59.38156</c:v>
                      </c:pt>
                      <c:pt idx="3500">
                        <c:v>59.396790000000003</c:v>
                      </c:pt>
                      <c:pt idx="3501">
                        <c:v>59.412030000000001</c:v>
                      </c:pt>
                      <c:pt idx="3502">
                        <c:v>59.427259999999997</c:v>
                      </c:pt>
                      <c:pt idx="3503">
                        <c:v>59.442489999999999</c:v>
                      </c:pt>
                      <c:pt idx="3504">
                        <c:v>59.457720000000002</c:v>
                      </c:pt>
                      <c:pt idx="3505">
                        <c:v>59.47296</c:v>
                      </c:pt>
                      <c:pt idx="3506">
                        <c:v>59.488190000000003</c:v>
                      </c:pt>
                      <c:pt idx="3507">
                        <c:v>59.503430000000002</c:v>
                      </c:pt>
                      <c:pt idx="3508">
                        <c:v>59.51867</c:v>
                      </c:pt>
                      <c:pt idx="3509">
                        <c:v>59.533900000000003</c:v>
                      </c:pt>
                      <c:pt idx="3510">
                        <c:v>59.549129999999998</c:v>
                      </c:pt>
                      <c:pt idx="3511">
                        <c:v>59.564369999999997</c:v>
                      </c:pt>
                      <c:pt idx="3512">
                        <c:v>59.579590000000003</c:v>
                      </c:pt>
                      <c:pt idx="3513">
                        <c:v>59.594830000000002</c:v>
                      </c:pt>
                      <c:pt idx="3514">
                        <c:v>59.610059999999997</c:v>
                      </c:pt>
                      <c:pt idx="3515">
                        <c:v>59.625300000000003</c:v>
                      </c:pt>
                      <c:pt idx="3516">
                        <c:v>59.640540000000001</c:v>
                      </c:pt>
                      <c:pt idx="3517">
                        <c:v>59.655769999999997</c:v>
                      </c:pt>
                      <c:pt idx="3518">
                        <c:v>59.670999999999999</c:v>
                      </c:pt>
                      <c:pt idx="3519">
                        <c:v>59.686239999999998</c:v>
                      </c:pt>
                      <c:pt idx="3520">
                        <c:v>59.701459999999997</c:v>
                      </c:pt>
                      <c:pt idx="3521">
                        <c:v>59.716700000000003</c:v>
                      </c:pt>
                      <c:pt idx="3522">
                        <c:v>59.731940000000002</c:v>
                      </c:pt>
                      <c:pt idx="3523">
                        <c:v>59.747169999999997</c:v>
                      </c:pt>
                      <c:pt idx="3524">
                        <c:v>59.762410000000003</c:v>
                      </c:pt>
                      <c:pt idx="3525">
                        <c:v>59.777639999999998</c:v>
                      </c:pt>
                      <c:pt idx="3526">
                        <c:v>59.792870000000001</c:v>
                      </c:pt>
                      <c:pt idx="3527">
                        <c:v>59.808109999999999</c:v>
                      </c:pt>
                      <c:pt idx="3528">
                        <c:v>59.823329999999999</c:v>
                      </c:pt>
                      <c:pt idx="3529">
                        <c:v>59.838569999999997</c:v>
                      </c:pt>
                      <c:pt idx="3530">
                        <c:v>59.853810000000003</c:v>
                      </c:pt>
                      <c:pt idx="3531">
                        <c:v>59.869039999999998</c:v>
                      </c:pt>
                      <c:pt idx="3532">
                        <c:v>59.884279999999997</c:v>
                      </c:pt>
                      <c:pt idx="3533">
                        <c:v>59.899509999999999</c:v>
                      </c:pt>
                      <c:pt idx="3534">
                        <c:v>59.914740000000002</c:v>
                      </c:pt>
                      <c:pt idx="3535">
                        <c:v>59.92998</c:v>
                      </c:pt>
                      <c:pt idx="3536">
                        <c:v>59.945210000000003</c:v>
                      </c:pt>
                      <c:pt idx="3537">
                        <c:v>59.960439999999998</c:v>
                      </c:pt>
                      <c:pt idx="3538">
                        <c:v>59.975679999999997</c:v>
                      </c:pt>
                      <c:pt idx="3539">
                        <c:v>59.990900000000003</c:v>
                      </c:pt>
                      <c:pt idx="3540">
                        <c:v>60.006149999999998</c:v>
                      </c:pt>
                      <c:pt idx="3541">
                        <c:v>60.021380000000001</c:v>
                      </c:pt>
                      <c:pt idx="3542">
                        <c:v>60.036610000000003</c:v>
                      </c:pt>
                      <c:pt idx="3543">
                        <c:v>60.051850000000002</c:v>
                      </c:pt>
                      <c:pt idx="3544">
                        <c:v>60.067079999999997</c:v>
                      </c:pt>
                      <c:pt idx="3545">
                        <c:v>60.08231</c:v>
                      </c:pt>
                      <c:pt idx="3546">
                        <c:v>60.097549999999998</c:v>
                      </c:pt>
                      <c:pt idx="3547">
                        <c:v>60.112780000000001</c:v>
                      </c:pt>
                      <c:pt idx="3548">
                        <c:v>60.128019999999999</c:v>
                      </c:pt>
                      <c:pt idx="3549">
                        <c:v>60.143250000000002</c:v>
                      </c:pt>
                      <c:pt idx="3550">
                        <c:v>60.15849</c:v>
                      </c:pt>
                      <c:pt idx="3551">
                        <c:v>60.173720000000003</c:v>
                      </c:pt>
                      <c:pt idx="3552">
                        <c:v>60.188949999999998</c:v>
                      </c:pt>
                      <c:pt idx="3553">
                        <c:v>60.204180000000001</c:v>
                      </c:pt>
                      <c:pt idx="3554">
                        <c:v>60.21942</c:v>
                      </c:pt>
                      <c:pt idx="3555">
                        <c:v>60.234650000000002</c:v>
                      </c:pt>
                      <c:pt idx="3556">
                        <c:v>60.249890000000001</c:v>
                      </c:pt>
                      <c:pt idx="3557">
                        <c:v>60.265120000000003</c:v>
                      </c:pt>
                      <c:pt idx="3558">
                        <c:v>60.280360000000002</c:v>
                      </c:pt>
                      <c:pt idx="3559">
                        <c:v>60.295589999999997</c:v>
                      </c:pt>
                      <c:pt idx="3560">
                        <c:v>60.31082</c:v>
                      </c:pt>
                      <c:pt idx="3561">
                        <c:v>60.326059999999998</c:v>
                      </c:pt>
                      <c:pt idx="3562">
                        <c:v>60.341290000000001</c:v>
                      </c:pt>
                      <c:pt idx="3563">
                        <c:v>60.356520000000003</c:v>
                      </c:pt>
                      <c:pt idx="3564">
                        <c:v>60.371749999999999</c:v>
                      </c:pt>
                      <c:pt idx="3565">
                        <c:v>60.386989999999997</c:v>
                      </c:pt>
                      <c:pt idx="3566">
                        <c:v>60.402230000000003</c:v>
                      </c:pt>
                      <c:pt idx="3567">
                        <c:v>60.417459999999998</c:v>
                      </c:pt>
                      <c:pt idx="3568">
                        <c:v>60.432690000000001</c:v>
                      </c:pt>
                      <c:pt idx="3569">
                        <c:v>60.447929999999999</c:v>
                      </c:pt>
                      <c:pt idx="3570">
                        <c:v>60.463160000000002</c:v>
                      </c:pt>
                      <c:pt idx="3571">
                        <c:v>60.478389999999997</c:v>
                      </c:pt>
                      <c:pt idx="3572">
                        <c:v>60.493639999999999</c:v>
                      </c:pt>
                      <c:pt idx="3573">
                        <c:v>60.508859999999999</c:v>
                      </c:pt>
                      <c:pt idx="3574">
                        <c:v>60.524099999999997</c:v>
                      </c:pt>
                      <c:pt idx="3575">
                        <c:v>60.539340000000003</c:v>
                      </c:pt>
                      <c:pt idx="3576">
                        <c:v>60.554560000000002</c:v>
                      </c:pt>
                      <c:pt idx="3577">
                        <c:v>60.569800000000001</c:v>
                      </c:pt>
                      <c:pt idx="3578">
                        <c:v>60.585030000000003</c:v>
                      </c:pt>
                      <c:pt idx="3579">
                        <c:v>60.600259999999999</c:v>
                      </c:pt>
                      <c:pt idx="3580">
                        <c:v>60.615499999999997</c:v>
                      </c:pt>
                      <c:pt idx="3581">
                        <c:v>60.63073</c:v>
                      </c:pt>
                      <c:pt idx="3582">
                        <c:v>60.645969999999998</c:v>
                      </c:pt>
                      <c:pt idx="3583">
                        <c:v>60.661209999999997</c:v>
                      </c:pt>
                      <c:pt idx="3584">
                        <c:v>60.676430000000003</c:v>
                      </c:pt>
                      <c:pt idx="3585">
                        <c:v>60.691670000000002</c:v>
                      </c:pt>
                      <c:pt idx="3586">
                        <c:v>60.706910000000001</c:v>
                      </c:pt>
                      <c:pt idx="3587">
                        <c:v>60.72213</c:v>
                      </c:pt>
                      <c:pt idx="3588">
                        <c:v>60.737369999999999</c:v>
                      </c:pt>
                      <c:pt idx="3589">
                        <c:v>60.752589999999998</c:v>
                      </c:pt>
                      <c:pt idx="3590">
                        <c:v>60.76784</c:v>
                      </c:pt>
                      <c:pt idx="3591">
                        <c:v>60.783079999999998</c:v>
                      </c:pt>
                      <c:pt idx="3592">
                        <c:v>60.798299999999998</c:v>
                      </c:pt>
                      <c:pt idx="3593">
                        <c:v>60.813540000000003</c:v>
                      </c:pt>
                      <c:pt idx="3594">
                        <c:v>60.828780000000002</c:v>
                      </c:pt>
                      <c:pt idx="3595">
                        <c:v>60.844000000000001</c:v>
                      </c:pt>
                      <c:pt idx="3596">
                        <c:v>60.85924</c:v>
                      </c:pt>
                      <c:pt idx="3597">
                        <c:v>60.874470000000002</c:v>
                      </c:pt>
                      <c:pt idx="3598">
                        <c:v>60.889710000000001</c:v>
                      </c:pt>
                      <c:pt idx="3599">
                        <c:v>60.904949999999999</c:v>
                      </c:pt>
                      <c:pt idx="3600">
                        <c:v>60.920180000000002</c:v>
                      </c:pt>
                      <c:pt idx="3601">
                        <c:v>60.935409999999997</c:v>
                      </c:pt>
                      <c:pt idx="3602">
                        <c:v>60.950650000000003</c:v>
                      </c:pt>
                      <c:pt idx="3603">
                        <c:v>60.965870000000002</c:v>
                      </c:pt>
                      <c:pt idx="3604">
                        <c:v>60.981110000000001</c:v>
                      </c:pt>
                      <c:pt idx="3605">
                        <c:v>60.996339999999996</c:v>
                      </c:pt>
                      <c:pt idx="3606">
                        <c:v>61.011580000000002</c:v>
                      </c:pt>
                      <c:pt idx="3607">
                        <c:v>61.026820000000001</c:v>
                      </c:pt>
                      <c:pt idx="3608">
                        <c:v>61.042050000000003</c:v>
                      </c:pt>
                      <c:pt idx="3609">
                        <c:v>61.057279999999999</c:v>
                      </c:pt>
                      <c:pt idx="3610">
                        <c:v>61.072519999999997</c:v>
                      </c:pt>
                      <c:pt idx="3611">
                        <c:v>61.08775</c:v>
                      </c:pt>
                      <c:pt idx="3612">
                        <c:v>61.102980000000002</c:v>
                      </c:pt>
                      <c:pt idx="3613">
                        <c:v>61.118209999999998</c:v>
                      </c:pt>
                      <c:pt idx="3614">
                        <c:v>61.133450000000003</c:v>
                      </c:pt>
                      <c:pt idx="3615">
                        <c:v>61.148690000000002</c:v>
                      </c:pt>
                      <c:pt idx="3616">
                        <c:v>61.163919999999997</c:v>
                      </c:pt>
                      <c:pt idx="3617">
                        <c:v>61.17915</c:v>
                      </c:pt>
                      <c:pt idx="3618">
                        <c:v>61.194389999999999</c:v>
                      </c:pt>
                      <c:pt idx="3619">
                        <c:v>61.209620000000001</c:v>
                      </c:pt>
                      <c:pt idx="3620">
                        <c:v>61.224850000000004</c:v>
                      </c:pt>
                      <c:pt idx="3621">
                        <c:v>61.240079999999999</c:v>
                      </c:pt>
                      <c:pt idx="3622">
                        <c:v>61.255319999999998</c:v>
                      </c:pt>
                      <c:pt idx="3623">
                        <c:v>61.270560000000003</c:v>
                      </c:pt>
                      <c:pt idx="3624">
                        <c:v>61.285789999999999</c:v>
                      </c:pt>
                      <c:pt idx="3625">
                        <c:v>61.301029999999997</c:v>
                      </c:pt>
                      <c:pt idx="3626">
                        <c:v>61.31626</c:v>
                      </c:pt>
                      <c:pt idx="3627">
                        <c:v>61.331490000000002</c:v>
                      </c:pt>
                      <c:pt idx="3628">
                        <c:v>61.346719999999998</c:v>
                      </c:pt>
                      <c:pt idx="3629">
                        <c:v>61.36195</c:v>
                      </c:pt>
                      <c:pt idx="3630">
                        <c:v>61.377189999999999</c:v>
                      </c:pt>
                      <c:pt idx="3631">
                        <c:v>61.392429999999997</c:v>
                      </c:pt>
                      <c:pt idx="3632">
                        <c:v>61.40766</c:v>
                      </c:pt>
                      <c:pt idx="3633">
                        <c:v>61.422899999999998</c:v>
                      </c:pt>
                      <c:pt idx="3634">
                        <c:v>61.438130000000001</c:v>
                      </c:pt>
                      <c:pt idx="3635">
                        <c:v>61.453360000000004</c:v>
                      </c:pt>
                      <c:pt idx="3636">
                        <c:v>61.468600000000002</c:v>
                      </c:pt>
                      <c:pt idx="3637">
                        <c:v>61.483820000000001</c:v>
                      </c:pt>
                      <c:pt idx="3638">
                        <c:v>61.49906</c:v>
                      </c:pt>
                      <c:pt idx="3639">
                        <c:v>61.514299999999999</c:v>
                      </c:pt>
                      <c:pt idx="3640">
                        <c:v>61.529530000000001</c:v>
                      </c:pt>
                      <c:pt idx="3641">
                        <c:v>61.54477</c:v>
                      </c:pt>
                      <c:pt idx="3642">
                        <c:v>61.559989999999999</c:v>
                      </c:pt>
                      <c:pt idx="3643">
                        <c:v>61.575229999999998</c:v>
                      </c:pt>
                      <c:pt idx="3644">
                        <c:v>61.590470000000003</c:v>
                      </c:pt>
                      <c:pt idx="3645">
                        <c:v>61.605690000000003</c:v>
                      </c:pt>
                      <c:pt idx="3646">
                        <c:v>61.620930000000001</c:v>
                      </c:pt>
                      <c:pt idx="3647">
                        <c:v>61.636180000000003</c:v>
                      </c:pt>
                      <c:pt idx="3648">
                        <c:v>61.651400000000002</c:v>
                      </c:pt>
                      <c:pt idx="3649">
                        <c:v>61.666640000000001</c:v>
                      </c:pt>
                      <c:pt idx="3650">
                        <c:v>61.681870000000004</c:v>
                      </c:pt>
                      <c:pt idx="3651">
                        <c:v>61.697099999999999</c:v>
                      </c:pt>
                      <c:pt idx="3652">
                        <c:v>61.712339999999998</c:v>
                      </c:pt>
                      <c:pt idx="3653">
                        <c:v>61.727559999999997</c:v>
                      </c:pt>
                      <c:pt idx="3654">
                        <c:v>61.742800000000003</c:v>
                      </c:pt>
                      <c:pt idx="3655">
                        <c:v>61.758040000000001</c:v>
                      </c:pt>
                      <c:pt idx="3656">
                        <c:v>61.773269999999997</c:v>
                      </c:pt>
                      <c:pt idx="3657">
                        <c:v>61.788510000000002</c:v>
                      </c:pt>
                      <c:pt idx="3658">
                        <c:v>61.803739999999998</c:v>
                      </c:pt>
                      <c:pt idx="3659">
                        <c:v>61.81897</c:v>
                      </c:pt>
                      <c:pt idx="3660">
                        <c:v>61.834209999999999</c:v>
                      </c:pt>
                      <c:pt idx="3661">
                        <c:v>61.849440000000001</c:v>
                      </c:pt>
                      <c:pt idx="3662">
                        <c:v>61.864669999999997</c:v>
                      </c:pt>
                      <c:pt idx="3663">
                        <c:v>61.879919999999998</c:v>
                      </c:pt>
                      <c:pt idx="3664">
                        <c:v>61.895150000000001</c:v>
                      </c:pt>
                      <c:pt idx="3665">
                        <c:v>61.910380000000004</c:v>
                      </c:pt>
                      <c:pt idx="3666">
                        <c:v>61.925609999999999</c:v>
                      </c:pt>
                      <c:pt idx="3667">
                        <c:v>61.940840000000001</c:v>
                      </c:pt>
                      <c:pt idx="3668">
                        <c:v>61.95608</c:v>
                      </c:pt>
                      <c:pt idx="3669">
                        <c:v>61.971310000000003</c:v>
                      </c:pt>
                      <c:pt idx="3670">
                        <c:v>61.986539999999998</c:v>
                      </c:pt>
                      <c:pt idx="3671">
                        <c:v>62.001779999999997</c:v>
                      </c:pt>
                      <c:pt idx="3672">
                        <c:v>62.017020000000002</c:v>
                      </c:pt>
                      <c:pt idx="3673">
                        <c:v>62.032249999999998</c:v>
                      </c:pt>
                      <c:pt idx="3674">
                        <c:v>62.04748</c:v>
                      </c:pt>
                      <c:pt idx="3675">
                        <c:v>62.062719999999999</c:v>
                      </c:pt>
                      <c:pt idx="3676">
                        <c:v>62.077950000000001</c:v>
                      </c:pt>
                      <c:pt idx="3677">
                        <c:v>62.093179999999997</c:v>
                      </c:pt>
                      <c:pt idx="3678">
                        <c:v>62.108409999999999</c:v>
                      </c:pt>
                      <c:pt idx="3679">
                        <c:v>62.123660000000001</c:v>
                      </c:pt>
                      <c:pt idx="3680">
                        <c:v>62.138890000000004</c:v>
                      </c:pt>
                      <c:pt idx="3681">
                        <c:v>62.154119999999999</c:v>
                      </c:pt>
                      <c:pt idx="3682">
                        <c:v>62.169350000000001</c:v>
                      </c:pt>
                      <c:pt idx="3683">
                        <c:v>62.18459</c:v>
                      </c:pt>
                      <c:pt idx="3684">
                        <c:v>62.199820000000003</c:v>
                      </c:pt>
                      <c:pt idx="3685">
                        <c:v>62.215049999999998</c:v>
                      </c:pt>
                      <c:pt idx="3686">
                        <c:v>62.230289999999997</c:v>
                      </c:pt>
                      <c:pt idx="3687">
                        <c:v>62.245519999999999</c:v>
                      </c:pt>
                      <c:pt idx="3688">
                        <c:v>62.260759999999998</c:v>
                      </c:pt>
                      <c:pt idx="3689">
                        <c:v>62.276000000000003</c:v>
                      </c:pt>
                      <c:pt idx="3690">
                        <c:v>62.291220000000003</c:v>
                      </c:pt>
                      <c:pt idx="3691">
                        <c:v>62.306460000000001</c:v>
                      </c:pt>
                      <c:pt idx="3692">
                        <c:v>62.321689999999997</c:v>
                      </c:pt>
                      <c:pt idx="3693">
                        <c:v>62.336919999999999</c:v>
                      </c:pt>
                      <c:pt idx="3694">
                        <c:v>62.352159999999998</c:v>
                      </c:pt>
                      <c:pt idx="3695">
                        <c:v>62.36739</c:v>
                      </c:pt>
                      <c:pt idx="3696">
                        <c:v>62.382620000000003</c:v>
                      </c:pt>
                      <c:pt idx="3697">
                        <c:v>62.397869999999998</c:v>
                      </c:pt>
                      <c:pt idx="3698">
                        <c:v>62.413089999999997</c:v>
                      </c:pt>
                      <c:pt idx="3699">
                        <c:v>62.428330000000003</c:v>
                      </c:pt>
                      <c:pt idx="3700">
                        <c:v>62.443570000000001</c:v>
                      </c:pt>
                      <c:pt idx="3701">
                        <c:v>62.45879</c:v>
                      </c:pt>
                      <c:pt idx="3702">
                        <c:v>62.474029999999999</c:v>
                      </c:pt>
                      <c:pt idx="3703">
                        <c:v>62.489260000000002</c:v>
                      </c:pt>
                      <c:pt idx="3704">
                        <c:v>62.504489999999997</c:v>
                      </c:pt>
                      <c:pt idx="3705">
                        <c:v>62.519739999999999</c:v>
                      </c:pt>
                      <c:pt idx="3706">
                        <c:v>62.534959999999998</c:v>
                      </c:pt>
                      <c:pt idx="3707">
                        <c:v>62.550199999999997</c:v>
                      </c:pt>
                      <c:pt idx="3708">
                        <c:v>62.565440000000002</c:v>
                      </c:pt>
                      <c:pt idx="3709">
                        <c:v>62.580660000000002</c:v>
                      </c:pt>
                      <c:pt idx="3710">
                        <c:v>62.5959</c:v>
                      </c:pt>
                      <c:pt idx="3711">
                        <c:v>62.611139999999999</c:v>
                      </c:pt>
                      <c:pt idx="3712">
                        <c:v>62.626359999999998</c:v>
                      </c:pt>
                      <c:pt idx="3713">
                        <c:v>62.641599999999997</c:v>
                      </c:pt>
                      <c:pt idx="3714">
                        <c:v>62.656840000000003</c:v>
                      </c:pt>
                      <c:pt idx="3715">
                        <c:v>62.672069999999998</c:v>
                      </c:pt>
                      <c:pt idx="3716">
                        <c:v>62.687309999999997</c:v>
                      </c:pt>
                      <c:pt idx="3717">
                        <c:v>62.702530000000003</c:v>
                      </c:pt>
                      <c:pt idx="3718">
                        <c:v>62.717770000000002</c:v>
                      </c:pt>
                      <c:pt idx="3719">
                        <c:v>62.73301</c:v>
                      </c:pt>
                      <c:pt idx="3720">
                        <c:v>62.74823</c:v>
                      </c:pt>
                      <c:pt idx="3721">
                        <c:v>62.763469999999998</c:v>
                      </c:pt>
                      <c:pt idx="3722">
                        <c:v>62.778709999999997</c:v>
                      </c:pt>
                      <c:pt idx="3723">
                        <c:v>62.793939999999999</c:v>
                      </c:pt>
                      <c:pt idx="3724">
                        <c:v>62.809179999999998</c:v>
                      </c:pt>
                      <c:pt idx="3725">
                        <c:v>62.82441</c:v>
                      </c:pt>
                      <c:pt idx="3726">
                        <c:v>62.839640000000003</c:v>
                      </c:pt>
                      <c:pt idx="3727">
                        <c:v>62.854880000000001</c:v>
                      </c:pt>
                      <c:pt idx="3728">
                        <c:v>62.870100000000001</c:v>
                      </c:pt>
                      <c:pt idx="3729">
                        <c:v>62.885339999999999</c:v>
                      </c:pt>
                      <c:pt idx="3730">
                        <c:v>62.900579999999998</c:v>
                      </c:pt>
                      <c:pt idx="3731">
                        <c:v>62.91581</c:v>
                      </c:pt>
                      <c:pt idx="3732">
                        <c:v>62.931049999999999</c:v>
                      </c:pt>
                      <c:pt idx="3733">
                        <c:v>62.946280000000002</c:v>
                      </c:pt>
                      <c:pt idx="3734">
                        <c:v>62.961509999999997</c:v>
                      </c:pt>
                      <c:pt idx="3735">
                        <c:v>62.976750000000003</c:v>
                      </c:pt>
                      <c:pt idx="3736">
                        <c:v>62.991979999999998</c:v>
                      </c:pt>
                      <c:pt idx="3737">
                        <c:v>63.007210000000001</c:v>
                      </c:pt>
                      <c:pt idx="3738">
                        <c:v>63.022449999999999</c:v>
                      </c:pt>
                      <c:pt idx="3739">
                        <c:v>63.037689999999998</c:v>
                      </c:pt>
                      <c:pt idx="3740">
                        <c:v>63.05292</c:v>
                      </c:pt>
                      <c:pt idx="3741">
                        <c:v>63.068150000000003</c:v>
                      </c:pt>
                      <c:pt idx="3742">
                        <c:v>63.083379999999998</c:v>
                      </c:pt>
                      <c:pt idx="3743">
                        <c:v>63.098619999999997</c:v>
                      </c:pt>
                      <c:pt idx="3744">
                        <c:v>63.113849999999999</c:v>
                      </c:pt>
                      <c:pt idx="3745">
                        <c:v>63.129080000000002</c:v>
                      </c:pt>
                      <c:pt idx="3746">
                        <c:v>63.14432</c:v>
                      </c:pt>
                      <c:pt idx="3747">
                        <c:v>63.159559999999999</c:v>
                      </c:pt>
                      <c:pt idx="3748">
                        <c:v>63.174790000000002</c:v>
                      </c:pt>
                      <c:pt idx="3749">
                        <c:v>63.190019999999997</c:v>
                      </c:pt>
                      <c:pt idx="3750">
                        <c:v>63.205260000000003</c:v>
                      </c:pt>
                      <c:pt idx="3751">
                        <c:v>63.220489999999998</c:v>
                      </c:pt>
                      <c:pt idx="3752">
                        <c:v>63.235720000000001</c:v>
                      </c:pt>
                      <c:pt idx="3753">
                        <c:v>63.250950000000003</c:v>
                      </c:pt>
                      <c:pt idx="3754">
                        <c:v>63.266190000000002</c:v>
                      </c:pt>
                      <c:pt idx="3755">
                        <c:v>63.28143</c:v>
                      </c:pt>
                      <c:pt idx="3756">
                        <c:v>63.296660000000003</c:v>
                      </c:pt>
                      <c:pt idx="3757">
                        <c:v>63.311889999999998</c:v>
                      </c:pt>
                      <c:pt idx="3758">
                        <c:v>63.327129999999997</c:v>
                      </c:pt>
                      <c:pt idx="3759">
                        <c:v>63.342359999999999</c:v>
                      </c:pt>
                      <c:pt idx="3760">
                        <c:v>63.357590000000002</c:v>
                      </c:pt>
                      <c:pt idx="3761">
                        <c:v>63.37283</c:v>
                      </c:pt>
                      <c:pt idx="3762">
                        <c:v>63.38805</c:v>
                      </c:pt>
                      <c:pt idx="3763">
                        <c:v>63.403300000000002</c:v>
                      </c:pt>
                      <c:pt idx="3764">
                        <c:v>63.41854</c:v>
                      </c:pt>
                      <c:pt idx="3765">
                        <c:v>63.433759999999999</c:v>
                      </c:pt>
                      <c:pt idx="3766">
                        <c:v>63.448999999999998</c:v>
                      </c:pt>
                      <c:pt idx="3767">
                        <c:v>63.464219999999997</c:v>
                      </c:pt>
                      <c:pt idx="3768">
                        <c:v>63.479460000000003</c:v>
                      </c:pt>
                      <c:pt idx="3769">
                        <c:v>63.494700000000002</c:v>
                      </c:pt>
                      <c:pt idx="3770">
                        <c:v>63.509920000000001</c:v>
                      </c:pt>
                      <c:pt idx="3771">
                        <c:v>63.525170000000003</c:v>
                      </c:pt>
                      <c:pt idx="3772">
                        <c:v>63.540410000000001</c:v>
                      </c:pt>
                      <c:pt idx="3773">
                        <c:v>63.555630000000001</c:v>
                      </c:pt>
                      <c:pt idx="3774">
                        <c:v>63.570869999999999</c:v>
                      </c:pt>
                      <c:pt idx="3775">
                        <c:v>63.586100000000002</c:v>
                      </c:pt>
                      <c:pt idx="3776">
                        <c:v>63.601329999999997</c:v>
                      </c:pt>
                      <c:pt idx="3777">
                        <c:v>63.616570000000003</c:v>
                      </c:pt>
                      <c:pt idx="3778">
                        <c:v>63.631790000000002</c:v>
                      </c:pt>
                      <c:pt idx="3779">
                        <c:v>63.647039999999997</c:v>
                      </c:pt>
                      <c:pt idx="3780">
                        <c:v>63.662280000000003</c:v>
                      </c:pt>
                      <c:pt idx="3781">
                        <c:v>63.677500000000002</c:v>
                      </c:pt>
                      <c:pt idx="3782">
                        <c:v>63.692740000000001</c:v>
                      </c:pt>
                      <c:pt idx="3783">
                        <c:v>63.707970000000003</c:v>
                      </c:pt>
                      <c:pt idx="3784">
                        <c:v>63.723199999999999</c:v>
                      </c:pt>
                      <c:pt idx="3785">
                        <c:v>63.738439999999997</c:v>
                      </c:pt>
                      <c:pt idx="3786">
                        <c:v>63.75367</c:v>
                      </c:pt>
                      <c:pt idx="3787">
                        <c:v>63.768900000000002</c:v>
                      </c:pt>
                      <c:pt idx="3788">
                        <c:v>63.784149999999997</c:v>
                      </c:pt>
                      <c:pt idx="3789">
                        <c:v>63.799379999999999</c:v>
                      </c:pt>
                      <c:pt idx="3790">
                        <c:v>63.814610000000002</c:v>
                      </c:pt>
                      <c:pt idx="3791">
                        <c:v>63.829839999999997</c:v>
                      </c:pt>
                      <c:pt idx="3792">
                        <c:v>63.84507</c:v>
                      </c:pt>
                      <c:pt idx="3793">
                        <c:v>63.860309999999998</c:v>
                      </c:pt>
                      <c:pt idx="3794">
                        <c:v>63.875540000000001</c:v>
                      </c:pt>
                      <c:pt idx="3795">
                        <c:v>63.890779999999999</c:v>
                      </c:pt>
                      <c:pt idx="3796">
                        <c:v>63.906019999999998</c:v>
                      </c:pt>
                      <c:pt idx="3797">
                        <c:v>63.921250000000001</c:v>
                      </c:pt>
                      <c:pt idx="3798">
                        <c:v>63.936480000000003</c:v>
                      </c:pt>
                      <c:pt idx="3799">
                        <c:v>63.951709999999999</c:v>
                      </c:pt>
                      <c:pt idx="3800">
                        <c:v>63.966949999999997</c:v>
                      </c:pt>
                      <c:pt idx="3801">
                        <c:v>63.98218</c:v>
                      </c:pt>
                      <c:pt idx="3802">
                        <c:v>63.997410000000002</c:v>
                      </c:pt>
                      <c:pt idx="3803">
                        <c:v>64.012649999999994</c:v>
                      </c:pt>
                      <c:pt idx="3804">
                        <c:v>64.027879999999996</c:v>
                      </c:pt>
                      <c:pt idx="3805">
                        <c:v>64.043120000000002</c:v>
                      </c:pt>
                      <c:pt idx="3806">
                        <c:v>64.058350000000004</c:v>
                      </c:pt>
                      <c:pt idx="3807">
                        <c:v>64.073580000000007</c:v>
                      </c:pt>
                      <c:pt idx="3808">
                        <c:v>64.088819999999998</c:v>
                      </c:pt>
                      <c:pt idx="3809">
                        <c:v>64.104050000000001</c:v>
                      </c:pt>
                      <c:pt idx="3810">
                        <c:v>64.119280000000003</c:v>
                      </c:pt>
                      <c:pt idx="3811">
                        <c:v>64.134519999999995</c:v>
                      </c:pt>
                      <c:pt idx="3812">
                        <c:v>64.149749999999997</c:v>
                      </c:pt>
                      <c:pt idx="3813">
                        <c:v>64.164990000000003</c:v>
                      </c:pt>
                      <c:pt idx="3814">
                        <c:v>64.180229999999995</c:v>
                      </c:pt>
                      <c:pt idx="3815">
                        <c:v>64.195449999999994</c:v>
                      </c:pt>
                      <c:pt idx="3816">
                        <c:v>64.21069</c:v>
                      </c:pt>
                      <c:pt idx="3817">
                        <c:v>64.225920000000002</c:v>
                      </c:pt>
                      <c:pt idx="3818">
                        <c:v>64.241150000000005</c:v>
                      </c:pt>
                      <c:pt idx="3819">
                        <c:v>64.256389999999996</c:v>
                      </c:pt>
                      <c:pt idx="3820">
                        <c:v>64.271619999999999</c:v>
                      </c:pt>
                      <c:pt idx="3821">
                        <c:v>64.286860000000004</c:v>
                      </c:pt>
                      <c:pt idx="3822">
                        <c:v>64.302099999999996</c:v>
                      </c:pt>
                      <c:pt idx="3823">
                        <c:v>64.317319999999995</c:v>
                      </c:pt>
                      <c:pt idx="3824">
                        <c:v>64.332560000000001</c:v>
                      </c:pt>
                      <c:pt idx="3825">
                        <c:v>64.347800000000007</c:v>
                      </c:pt>
                      <c:pt idx="3826">
                        <c:v>64.363020000000006</c:v>
                      </c:pt>
                      <c:pt idx="3827">
                        <c:v>64.378259999999997</c:v>
                      </c:pt>
                      <c:pt idx="3828">
                        <c:v>64.393500000000003</c:v>
                      </c:pt>
                      <c:pt idx="3829">
                        <c:v>64.408730000000006</c:v>
                      </c:pt>
                      <c:pt idx="3830">
                        <c:v>64.423969999999997</c:v>
                      </c:pt>
                      <c:pt idx="3831">
                        <c:v>64.439189999999996</c:v>
                      </c:pt>
                      <c:pt idx="3832">
                        <c:v>64.454430000000002</c:v>
                      </c:pt>
                      <c:pt idx="3833">
                        <c:v>64.469669999999994</c:v>
                      </c:pt>
                      <c:pt idx="3834">
                        <c:v>64.484889999999993</c:v>
                      </c:pt>
                      <c:pt idx="3835">
                        <c:v>64.500129999999999</c:v>
                      </c:pt>
                      <c:pt idx="3836">
                        <c:v>64.515370000000004</c:v>
                      </c:pt>
                      <c:pt idx="3837">
                        <c:v>64.530600000000007</c:v>
                      </c:pt>
                      <c:pt idx="3838">
                        <c:v>64.545839999999998</c:v>
                      </c:pt>
                      <c:pt idx="3839">
                        <c:v>64.561070000000001</c:v>
                      </c:pt>
                      <c:pt idx="3840">
                        <c:v>64.576300000000003</c:v>
                      </c:pt>
                      <c:pt idx="3841">
                        <c:v>64.591539999999995</c:v>
                      </c:pt>
                      <c:pt idx="3842">
                        <c:v>64.606759999999994</c:v>
                      </c:pt>
                      <c:pt idx="3843">
                        <c:v>64.622</c:v>
                      </c:pt>
                      <c:pt idx="3844">
                        <c:v>64.637240000000006</c:v>
                      </c:pt>
                      <c:pt idx="3845">
                        <c:v>64.652469999999994</c:v>
                      </c:pt>
                      <c:pt idx="3846">
                        <c:v>64.66771</c:v>
                      </c:pt>
                      <c:pt idx="3847">
                        <c:v>64.682940000000002</c:v>
                      </c:pt>
                      <c:pt idx="3848">
                        <c:v>64.698170000000005</c:v>
                      </c:pt>
                      <c:pt idx="3849">
                        <c:v>64.713409999999996</c:v>
                      </c:pt>
                      <c:pt idx="3850">
                        <c:v>64.728639999999999</c:v>
                      </c:pt>
                      <c:pt idx="3851">
                        <c:v>64.743870000000001</c:v>
                      </c:pt>
                      <c:pt idx="3852">
                        <c:v>64.759110000000007</c:v>
                      </c:pt>
                      <c:pt idx="3853">
                        <c:v>64.774339999999995</c:v>
                      </c:pt>
                      <c:pt idx="3854">
                        <c:v>64.789580000000001</c:v>
                      </c:pt>
                      <c:pt idx="3855">
                        <c:v>64.804810000000003</c:v>
                      </c:pt>
                      <c:pt idx="3856">
                        <c:v>64.820040000000006</c:v>
                      </c:pt>
                      <c:pt idx="3857">
                        <c:v>64.835279999999997</c:v>
                      </c:pt>
                      <c:pt idx="3858">
                        <c:v>64.85051</c:v>
                      </c:pt>
                      <c:pt idx="3859">
                        <c:v>64.865740000000002</c:v>
                      </c:pt>
                      <c:pt idx="3860">
                        <c:v>64.880979999999994</c:v>
                      </c:pt>
                      <c:pt idx="3861">
                        <c:v>64.896209999999996</c:v>
                      </c:pt>
                      <c:pt idx="3862">
                        <c:v>64.911439999999999</c:v>
                      </c:pt>
                      <c:pt idx="3863">
                        <c:v>64.926670000000001</c:v>
                      </c:pt>
                      <c:pt idx="3864">
                        <c:v>64.941919999999996</c:v>
                      </c:pt>
                      <c:pt idx="3865">
                        <c:v>64.957149999999999</c:v>
                      </c:pt>
                      <c:pt idx="3866">
                        <c:v>64.972380000000001</c:v>
                      </c:pt>
                      <c:pt idx="3867">
                        <c:v>64.987610000000004</c:v>
                      </c:pt>
                      <c:pt idx="3868">
                        <c:v>65.002849999999995</c:v>
                      </c:pt>
                      <c:pt idx="3869">
                        <c:v>65.018079999999998</c:v>
                      </c:pt>
                      <c:pt idx="3870">
                        <c:v>65.03331</c:v>
                      </c:pt>
                      <c:pt idx="3871">
                        <c:v>65.048540000000003</c:v>
                      </c:pt>
                      <c:pt idx="3872">
                        <c:v>65.063779999999994</c:v>
                      </c:pt>
                      <c:pt idx="3873">
                        <c:v>65.07902</c:v>
                      </c:pt>
                      <c:pt idx="3874">
                        <c:v>65.094250000000002</c:v>
                      </c:pt>
                      <c:pt idx="3875">
                        <c:v>65.109489999999994</c:v>
                      </c:pt>
                      <c:pt idx="3876">
                        <c:v>65.124719999999996</c:v>
                      </c:pt>
                      <c:pt idx="3877">
                        <c:v>65.139949999999999</c:v>
                      </c:pt>
                      <c:pt idx="3878">
                        <c:v>65.155190000000005</c:v>
                      </c:pt>
                      <c:pt idx="3879">
                        <c:v>65.170410000000004</c:v>
                      </c:pt>
                      <c:pt idx="3880">
                        <c:v>65.185649999999995</c:v>
                      </c:pt>
                      <c:pt idx="3881">
                        <c:v>65.200890000000001</c:v>
                      </c:pt>
                      <c:pt idx="3882">
                        <c:v>65.216120000000004</c:v>
                      </c:pt>
                      <c:pt idx="3883">
                        <c:v>65.231359999999995</c:v>
                      </c:pt>
                      <c:pt idx="3884">
                        <c:v>65.246589999999998</c:v>
                      </c:pt>
                      <c:pt idx="3885">
                        <c:v>65.26182</c:v>
                      </c:pt>
                      <c:pt idx="3886">
                        <c:v>65.277060000000006</c:v>
                      </c:pt>
                      <c:pt idx="3887">
                        <c:v>65.292280000000005</c:v>
                      </c:pt>
                      <c:pt idx="3888">
                        <c:v>65.30753</c:v>
                      </c:pt>
                      <c:pt idx="3889">
                        <c:v>65.322770000000006</c:v>
                      </c:pt>
                      <c:pt idx="3890">
                        <c:v>65.337990000000005</c:v>
                      </c:pt>
                      <c:pt idx="3891">
                        <c:v>65.353229999999996</c:v>
                      </c:pt>
                      <c:pt idx="3892">
                        <c:v>65.368449999999996</c:v>
                      </c:pt>
                      <c:pt idx="3893">
                        <c:v>65.383690000000001</c:v>
                      </c:pt>
                      <c:pt idx="3894">
                        <c:v>65.398929999999993</c:v>
                      </c:pt>
                      <c:pt idx="3895">
                        <c:v>65.414150000000006</c:v>
                      </c:pt>
                      <c:pt idx="3896">
                        <c:v>65.429400000000001</c:v>
                      </c:pt>
                      <c:pt idx="3897">
                        <c:v>65.444640000000007</c:v>
                      </c:pt>
                      <c:pt idx="3898">
                        <c:v>65.459860000000006</c:v>
                      </c:pt>
                      <c:pt idx="3899">
                        <c:v>65.475099999999998</c:v>
                      </c:pt>
                      <c:pt idx="3900">
                        <c:v>65.49033</c:v>
                      </c:pt>
                      <c:pt idx="3901">
                        <c:v>65.505560000000003</c:v>
                      </c:pt>
                      <c:pt idx="3902">
                        <c:v>65.520799999999994</c:v>
                      </c:pt>
                      <c:pt idx="3903">
                        <c:v>65.536029999999997</c:v>
                      </c:pt>
                      <c:pt idx="3904">
                        <c:v>65.551270000000002</c:v>
                      </c:pt>
                      <c:pt idx="3905">
                        <c:v>65.566509999999994</c:v>
                      </c:pt>
                      <c:pt idx="3906">
                        <c:v>65.581729999999993</c:v>
                      </c:pt>
                      <c:pt idx="3907">
                        <c:v>65.596969999999999</c:v>
                      </c:pt>
                      <c:pt idx="3908">
                        <c:v>65.612200000000001</c:v>
                      </c:pt>
                      <c:pt idx="3909">
                        <c:v>65.627430000000004</c:v>
                      </c:pt>
                      <c:pt idx="3910">
                        <c:v>65.642669999999995</c:v>
                      </c:pt>
                      <c:pt idx="3911">
                        <c:v>65.657899999999998</c:v>
                      </c:pt>
                      <c:pt idx="3912">
                        <c:v>65.673140000000004</c:v>
                      </c:pt>
                      <c:pt idx="3913">
                        <c:v>65.688379999999995</c:v>
                      </c:pt>
                      <c:pt idx="3914">
                        <c:v>65.703609999999998</c:v>
                      </c:pt>
                      <c:pt idx="3915">
                        <c:v>65.71884</c:v>
                      </c:pt>
                      <c:pt idx="3916">
                        <c:v>65.734070000000003</c:v>
                      </c:pt>
                      <c:pt idx="3917">
                        <c:v>65.749300000000005</c:v>
                      </c:pt>
                      <c:pt idx="3918">
                        <c:v>65.764539999999997</c:v>
                      </c:pt>
                      <c:pt idx="3919">
                        <c:v>65.779780000000002</c:v>
                      </c:pt>
                      <c:pt idx="3920">
                        <c:v>65.795010000000005</c:v>
                      </c:pt>
                      <c:pt idx="3921">
                        <c:v>65.810249999999996</c:v>
                      </c:pt>
                      <c:pt idx="3922">
                        <c:v>65.825479999999999</c:v>
                      </c:pt>
                      <c:pt idx="3923">
                        <c:v>65.840710000000001</c:v>
                      </c:pt>
                      <c:pt idx="3924">
                        <c:v>65.855940000000004</c:v>
                      </c:pt>
                      <c:pt idx="3925">
                        <c:v>65.871179999999995</c:v>
                      </c:pt>
                      <c:pt idx="3926">
                        <c:v>65.886409999999998</c:v>
                      </c:pt>
                      <c:pt idx="3927">
                        <c:v>65.901650000000004</c:v>
                      </c:pt>
                      <c:pt idx="3928">
                        <c:v>65.916889999999995</c:v>
                      </c:pt>
                      <c:pt idx="3929">
                        <c:v>65.932119999999998</c:v>
                      </c:pt>
                      <c:pt idx="3930">
                        <c:v>65.94735</c:v>
                      </c:pt>
                      <c:pt idx="3931">
                        <c:v>65.962580000000003</c:v>
                      </c:pt>
                      <c:pt idx="3932">
                        <c:v>65.977810000000005</c:v>
                      </c:pt>
                      <c:pt idx="3933">
                        <c:v>65.993049999999997</c:v>
                      </c:pt>
                      <c:pt idx="3934">
                        <c:v>66.008279999999999</c:v>
                      </c:pt>
                      <c:pt idx="3935">
                        <c:v>66.023520000000005</c:v>
                      </c:pt>
                      <c:pt idx="3936">
                        <c:v>66.038759999999996</c:v>
                      </c:pt>
                      <c:pt idx="3937">
                        <c:v>66.053989999999999</c:v>
                      </c:pt>
                      <c:pt idx="3938">
                        <c:v>66.069220000000001</c:v>
                      </c:pt>
                      <c:pt idx="3939">
                        <c:v>66.084460000000007</c:v>
                      </c:pt>
                      <c:pt idx="3940">
                        <c:v>66.099680000000006</c:v>
                      </c:pt>
                      <c:pt idx="3941">
                        <c:v>66.114919999999998</c:v>
                      </c:pt>
                      <c:pt idx="3942">
                        <c:v>66.130170000000007</c:v>
                      </c:pt>
                      <c:pt idx="3943">
                        <c:v>66.145390000000006</c:v>
                      </c:pt>
                      <c:pt idx="3944">
                        <c:v>66.160629999999998</c:v>
                      </c:pt>
                      <c:pt idx="3945">
                        <c:v>66.17586</c:v>
                      </c:pt>
                      <c:pt idx="3946">
                        <c:v>66.191090000000003</c:v>
                      </c:pt>
                      <c:pt idx="3947">
                        <c:v>66.206329999999994</c:v>
                      </c:pt>
                      <c:pt idx="3948">
                        <c:v>66.221549999999993</c:v>
                      </c:pt>
                      <c:pt idx="3949">
                        <c:v>66.236789999999999</c:v>
                      </c:pt>
                      <c:pt idx="3950">
                        <c:v>66.252039999999994</c:v>
                      </c:pt>
                      <c:pt idx="3951">
                        <c:v>66.267259999999993</c:v>
                      </c:pt>
                      <c:pt idx="3952">
                        <c:v>66.282499999999999</c:v>
                      </c:pt>
                      <c:pt idx="3953">
                        <c:v>66.297740000000005</c:v>
                      </c:pt>
                      <c:pt idx="3954">
                        <c:v>66.312960000000004</c:v>
                      </c:pt>
                      <c:pt idx="3955">
                        <c:v>66.328199999999995</c:v>
                      </c:pt>
                      <c:pt idx="3956">
                        <c:v>66.343419999999995</c:v>
                      </c:pt>
                      <c:pt idx="3957">
                        <c:v>66.35866</c:v>
                      </c:pt>
                      <c:pt idx="3958">
                        <c:v>66.373909999999995</c:v>
                      </c:pt>
                      <c:pt idx="3959">
                        <c:v>66.389129999999994</c:v>
                      </c:pt>
                      <c:pt idx="3960">
                        <c:v>66.40437</c:v>
                      </c:pt>
                      <c:pt idx="3961">
                        <c:v>66.419610000000006</c:v>
                      </c:pt>
                      <c:pt idx="3962">
                        <c:v>66.434830000000005</c:v>
                      </c:pt>
                      <c:pt idx="3963">
                        <c:v>66.450069999999997</c:v>
                      </c:pt>
                      <c:pt idx="3964">
                        <c:v>66.465299999999999</c:v>
                      </c:pt>
                      <c:pt idx="3965">
                        <c:v>66.480530000000002</c:v>
                      </c:pt>
                      <c:pt idx="3966">
                        <c:v>66.495779999999996</c:v>
                      </c:pt>
                      <c:pt idx="3967">
                        <c:v>66.511009999999999</c:v>
                      </c:pt>
                      <c:pt idx="3968">
                        <c:v>66.526240000000001</c:v>
                      </c:pt>
                      <c:pt idx="3969">
                        <c:v>66.541480000000007</c:v>
                      </c:pt>
                      <c:pt idx="3970">
                        <c:v>66.556700000000006</c:v>
                      </c:pt>
                      <c:pt idx="3971">
                        <c:v>66.571939999999998</c:v>
                      </c:pt>
                      <c:pt idx="3972">
                        <c:v>66.58717</c:v>
                      </c:pt>
                      <c:pt idx="3973">
                        <c:v>66.602410000000006</c:v>
                      </c:pt>
                      <c:pt idx="3974">
                        <c:v>66.617639999999994</c:v>
                      </c:pt>
                      <c:pt idx="3975">
                        <c:v>66.632869999999997</c:v>
                      </c:pt>
                      <c:pt idx="3976">
                        <c:v>66.648099999999999</c:v>
                      </c:pt>
                      <c:pt idx="3977">
                        <c:v>66.663340000000005</c:v>
                      </c:pt>
                      <c:pt idx="3978">
                        <c:v>66.678569999999993</c:v>
                      </c:pt>
                      <c:pt idx="3979">
                        <c:v>66.693799999999996</c:v>
                      </c:pt>
                      <c:pt idx="3980">
                        <c:v>66.709029999999998</c:v>
                      </c:pt>
                      <c:pt idx="3981">
                        <c:v>66.724260000000001</c:v>
                      </c:pt>
                      <c:pt idx="3982">
                        <c:v>66.739509999999996</c:v>
                      </c:pt>
                      <c:pt idx="3983">
                        <c:v>66.754739999999998</c:v>
                      </c:pt>
                      <c:pt idx="3984">
                        <c:v>66.769970000000001</c:v>
                      </c:pt>
                      <c:pt idx="3985">
                        <c:v>66.785210000000006</c:v>
                      </c:pt>
                      <c:pt idx="3986">
                        <c:v>66.800439999999995</c:v>
                      </c:pt>
                      <c:pt idx="3987">
                        <c:v>66.815669999999997</c:v>
                      </c:pt>
                      <c:pt idx="3988">
                        <c:v>66.8309</c:v>
                      </c:pt>
                      <c:pt idx="3989">
                        <c:v>66.846140000000005</c:v>
                      </c:pt>
                      <c:pt idx="3990">
                        <c:v>66.861379999999997</c:v>
                      </c:pt>
                      <c:pt idx="3991">
                        <c:v>66.876609999999999</c:v>
                      </c:pt>
                      <c:pt idx="3992">
                        <c:v>66.891850000000005</c:v>
                      </c:pt>
                      <c:pt idx="3993">
                        <c:v>66.907079999999993</c:v>
                      </c:pt>
                      <c:pt idx="3994">
                        <c:v>66.922309999999996</c:v>
                      </c:pt>
                      <c:pt idx="3995">
                        <c:v>66.937539999999998</c:v>
                      </c:pt>
                      <c:pt idx="3996">
                        <c:v>66.952770000000001</c:v>
                      </c:pt>
                      <c:pt idx="3997">
                        <c:v>66.968019999999996</c:v>
                      </c:pt>
                      <c:pt idx="3998">
                        <c:v>66.983249999999998</c:v>
                      </c:pt>
                      <c:pt idx="3999">
                        <c:v>66.998480000000001</c:v>
                      </c:pt>
                      <c:pt idx="4000">
                        <c:v>67.013720000000006</c:v>
                      </c:pt>
                      <c:pt idx="4001">
                        <c:v>67.028949999999995</c:v>
                      </c:pt>
                      <c:pt idx="4002">
                        <c:v>67.044179999999997</c:v>
                      </c:pt>
                      <c:pt idx="4003">
                        <c:v>67.059420000000003</c:v>
                      </c:pt>
                      <c:pt idx="4004">
                        <c:v>67.074650000000005</c:v>
                      </c:pt>
                      <c:pt idx="4005">
                        <c:v>67.089889999999997</c:v>
                      </c:pt>
                      <c:pt idx="4006">
                        <c:v>67.105119999999999</c:v>
                      </c:pt>
                      <c:pt idx="4007">
                        <c:v>67.120350000000002</c:v>
                      </c:pt>
                      <c:pt idx="4008">
                        <c:v>67.135589999999993</c:v>
                      </c:pt>
                      <c:pt idx="4009">
                        <c:v>67.150810000000007</c:v>
                      </c:pt>
                      <c:pt idx="4010">
                        <c:v>67.166049999999998</c:v>
                      </c:pt>
                      <c:pt idx="4011">
                        <c:v>67.181290000000004</c:v>
                      </c:pt>
                      <c:pt idx="4012">
                        <c:v>67.196510000000004</c:v>
                      </c:pt>
                      <c:pt idx="4013">
                        <c:v>67.211759999999998</c:v>
                      </c:pt>
                      <c:pt idx="4014">
                        <c:v>67.227000000000004</c:v>
                      </c:pt>
                      <c:pt idx="4015">
                        <c:v>67.242220000000003</c:v>
                      </c:pt>
                      <c:pt idx="4016">
                        <c:v>67.257459999999995</c:v>
                      </c:pt>
                      <c:pt idx="4017">
                        <c:v>67.272689999999997</c:v>
                      </c:pt>
                      <c:pt idx="4018">
                        <c:v>67.28792</c:v>
                      </c:pt>
                      <c:pt idx="4019">
                        <c:v>67.303160000000005</c:v>
                      </c:pt>
                      <c:pt idx="4020">
                        <c:v>67.318389999999994</c:v>
                      </c:pt>
                      <c:pt idx="4021">
                        <c:v>67.333629999999999</c:v>
                      </c:pt>
                      <c:pt idx="4022">
                        <c:v>67.348870000000005</c:v>
                      </c:pt>
                      <c:pt idx="4023">
                        <c:v>67.364090000000004</c:v>
                      </c:pt>
                      <c:pt idx="4024">
                        <c:v>67.379329999999996</c:v>
                      </c:pt>
                      <c:pt idx="4025">
                        <c:v>67.394559999999998</c:v>
                      </c:pt>
                      <c:pt idx="4026">
                        <c:v>67.409790000000001</c:v>
                      </c:pt>
                      <c:pt idx="4027">
                        <c:v>67.425030000000007</c:v>
                      </c:pt>
                      <c:pt idx="4028">
                        <c:v>67.440269999999998</c:v>
                      </c:pt>
                      <c:pt idx="4029">
                        <c:v>67.455500000000001</c:v>
                      </c:pt>
                      <c:pt idx="4030">
                        <c:v>67.470740000000006</c:v>
                      </c:pt>
                      <c:pt idx="4031">
                        <c:v>67.485960000000006</c:v>
                      </c:pt>
                      <c:pt idx="4032">
                        <c:v>67.501199999999997</c:v>
                      </c:pt>
                      <c:pt idx="4033">
                        <c:v>67.51643</c:v>
                      </c:pt>
                      <c:pt idx="4034">
                        <c:v>67.531660000000002</c:v>
                      </c:pt>
                      <c:pt idx="4035">
                        <c:v>67.546899999999994</c:v>
                      </c:pt>
                      <c:pt idx="4036">
                        <c:v>67.562139999999999</c:v>
                      </c:pt>
                      <c:pt idx="4037">
                        <c:v>67.577370000000002</c:v>
                      </c:pt>
                      <c:pt idx="4038">
                        <c:v>67.592609999999993</c:v>
                      </c:pt>
                      <c:pt idx="4039">
                        <c:v>67.607839999999996</c:v>
                      </c:pt>
                      <c:pt idx="4040">
                        <c:v>67.623069999999998</c:v>
                      </c:pt>
                      <c:pt idx="4041">
                        <c:v>67.638300000000001</c:v>
                      </c:pt>
                      <c:pt idx="4042">
                        <c:v>67.653540000000007</c:v>
                      </c:pt>
                      <c:pt idx="4043">
                        <c:v>67.668769999999995</c:v>
                      </c:pt>
                      <c:pt idx="4044">
                        <c:v>67.684010000000001</c:v>
                      </c:pt>
                      <c:pt idx="4045">
                        <c:v>67.699240000000003</c:v>
                      </c:pt>
                      <c:pt idx="4046">
                        <c:v>67.714479999999995</c:v>
                      </c:pt>
                      <c:pt idx="4047">
                        <c:v>67.729709999999997</c:v>
                      </c:pt>
                      <c:pt idx="4048">
                        <c:v>67.74494</c:v>
                      </c:pt>
                      <c:pt idx="4049">
                        <c:v>67.760170000000002</c:v>
                      </c:pt>
                      <c:pt idx="4050">
                        <c:v>67.775409999999994</c:v>
                      </c:pt>
                      <c:pt idx="4051">
                        <c:v>67.790649999999999</c:v>
                      </c:pt>
                      <c:pt idx="4052">
                        <c:v>67.805880000000002</c:v>
                      </c:pt>
                      <c:pt idx="4053">
                        <c:v>67.821119999999993</c:v>
                      </c:pt>
                      <c:pt idx="4054">
                        <c:v>67.836349999999996</c:v>
                      </c:pt>
                      <c:pt idx="4055">
                        <c:v>67.851579999999998</c:v>
                      </c:pt>
                      <c:pt idx="4056">
                        <c:v>67.866810000000001</c:v>
                      </c:pt>
                      <c:pt idx="4057">
                        <c:v>67.882040000000003</c:v>
                      </c:pt>
                      <c:pt idx="4058">
                        <c:v>67.897279999999995</c:v>
                      </c:pt>
                      <c:pt idx="4059">
                        <c:v>67.912520000000001</c:v>
                      </c:pt>
                      <c:pt idx="4060">
                        <c:v>67.927750000000003</c:v>
                      </c:pt>
                      <c:pt idx="4061">
                        <c:v>67.942989999999995</c:v>
                      </c:pt>
                      <c:pt idx="4062">
                        <c:v>67.958219999999997</c:v>
                      </c:pt>
                      <c:pt idx="4063">
                        <c:v>67.97345</c:v>
                      </c:pt>
                      <c:pt idx="4064">
                        <c:v>67.988690000000005</c:v>
                      </c:pt>
                      <c:pt idx="4065">
                        <c:v>68.003910000000005</c:v>
                      </c:pt>
                      <c:pt idx="4066">
                        <c:v>68.019149999999996</c:v>
                      </c:pt>
                      <c:pt idx="4067">
                        <c:v>68.034400000000005</c:v>
                      </c:pt>
                      <c:pt idx="4068">
                        <c:v>68.049620000000004</c:v>
                      </c:pt>
                      <c:pt idx="4069">
                        <c:v>68.064859999999996</c:v>
                      </c:pt>
                      <c:pt idx="4070">
                        <c:v>68.080089999999998</c:v>
                      </c:pt>
                      <c:pt idx="4071">
                        <c:v>68.095320000000001</c:v>
                      </c:pt>
                      <c:pt idx="4072">
                        <c:v>68.110560000000007</c:v>
                      </c:pt>
                      <c:pt idx="4073">
                        <c:v>68.125780000000006</c:v>
                      </c:pt>
                      <c:pt idx="4074">
                        <c:v>68.141019999999997</c:v>
                      </c:pt>
                      <c:pt idx="4075">
                        <c:v>68.156270000000006</c:v>
                      </c:pt>
                      <c:pt idx="4076">
                        <c:v>68.171490000000006</c:v>
                      </c:pt>
                      <c:pt idx="4077">
                        <c:v>68.186729999999997</c:v>
                      </c:pt>
                      <c:pt idx="4078">
                        <c:v>68.201970000000003</c:v>
                      </c:pt>
                      <c:pt idx="4079">
                        <c:v>68.217190000000002</c:v>
                      </c:pt>
                      <c:pt idx="4080">
                        <c:v>68.232429999999994</c:v>
                      </c:pt>
                      <c:pt idx="4081">
                        <c:v>68.247659999999996</c:v>
                      </c:pt>
                      <c:pt idx="4082">
                        <c:v>68.262900000000002</c:v>
                      </c:pt>
                      <c:pt idx="4083">
                        <c:v>68.278139999999993</c:v>
                      </c:pt>
                      <c:pt idx="4084">
                        <c:v>68.293360000000007</c:v>
                      </c:pt>
                      <c:pt idx="4085">
                        <c:v>68.308599999999998</c:v>
                      </c:pt>
                      <c:pt idx="4086">
                        <c:v>68.323840000000004</c:v>
                      </c:pt>
                      <c:pt idx="4087">
                        <c:v>68.339060000000003</c:v>
                      </c:pt>
                      <c:pt idx="4088">
                        <c:v>68.354299999999995</c:v>
                      </c:pt>
                      <c:pt idx="4089">
                        <c:v>68.369529999999997</c:v>
                      </c:pt>
                      <c:pt idx="4090">
                        <c:v>68.384770000000003</c:v>
                      </c:pt>
                      <c:pt idx="4091">
                        <c:v>68.400009999999995</c:v>
                      </c:pt>
                      <c:pt idx="4092">
                        <c:v>68.415239999999997</c:v>
                      </c:pt>
                      <c:pt idx="4093">
                        <c:v>68.43047</c:v>
                      </c:pt>
                      <c:pt idx="4094">
                        <c:v>68.445710000000005</c:v>
                      </c:pt>
                      <c:pt idx="4095">
                        <c:v>68.460930000000005</c:v>
                      </c:pt>
                      <c:pt idx="4096">
                        <c:v>68.476169999999996</c:v>
                      </c:pt>
                      <c:pt idx="4097">
                        <c:v>68.491399999999999</c:v>
                      </c:pt>
                      <c:pt idx="4098">
                        <c:v>68.506640000000004</c:v>
                      </c:pt>
                      <c:pt idx="4099">
                        <c:v>68.521879999999996</c:v>
                      </c:pt>
                      <c:pt idx="4100">
                        <c:v>68.537109999999998</c:v>
                      </c:pt>
                      <c:pt idx="4101">
                        <c:v>68.552340000000001</c:v>
                      </c:pt>
                      <c:pt idx="4102">
                        <c:v>68.567580000000007</c:v>
                      </c:pt>
                      <c:pt idx="4103">
                        <c:v>68.582809999999995</c:v>
                      </c:pt>
                      <c:pt idx="4104">
                        <c:v>68.598039999999997</c:v>
                      </c:pt>
                      <c:pt idx="4105">
                        <c:v>68.613259999999997</c:v>
                      </c:pt>
                      <c:pt idx="4106">
                        <c:v>68.628510000000006</c:v>
                      </c:pt>
                      <c:pt idx="4107">
                        <c:v>68.643739999999994</c:v>
                      </c:pt>
                      <c:pt idx="4108">
                        <c:v>68.658969999999997</c:v>
                      </c:pt>
                      <c:pt idx="4109">
                        <c:v>68.674199999999999</c:v>
                      </c:pt>
                      <c:pt idx="4110">
                        <c:v>68.689440000000005</c:v>
                      </c:pt>
                      <c:pt idx="4111">
                        <c:v>68.704669999999993</c:v>
                      </c:pt>
                      <c:pt idx="4112">
                        <c:v>68.719899999999996</c:v>
                      </c:pt>
                      <c:pt idx="4113">
                        <c:v>68.735140000000001</c:v>
                      </c:pt>
                      <c:pt idx="4114">
                        <c:v>68.750380000000007</c:v>
                      </c:pt>
                      <c:pt idx="4115">
                        <c:v>68.765609999999995</c:v>
                      </c:pt>
                      <c:pt idx="4116">
                        <c:v>68.780839999999998</c:v>
                      </c:pt>
                      <c:pt idx="4117">
                        <c:v>68.796080000000003</c:v>
                      </c:pt>
                      <c:pt idx="4118">
                        <c:v>68.811310000000006</c:v>
                      </c:pt>
                      <c:pt idx="4119">
                        <c:v>68.826539999999994</c:v>
                      </c:pt>
                      <c:pt idx="4120">
                        <c:v>68.841769999999997</c:v>
                      </c:pt>
                      <c:pt idx="4121">
                        <c:v>68.856999999999999</c:v>
                      </c:pt>
                      <c:pt idx="4122">
                        <c:v>68.872249999999994</c:v>
                      </c:pt>
                      <c:pt idx="4123">
                        <c:v>68.887479999999996</c:v>
                      </c:pt>
                      <c:pt idx="4124">
                        <c:v>68.902709999999999</c:v>
                      </c:pt>
                      <c:pt idx="4125">
                        <c:v>68.917950000000005</c:v>
                      </c:pt>
                      <c:pt idx="4126">
                        <c:v>68.933179999999993</c:v>
                      </c:pt>
                      <c:pt idx="4127">
                        <c:v>68.948409999999996</c:v>
                      </c:pt>
                      <c:pt idx="4128">
                        <c:v>68.963650000000001</c:v>
                      </c:pt>
                      <c:pt idx="4129">
                        <c:v>68.978880000000004</c:v>
                      </c:pt>
                      <c:pt idx="4130">
                        <c:v>68.994119999999995</c:v>
                      </c:pt>
                      <c:pt idx="4131">
                        <c:v>69.009360000000001</c:v>
                      </c:pt>
                      <c:pt idx="4132">
                        <c:v>69.02458</c:v>
                      </c:pt>
                      <c:pt idx="4133">
                        <c:v>69.039820000000006</c:v>
                      </c:pt>
                      <c:pt idx="4134">
                        <c:v>69.055040000000005</c:v>
                      </c:pt>
                      <c:pt idx="4135">
                        <c:v>69.070279999999997</c:v>
                      </c:pt>
                      <c:pt idx="4136">
                        <c:v>69.085520000000002</c:v>
                      </c:pt>
                      <c:pt idx="4137">
                        <c:v>69.100750000000005</c:v>
                      </c:pt>
                      <c:pt idx="4138">
                        <c:v>69.115989999999996</c:v>
                      </c:pt>
                      <c:pt idx="4139">
                        <c:v>69.131230000000002</c:v>
                      </c:pt>
                      <c:pt idx="4140">
                        <c:v>69.146450000000002</c:v>
                      </c:pt>
                      <c:pt idx="4141">
                        <c:v>69.161689999999993</c:v>
                      </c:pt>
                      <c:pt idx="4142">
                        <c:v>69.176919999999996</c:v>
                      </c:pt>
                      <c:pt idx="4143">
                        <c:v>69.192149999999998</c:v>
                      </c:pt>
                      <c:pt idx="4144">
                        <c:v>69.207390000000004</c:v>
                      </c:pt>
                      <c:pt idx="4145">
                        <c:v>69.222620000000006</c:v>
                      </c:pt>
                      <c:pt idx="4146">
                        <c:v>69.237859999999998</c:v>
                      </c:pt>
                      <c:pt idx="4147">
                        <c:v>69.253100000000003</c:v>
                      </c:pt>
                      <c:pt idx="4148">
                        <c:v>69.268320000000003</c:v>
                      </c:pt>
                      <c:pt idx="4149">
                        <c:v>69.283559999999994</c:v>
                      </c:pt>
                      <c:pt idx="4150">
                        <c:v>69.298789999999997</c:v>
                      </c:pt>
                      <c:pt idx="4151">
                        <c:v>69.314019999999999</c:v>
                      </c:pt>
                      <c:pt idx="4152">
                        <c:v>69.329260000000005</c:v>
                      </c:pt>
                      <c:pt idx="4153">
                        <c:v>69.344499999999996</c:v>
                      </c:pt>
                      <c:pt idx="4154">
                        <c:v>69.359729999999999</c:v>
                      </c:pt>
                      <c:pt idx="4155">
                        <c:v>69.374970000000005</c:v>
                      </c:pt>
                      <c:pt idx="4156">
                        <c:v>69.390199999999993</c:v>
                      </c:pt>
                      <c:pt idx="4157">
                        <c:v>69.405429999999996</c:v>
                      </c:pt>
                      <c:pt idx="4158">
                        <c:v>69.420659999999998</c:v>
                      </c:pt>
                      <c:pt idx="4159">
                        <c:v>69.435890000000001</c:v>
                      </c:pt>
                      <c:pt idx="4160">
                        <c:v>69.451139999999995</c:v>
                      </c:pt>
                      <c:pt idx="4161">
                        <c:v>69.466369999999998</c:v>
                      </c:pt>
                      <c:pt idx="4162">
                        <c:v>69.4816</c:v>
                      </c:pt>
                      <c:pt idx="4163">
                        <c:v>69.496840000000006</c:v>
                      </c:pt>
                      <c:pt idx="4164">
                        <c:v>69.512069999999994</c:v>
                      </c:pt>
                      <c:pt idx="4165">
                        <c:v>69.527299999999997</c:v>
                      </c:pt>
                      <c:pt idx="4166">
                        <c:v>69.542529999999999</c:v>
                      </c:pt>
                      <c:pt idx="4167">
                        <c:v>69.557770000000005</c:v>
                      </c:pt>
                      <c:pt idx="4168">
                        <c:v>69.573009999999996</c:v>
                      </c:pt>
                      <c:pt idx="4169">
                        <c:v>69.588239999999999</c:v>
                      </c:pt>
                      <c:pt idx="4170">
                        <c:v>69.603470000000002</c:v>
                      </c:pt>
                      <c:pt idx="4171">
                        <c:v>69.618709999999993</c:v>
                      </c:pt>
                      <c:pt idx="4172">
                        <c:v>69.633939999999996</c:v>
                      </c:pt>
                      <c:pt idx="4173">
                        <c:v>69.649169999999998</c:v>
                      </c:pt>
                      <c:pt idx="4174">
                        <c:v>69.664400000000001</c:v>
                      </c:pt>
                      <c:pt idx="4175">
                        <c:v>69.679640000000006</c:v>
                      </c:pt>
                      <c:pt idx="4176">
                        <c:v>69.694879999999998</c:v>
                      </c:pt>
                      <c:pt idx="4177">
                        <c:v>69.71011</c:v>
                      </c:pt>
                      <c:pt idx="4178">
                        <c:v>69.725350000000006</c:v>
                      </c:pt>
                      <c:pt idx="4179">
                        <c:v>69.740579999999994</c:v>
                      </c:pt>
                      <c:pt idx="4180">
                        <c:v>69.755809999999997</c:v>
                      </c:pt>
                      <c:pt idx="4181">
                        <c:v>69.771050000000002</c:v>
                      </c:pt>
                      <c:pt idx="4182">
                        <c:v>69.786270000000002</c:v>
                      </c:pt>
                      <c:pt idx="4183">
                        <c:v>69.801509999999993</c:v>
                      </c:pt>
                      <c:pt idx="4184">
                        <c:v>69.816749999999999</c:v>
                      </c:pt>
                      <c:pt idx="4185">
                        <c:v>69.831980000000001</c:v>
                      </c:pt>
                      <c:pt idx="4186">
                        <c:v>69.847219999999993</c:v>
                      </c:pt>
                      <c:pt idx="4187">
                        <c:v>69.862449999999995</c:v>
                      </c:pt>
                      <c:pt idx="4188">
                        <c:v>69.877679999999998</c:v>
                      </c:pt>
                      <c:pt idx="4189">
                        <c:v>69.892920000000004</c:v>
                      </c:pt>
                      <c:pt idx="4190">
                        <c:v>69.908140000000003</c:v>
                      </c:pt>
                      <c:pt idx="4191">
                        <c:v>69.923389999999998</c:v>
                      </c:pt>
                      <c:pt idx="4192">
                        <c:v>69.938630000000003</c:v>
                      </c:pt>
                      <c:pt idx="4193">
                        <c:v>69.953850000000003</c:v>
                      </c:pt>
                      <c:pt idx="4194">
                        <c:v>69.969089999999994</c:v>
                      </c:pt>
                      <c:pt idx="4195">
                        <c:v>69.984319999999997</c:v>
                      </c:pt>
                      <c:pt idx="4196">
                        <c:v>69.999549999999999</c:v>
                      </c:pt>
                      <c:pt idx="4197">
                        <c:v>70.014790000000005</c:v>
                      </c:pt>
                      <c:pt idx="4198">
                        <c:v>70.030010000000004</c:v>
                      </c:pt>
                      <c:pt idx="4199">
                        <c:v>70.045259999999999</c:v>
                      </c:pt>
                      <c:pt idx="4200">
                        <c:v>70.060500000000005</c:v>
                      </c:pt>
                      <c:pt idx="4201">
                        <c:v>70.075720000000004</c:v>
                      </c:pt>
                      <c:pt idx="4202">
                        <c:v>70.090959999999995</c:v>
                      </c:pt>
                      <c:pt idx="4203">
                        <c:v>70.106200000000001</c:v>
                      </c:pt>
                      <c:pt idx="4204">
                        <c:v>70.121420000000001</c:v>
                      </c:pt>
                      <c:pt idx="4205">
                        <c:v>70.136660000000006</c:v>
                      </c:pt>
                      <c:pt idx="4206">
                        <c:v>70.151889999999995</c:v>
                      </c:pt>
                      <c:pt idx="4207">
                        <c:v>70.16713</c:v>
                      </c:pt>
                      <c:pt idx="4208">
                        <c:v>70.182370000000006</c:v>
                      </c:pt>
                      <c:pt idx="4209">
                        <c:v>70.197590000000005</c:v>
                      </c:pt>
                      <c:pt idx="4210">
                        <c:v>70.212829999999997</c:v>
                      </c:pt>
                      <c:pt idx="4211">
                        <c:v>70.228070000000002</c:v>
                      </c:pt>
                      <c:pt idx="4212">
                        <c:v>70.243290000000002</c:v>
                      </c:pt>
                      <c:pt idx="4213">
                        <c:v>70.258529999999993</c:v>
                      </c:pt>
                      <c:pt idx="4214">
                        <c:v>70.273759999999996</c:v>
                      </c:pt>
                      <c:pt idx="4215">
                        <c:v>70.289000000000001</c:v>
                      </c:pt>
                      <c:pt idx="4216">
                        <c:v>70.304239999999993</c:v>
                      </c:pt>
                      <c:pt idx="4217">
                        <c:v>70.319469999999995</c:v>
                      </c:pt>
                      <c:pt idx="4218">
                        <c:v>70.334699999999998</c:v>
                      </c:pt>
                      <c:pt idx="4219">
                        <c:v>70.349940000000004</c:v>
                      </c:pt>
                      <c:pt idx="4220">
                        <c:v>70.365170000000006</c:v>
                      </c:pt>
                      <c:pt idx="4221">
                        <c:v>70.380399999999995</c:v>
                      </c:pt>
                      <c:pt idx="4222">
                        <c:v>70.39564</c:v>
                      </c:pt>
                      <c:pt idx="4223">
                        <c:v>70.410870000000003</c:v>
                      </c:pt>
                      <c:pt idx="4224">
                        <c:v>70.426109999999994</c:v>
                      </c:pt>
                      <c:pt idx="4225">
                        <c:v>70.441339999999997</c:v>
                      </c:pt>
                      <c:pt idx="4226">
                        <c:v>70.456569999999999</c:v>
                      </c:pt>
                      <c:pt idx="4227">
                        <c:v>70.471810000000005</c:v>
                      </c:pt>
                      <c:pt idx="4228">
                        <c:v>70.487039999999993</c:v>
                      </c:pt>
                      <c:pt idx="4229">
                        <c:v>70.502269999999996</c:v>
                      </c:pt>
                      <c:pt idx="4230">
                        <c:v>70.517510000000001</c:v>
                      </c:pt>
                      <c:pt idx="4231">
                        <c:v>70.532749999999993</c:v>
                      </c:pt>
                      <c:pt idx="4232">
                        <c:v>70.547979999999995</c:v>
                      </c:pt>
                      <c:pt idx="4233">
                        <c:v>70.563209999999998</c:v>
                      </c:pt>
                      <c:pt idx="4234">
                        <c:v>70.578440000000001</c:v>
                      </c:pt>
                      <c:pt idx="4235">
                        <c:v>70.593670000000003</c:v>
                      </c:pt>
                      <c:pt idx="4236">
                        <c:v>70.608900000000006</c:v>
                      </c:pt>
                      <c:pt idx="4237">
                        <c:v>70.624129999999994</c:v>
                      </c:pt>
                      <c:pt idx="4238">
                        <c:v>70.63937</c:v>
                      </c:pt>
                      <c:pt idx="4239">
                        <c:v>70.654610000000005</c:v>
                      </c:pt>
                      <c:pt idx="4240">
                        <c:v>70.669839999999994</c:v>
                      </c:pt>
                      <c:pt idx="4241">
                        <c:v>70.685069999999996</c:v>
                      </c:pt>
                      <c:pt idx="4242">
                        <c:v>70.700310000000002</c:v>
                      </c:pt>
                      <c:pt idx="4243">
                        <c:v>70.715540000000004</c:v>
                      </c:pt>
                      <c:pt idx="4244">
                        <c:v>70.730770000000007</c:v>
                      </c:pt>
                      <c:pt idx="4245">
                        <c:v>70.746020000000001</c:v>
                      </c:pt>
                      <c:pt idx="4246">
                        <c:v>70.761240000000001</c:v>
                      </c:pt>
                      <c:pt idx="4247">
                        <c:v>70.776480000000006</c:v>
                      </c:pt>
                      <c:pt idx="4248">
                        <c:v>70.791709999999995</c:v>
                      </c:pt>
                      <c:pt idx="4249">
                        <c:v>70.806939999999997</c:v>
                      </c:pt>
                      <c:pt idx="4250">
                        <c:v>70.822180000000003</c:v>
                      </c:pt>
                      <c:pt idx="4251">
                        <c:v>70.837410000000006</c:v>
                      </c:pt>
                      <c:pt idx="4252">
                        <c:v>70.852639999999994</c:v>
                      </c:pt>
                      <c:pt idx="4253">
                        <c:v>70.867890000000003</c:v>
                      </c:pt>
                      <c:pt idx="4254">
                        <c:v>70.883110000000002</c:v>
                      </c:pt>
                      <c:pt idx="4255">
                        <c:v>70.898349999999994</c:v>
                      </c:pt>
                      <c:pt idx="4256">
                        <c:v>70.913589999999999</c:v>
                      </c:pt>
                      <c:pt idx="4257">
                        <c:v>70.928809999999999</c:v>
                      </c:pt>
                      <c:pt idx="4258">
                        <c:v>70.944050000000004</c:v>
                      </c:pt>
                      <c:pt idx="4259">
                        <c:v>70.959270000000004</c:v>
                      </c:pt>
                      <c:pt idx="4260">
                        <c:v>70.974509999999995</c:v>
                      </c:pt>
                      <c:pt idx="4261">
                        <c:v>70.989760000000004</c:v>
                      </c:pt>
                      <c:pt idx="4262">
                        <c:v>71.004980000000003</c:v>
                      </c:pt>
                      <c:pt idx="4263">
                        <c:v>71.020219999999995</c:v>
                      </c:pt>
                      <c:pt idx="4264">
                        <c:v>71.03546</c:v>
                      </c:pt>
                      <c:pt idx="4265">
                        <c:v>71.05068</c:v>
                      </c:pt>
                      <c:pt idx="4266">
                        <c:v>71.065920000000006</c:v>
                      </c:pt>
                      <c:pt idx="4267">
                        <c:v>71.081149999999994</c:v>
                      </c:pt>
                      <c:pt idx="4268">
                        <c:v>71.096379999999996</c:v>
                      </c:pt>
                      <c:pt idx="4269">
                        <c:v>71.111630000000005</c:v>
                      </c:pt>
                      <c:pt idx="4270">
                        <c:v>71.126859999999994</c:v>
                      </c:pt>
                      <c:pt idx="4271">
                        <c:v>71.142089999999996</c:v>
                      </c:pt>
                      <c:pt idx="4272">
                        <c:v>71.157330000000002</c:v>
                      </c:pt>
                      <c:pt idx="4273">
                        <c:v>71.172550000000001</c:v>
                      </c:pt>
                      <c:pt idx="4274">
                        <c:v>71.187790000000007</c:v>
                      </c:pt>
                      <c:pt idx="4275">
                        <c:v>71.203019999999995</c:v>
                      </c:pt>
                      <c:pt idx="4276">
                        <c:v>71.218249999999998</c:v>
                      </c:pt>
                      <c:pt idx="4277">
                        <c:v>71.233500000000006</c:v>
                      </c:pt>
                      <c:pt idx="4278">
                        <c:v>71.248729999999995</c:v>
                      </c:pt>
                      <c:pt idx="4279">
                        <c:v>71.263959999999997</c:v>
                      </c:pt>
                      <c:pt idx="4280">
                        <c:v>71.279200000000003</c:v>
                      </c:pt>
                      <c:pt idx="4281">
                        <c:v>71.294430000000006</c:v>
                      </c:pt>
                      <c:pt idx="4282">
                        <c:v>71.309659999999994</c:v>
                      </c:pt>
                      <c:pt idx="4283">
                        <c:v>71.324889999999996</c:v>
                      </c:pt>
                      <c:pt idx="4284">
                        <c:v>71.340119999999999</c:v>
                      </c:pt>
                      <c:pt idx="4285">
                        <c:v>71.355369999999994</c:v>
                      </c:pt>
                      <c:pt idx="4286">
                        <c:v>71.370599999999996</c:v>
                      </c:pt>
                      <c:pt idx="4287">
                        <c:v>71.385829999999999</c:v>
                      </c:pt>
                      <c:pt idx="4288">
                        <c:v>71.401070000000004</c:v>
                      </c:pt>
                      <c:pt idx="4289">
                        <c:v>71.416300000000007</c:v>
                      </c:pt>
                      <c:pt idx="4290">
                        <c:v>71.431529999999995</c:v>
                      </c:pt>
                      <c:pt idx="4291">
                        <c:v>71.446759999999998</c:v>
                      </c:pt>
                      <c:pt idx="4292">
                        <c:v>71.462000000000003</c:v>
                      </c:pt>
                      <c:pt idx="4293">
                        <c:v>71.477239999999995</c:v>
                      </c:pt>
                      <c:pt idx="4294">
                        <c:v>71.492469999999997</c:v>
                      </c:pt>
                      <c:pt idx="4295">
                        <c:v>71.507710000000003</c:v>
                      </c:pt>
                      <c:pt idx="4296">
                        <c:v>71.522940000000006</c:v>
                      </c:pt>
                      <c:pt idx="4297">
                        <c:v>71.538169999999994</c:v>
                      </c:pt>
                      <c:pt idx="4298">
                        <c:v>71.553399999999996</c:v>
                      </c:pt>
                      <c:pt idx="4299">
                        <c:v>71.568629999999999</c:v>
                      </c:pt>
                      <c:pt idx="4300">
                        <c:v>71.583879999999994</c:v>
                      </c:pt>
                      <c:pt idx="4301">
                        <c:v>71.599109999999996</c:v>
                      </c:pt>
                      <c:pt idx="4302">
                        <c:v>71.614339999999999</c:v>
                      </c:pt>
                      <c:pt idx="4303">
                        <c:v>71.629580000000004</c:v>
                      </c:pt>
                      <c:pt idx="4304">
                        <c:v>71.644810000000007</c:v>
                      </c:pt>
                      <c:pt idx="4305">
                        <c:v>71.660039999999995</c:v>
                      </c:pt>
                      <c:pt idx="4306">
                        <c:v>71.675280000000001</c:v>
                      </c:pt>
                      <c:pt idx="4307">
                        <c:v>71.6905</c:v>
                      </c:pt>
                      <c:pt idx="4308">
                        <c:v>71.705749999999995</c:v>
                      </c:pt>
                      <c:pt idx="4309">
                        <c:v>71.720979999999997</c:v>
                      </c:pt>
                      <c:pt idx="4310">
                        <c:v>71.73621</c:v>
                      </c:pt>
                      <c:pt idx="4311">
                        <c:v>71.751450000000006</c:v>
                      </c:pt>
                      <c:pt idx="4312">
                        <c:v>71.766679999999994</c:v>
                      </c:pt>
                      <c:pt idx="4313">
                        <c:v>71.781909999999996</c:v>
                      </c:pt>
                      <c:pt idx="4314">
                        <c:v>71.797150000000002</c:v>
                      </c:pt>
                      <c:pt idx="4315">
                        <c:v>71.812370000000001</c:v>
                      </c:pt>
                      <c:pt idx="4316">
                        <c:v>71.827619999999996</c:v>
                      </c:pt>
                      <c:pt idx="4317">
                        <c:v>71.842860000000002</c:v>
                      </c:pt>
                      <c:pt idx="4318">
                        <c:v>71.858080000000001</c:v>
                      </c:pt>
                      <c:pt idx="4319">
                        <c:v>71.873320000000007</c:v>
                      </c:pt>
                      <c:pt idx="4320">
                        <c:v>71.888559999999998</c:v>
                      </c:pt>
                      <c:pt idx="4321">
                        <c:v>71.903779999999998</c:v>
                      </c:pt>
                      <c:pt idx="4322">
                        <c:v>71.919020000000003</c:v>
                      </c:pt>
                      <c:pt idx="4323">
                        <c:v>71.934250000000006</c:v>
                      </c:pt>
                      <c:pt idx="4324">
                        <c:v>71.949489999999997</c:v>
                      </c:pt>
                      <c:pt idx="4325">
                        <c:v>71.964730000000003</c:v>
                      </c:pt>
                      <c:pt idx="4326">
                        <c:v>71.979950000000002</c:v>
                      </c:pt>
                      <c:pt idx="4327">
                        <c:v>71.995189999999994</c:v>
                      </c:pt>
                      <c:pt idx="4328">
                        <c:v>72.010429999999999</c:v>
                      </c:pt>
                      <c:pt idx="4329">
                        <c:v>72.025649999999999</c:v>
                      </c:pt>
                      <c:pt idx="4330">
                        <c:v>72.040890000000005</c:v>
                      </c:pt>
                      <c:pt idx="4331">
                        <c:v>72.056129999999996</c:v>
                      </c:pt>
                      <c:pt idx="4332">
                        <c:v>72.071359999999999</c:v>
                      </c:pt>
                      <c:pt idx="4333">
                        <c:v>72.086600000000004</c:v>
                      </c:pt>
                      <c:pt idx="4334">
                        <c:v>72.101820000000004</c:v>
                      </c:pt>
                      <c:pt idx="4335">
                        <c:v>72.117059999999995</c:v>
                      </c:pt>
                      <c:pt idx="4336">
                        <c:v>72.132300000000001</c:v>
                      </c:pt>
                      <c:pt idx="4337">
                        <c:v>72.14752</c:v>
                      </c:pt>
                      <c:pt idx="4338">
                        <c:v>72.162760000000006</c:v>
                      </c:pt>
                      <c:pt idx="4339">
                        <c:v>72.177999999999997</c:v>
                      </c:pt>
                      <c:pt idx="4340">
                        <c:v>72.19323</c:v>
                      </c:pt>
                      <c:pt idx="4341">
                        <c:v>72.208470000000005</c:v>
                      </c:pt>
                      <c:pt idx="4342">
                        <c:v>72.223699999999994</c:v>
                      </c:pt>
                      <c:pt idx="4343">
                        <c:v>72.238929999999996</c:v>
                      </c:pt>
                      <c:pt idx="4344">
                        <c:v>72.254170000000002</c:v>
                      </c:pt>
                      <c:pt idx="4345">
                        <c:v>72.269400000000005</c:v>
                      </c:pt>
                      <c:pt idx="4346">
                        <c:v>72.284630000000007</c:v>
                      </c:pt>
                      <c:pt idx="4347">
                        <c:v>72.299869999999999</c:v>
                      </c:pt>
                      <c:pt idx="4348">
                        <c:v>72.315100000000001</c:v>
                      </c:pt>
                      <c:pt idx="4349">
                        <c:v>72.330340000000007</c:v>
                      </c:pt>
                      <c:pt idx="4350">
                        <c:v>72.345569999999995</c:v>
                      </c:pt>
                      <c:pt idx="4351">
                        <c:v>72.360799999999998</c:v>
                      </c:pt>
                      <c:pt idx="4352">
                        <c:v>72.376040000000003</c:v>
                      </c:pt>
                      <c:pt idx="4353">
                        <c:v>72.391270000000006</c:v>
                      </c:pt>
                      <c:pt idx="4354">
                        <c:v>72.406509999999997</c:v>
                      </c:pt>
                      <c:pt idx="4355">
                        <c:v>72.42174</c:v>
                      </c:pt>
                      <c:pt idx="4356">
                        <c:v>72.436980000000005</c:v>
                      </c:pt>
                      <c:pt idx="4357">
                        <c:v>72.452209999999994</c:v>
                      </c:pt>
                      <c:pt idx="4358">
                        <c:v>72.467439999999996</c:v>
                      </c:pt>
                      <c:pt idx="4359">
                        <c:v>72.482680000000002</c:v>
                      </c:pt>
                      <c:pt idx="4360">
                        <c:v>72.497910000000005</c:v>
                      </c:pt>
                      <c:pt idx="4361">
                        <c:v>72.513140000000007</c:v>
                      </c:pt>
                      <c:pt idx="4362">
                        <c:v>72.528379999999999</c:v>
                      </c:pt>
                      <c:pt idx="4363">
                        <c:v>72.543610000000001</c:v>
                      </c:pt>
                      <c:pt idx="4364">
                        <c:v>72.558850000000007</c:v>
                      </c:pt>
                      <c:pt idx="4365">
                        <c:v>72.574079999999995</c:v>
                      </c:pt>
                      <c:pt idx="4366">
                        <c:v>72.589299999999994</c:v>
                      </c:pt>
                      <c:pt idx="4367">
                        <c:v>72.60454</c:v>
                      </c:pt>
                      <c:pt idx="4368">
                        <c:v>72.619770000000003</c:v>
                      </c:pt>
                      <c:pt idx="4369">
                        <c:v>72.635000000000005</c:v>
                      </c:pt>
                      <c:pt idx="4370">
                        <c:v>72.65025</c:v>
                      </c:pt>
                      <c:pt idx="4371">
                        <c:v>72.665469999999999</c:v>
                      </c:pt>
                      <c:pt idx="4372">
                        <c:v>72.680710000000005</c:v>
                      </c:pt>
                      <c:pt idx="4373">
                        <c:v>72.695939999999993</c:v>
                      </c:pt>
                      <c:pt idx="4374">
                        <c:v>72.711169999999996</c:v>
                      </c:pt>
                      <c:pt idx="4375">
                        <c:v>72.726410000000001</c:v>
                      </c:pt>
                      <c:pt idx="4376">
                        <c:v>72.741630000000001</c:v>
                      </c:pt>
                      <c:pt idx="4377">
                        <c:v>72.756870000000006</c:v>
                      </c:pt>
                      <c:pt idx="4378">
                        <c:v>72.772120000000001</c:v>
                      </c:pt>
                      <c:pt idx="4379">
                        <c:v>72.78734</c:v>
                      </c:pt>
                      <c:pt idx="4380">
                        <c:v>72.802580000000006</c:v>
                      </c:pt>
                      <c:pt idx="4381">
                        <c:v>72.817819999999998</c:v>
                      </c:pt>
                      <c:pt idx="4382">
                        <c:v>72.833039999999997</c:v>
                      </c:pt>
                      <c:pt idx="4383">
                        <c:v>72.848280000000003</c:v>
                      </c:pt>
                      <c:pt idx="4384">
                        <c:v>72.863510000000005</c:v>
                      </c:pt>
                      <c:pt idx="4385">
                        <c:v>72.878749999999997</c:v>
                      </c:pt>
                      <c:pt idx="4386">
                        <c:v>72.893990000000002</c:v>
                      </c:pt>
                      <c:pt idx="4387">
                        <c:v>72.909210000000002</c:v>
                      </c:pt>
                      <c:pt idx="4388">
                        <c:v>72.924449999999993</c:v>
                      </c:pt>
                      <c:pt idx="4389">
                        <c:v>72.939689999999999</c:v>
                      </c:pt>
                      <c:pt idx="4390">
                        <c:v>72.954909999999998</c:v>
                      </c:pt>
                      <c:pt idx="4391">
                        <c:v>72.970150000000004</c:v>
                      </c:pt>
                      <c:pt idx="4392">
                        <c:v>72.985380000000006</c:v>
                      </c:pt>
                      <c:pt idx="4393">
                        <c:v>73.000619999999998</c:v>
                      </c:pt>
                      <c:pt idx="4394">
                        <c:v>73.015860000000004</c:v>
                      </c:pt>
                      <c:pt idx="4395">
                        <c:v>73.031090000000006</c:v>
                      </c:pt>
                      <c:pt idx="4396">
                        <c:v>73.046319999999994</c:v>
                      </c:pt>
                      <c:pt idx="4397">
                        <c:v>73.06156</c:v>
                      </c:pt>
                      <c:pt idx="4398">
                        <c:v>73.076779999999999</c:v>
                      </c:pt>
                      <c:pt idx="4399">
                        <c:v>73.092020000000005</c:v>
                      </c:pt>
                      <c:pt idx="4400">
                        <c:v>73.107249999999993</c:v>
                      </c:pt>
                      <c:pt idx="4401">
                        <c:v>73.122489999999999</c:v>
                      </c:pt>
                      <c:pt idx="4402">
                        <c:v>73.137730000000005</c:v>
                      </c:pt>
                      <c:pt idx="4403">
                        <c:v>73.152959999999993</c:v>
                      </c:pt>
                      <c:pt idx="4404">
                        <c:v>73.168189999999996</c:v>
                      </c:pt>
                      <c:pt idx="4405">
                        <c:v>73.183430000000001</c:v>
                      </c:pt>
                      <c:pt idx="4406">
                        <c:v>73.198660000000004</c:v>
                      </c:pt>
                      <c:pt idx="4407">
                        <c:v>73.213890000000006</c:v>
                      </c:pt>
                      <c:pt idx="4408">
                        <c:v>73.229119999999995</c:v>
                      </c:pt>
                      <c:pt idx="4409">
                        <c:v>73.244370000000004</c:v>
                      </c:pt>
                      <c:pt idx="4410">
                        <c:v>73.259600000000006</c:v>
                      </c:pt>
                      <c:pt idx="4411">
                        <c:v>73.274829999999994</c:v>
                      </c:pt>
                      <c:pt idx="4412">
                        <c:v>73.290059999999997</c:v>
                      </c:pt>
                      <c:pt idx="4413">
                        <c:v>73.305300000000003</c:v>
                      </c:pt>
                      <c:pt idx="4414">
                        <c:v>73.320530000000005</c:v>
                      </c:pt>
                      <c:pt idx="4415">
                        <c:v>73.335759999999993</c:v>
                      </c:pt>
                      <c:pt idx="4416">
                        <c:v>73.350989999999996</c:v>
                      </c:pt>
                      <c:pt idx="4417">
                        <c:v>73.366240000000005</c:v>
                      </c:pt>
                      <c:pt idx="4418">
                        <c:v>73.381469999999993</c:v>
                      </c:pt>
                      <c:pt idx="4419">
                        <c:v>73.396699999999996</c:v>
                      </c:pt>
                      <c:pt idx="4420">
                        <c:v>73.411940000000001</c:v>
                      </c:pt>
                      <c:pt idx="4421">
                        <c:v>73.427170000000004</c:v>
                      </c:pt>
                      <c:pt idx="4422">
                        <c:v>73.442400000000006</c:v>
                      </c:pt>
                      <c:pt idx="4423">
                        <c:v>73.457629999999995</c:v>
                      </c:pt>
                      <c:pt idx="4424">
                        <c:v>73.472859999999997</c:v>
                      </c:pt>
                      <c:pt idx="4425">
                        <c:v>73.488110000000006</c:v>
                      </c:pt>
                      <c:pt idx="4426">
                        <c:v>73.503339999999994</c:v>
                      </c:pt>
                      <c:pt idx="4427">
                        <c:v>73.518569999999997</c:v>
                      </c:pt>
                      <c:pt idx="4428">
                        <c:v>73.533810000000003</c:v>
                      </c:pt>
                      <c:pt idx="4429">
                        <c:v>73.549040000000005</c:v>
                      </c:pt>
                      <c:pt idx="4430">
                        <c:v>73.564269999999993</c:v>
                      </c:pt>
                      <c:pt idx="4431">
                        <c:v>73.579509999999999</c:v>
                      </c:pt>
                      <c:pt idx="4432">
                        <c:v>73.594740000000002</c:v>
                      </c:pt>
                      <c:pt idx="4433">
                        <c:v>73.609979999999993</c:v>
                      </c:pt>
                      <c:pt idx="4434">
                        <c:v>73.625219999999999</c:v>
                      </c:pt>
                      <c:pt idx="4435">
                        <c:v>73.640439999999998</c:v>
                      </c:pt>
                      <c:pt idx="4436">
                        <c:v>73.655680000000004</c:v>
                      </c:pt>
                      <c:pt idx="4437">
                        <c:v>73.670910000000006</c:v>
                      </c:pt>
                      <c:pt idx="4438">
                        <c:v>73.686139999999995</c:v>
                      </c:pt>
                      <c:pt idx="4439">
                        <c:v>73.70138</c:v>
                      </c:pt>
                      <c:pt idx="4440">
                        <c:v>73.716610000000003</c:v>
                      </c:pt>
                      <c:pt idx="4441">
                        <c:v>73.731849999999994</c:v>
                      </c:pt>
                      <c:pt idx="4442">
                        <c:v>73.74709</c:v>
                      </c:pt>
                      <c:pt idx="4443">
                        <c:v>73.762309999999999</c:v>
                      </c:pt>
                      <c:pt idx="4444">
                        <c:v>73.777550000000005</c:v>
                      </c:pt>
                      <c:pt idx="4445">
                        <c:v>73.792789999999997</c:v>
                      </c:pt>
                      <c:pt idx="4446">
                        <c:v>73.808009999999996</c:v>
                      </c:pt>
                      <c:pt idx="4447">
                        <c:v>73.823250000000002</c:v>
                      </c:pt>
                      <c:pt idx="4448">
                        <c:v>73.838480000000004</c:v>
                      </c:pt>
                      <c:pt idx="4449">
                        <c:v>73.853719999999996</c:v>
                      </c:pt>
                      <c:pt idx="4450">
                        <c:v>73.868960000000001</c:v>
                      </c:pt>
                      <c:pt idx="4451">
                        <c:v>73.884180000000001</c:v>
                      </c:pt>
                      <c:pt idx="4452">
                        <c:v>73.899420000000006</c:v>
                      </c:pt>
                      <c:pt idx="4453">
                        <c:v>73.914659999999998</c:v>
                      </c:pt>
                      <c:pt idx="4454">
                        <c:v>73.929879999999997</c:v>
                      </c:pt>
                      <c:pt idx="4455">
                        <c:v>73.945120000000003</c:v>
                      </c:pt>
                      <c:pt idx="4456">
                        <c:v>73.960359999999994</c:v>
                      </c:pt>
                      <c:pt idx="4457">
                        <c:v>73.975589999999997</c:v>
                      </c:pt>
                      <c:pt idx="4458">
                        <c:v>73.990830000000003</c:v>
                      </c:pt>
                      <c:pt idx="4459">
                        <c:v>74.006060000000005</c:v>
                      </c:pt>
                      <c:pt idx="4460">
                        <c:v>74.021289999999993</c:v>
                      </c:pt>
                      <c:pt idx="4461">
                        <c:v>74.036529999999999</c:v>
                      </c:pt>
                      <c:pt idx="4462">
                        <c:v>74.051749999999998</c:v>
                      </c:pt>
                      <c:pt idx="4463">
                        <c:v>74.066999999999993</c:v>
                      </c:pt>
                      <c:pt idx="4464">
                        <c:v>74.082229999999996</c:v>
                      </c:pt>
                      <c:pt idx="4465">
                        <c:v>74.097459999999998</c:v>
                      </c:pt>
                      <c:pt idx="4466">
                        <c:v>74.112700000000004</c:v>
                      </c:pt>
                      <c:pt idx="4467">
                        <c:v>74.127930000000006</c:v>
                      </c:pt>
                      <c:pt idx="4468">
                        <c:v>74.143159999999995</c:v>
                      </c:pt>
                      <c:pt idx="4469">
                        <c:v>74.1584</c:v>
                      </c:pt>
                      <c:pt idx="4470">
                        <c:v>74.173630000000003</c:v>
                      </c:pt>
                      <c:pt idx="4471">
                        <c:v>74.188869999999994</c:v>
                      </c:pt>
                      <c:pt idx="4472">
                        <c:v>74.204099999999997</c:v>
                      </c:pt>
                      <c:pt idx="4473">
                        <c:v>74.219329999999999</c:v>
                      </c:pt>
                      <c:pt idx="4474">
                        <c:v>74.234570000000005</c:v>
                      </c:pt>
                      <c:pt idx="4475">
                        <c:v>74.249799999999993</c:v>
                      </c:pt>
                      <c:pt idx="4476">
                        <c:v>74.265029999999996</c:v>
                      </c:pt>
                      <c:pt idx="4477">
                        <c:v>74.280270000000002</c:v>
                      </c:pt>
                      <c:pt idx="4478">
                        <c:v>74.295500000000004</c:v>
                      </c:pt>
                      <c:pt idx="4479">
                        <c:v>74.310739999999996</c:v>
                      </c:pt>
                      <c:pt idx="4480">
                        <c:v>74.325969999999998</c:v>
                      </c:pt>
                      <c:pt idx="4481">
                        <c:v>74.341210000000004</c:v>
                      </c:pt>
                      <c:pt idx="4482">
                        <c:v>74.356440000000006</c:v>
                      </c:pt>
                      <c:pt idx="4483">
                        <c:v>74.371669999999995</c:v>
                      </c:pt>
                      <c:pt idx="4484">
                        <c:v>74.38691</c:v>
                      </c:pt>
                      <c:pt idx="4485">
                        <c:v>74.402140000000003</c:v>
                      </c:pt>
                      <c:pt idx="4486">
                        <c:v>74.417370000000005</c:v>
                      </c:pt>
                      <c:pt idx="4487">
                        <c:v>74.432609999999997</c:v>
                      </c:pt>
                      <c:pt idx="4488">
                        <c:v>74.447839999999999</c:v>
                      </c:pt>
                      <c:pt idx="4489">
                        <c:v>74.463080000000005</c:v>
                      </c:pt>
                      <c:pt idx="4490">
                        <c:v>74.478309999999993</c:v>
                      </c:pt>
                      <c:pt idx="4491">
                        <c:v>74.493539999999996</c:v>
                      </c:pt>
                      <c:pt idx="4492">
                        <c:v>74.508780000000002</c:v>
                      </c:pt>
                      <c:pt idx="4493">
                        <c:v>74.524010000000004</c:v>
                      </c:pt>
                      <c:pt idx="4494">
                        <c:v>74.539249999999996</c:v>
                      </c:pt>
                      <c:pt idx="4495">
                        <c:v>74.554490000000001</c:v>
                      </c:pt>
                      <c:pt idx="4496">
                        <c:v>74.569699999999997</c:v>
                      </c:pt>
                      <c:pt idx="4497">
                        <c:v>74.584940000000003</c:v>
                      </c:pt>
                      <c:pt idx="4498">
                        <c:v>74.600179999999995</c:v>
                      </c:pt>
                      <c:pt idx="4499">
                        <c:v>74.615399999999994</c:v>
                      </c:pt>
                      <c:pt idx="4500">
                        <c:v>74.63064</c:v>
                      </c:pt>
                      <c:pt idx="4501">
                        <c:v>74.645859999999999</c:v>
                      </c:pt>
                      <c:pt idx="4502">
                        <c:v>74.661109999999994</c:v>
                      </c:pt>
                      <c:pt idx="4503">
                        <c:v>74.676349999999999</c:v>
                      </c:pt>
                      <c:pt idx="4504">
                        <c:v>74.691569999999999</c:v>
                      </c:pt>
                      <c:pt idx="4505">
                        <c:v>74.706810000000004</c:v>
                      </c:pt>
                      <c:pt idx="4506">
                        <c:v>74.722049999999996</c:v>
                      </c:pt>
                      <c:pt idx="4507">
                        <c:v>74.737269999999995</c:v>
                      </c:pt>
                      <c:pt idx="4508">
                        <c:v>74.752510000000001</c:v>
                      </c:pt>
                      <c:pt idx="4509">
                        <c:v>74.767740000000003</c:v>
                      </c:pt>
                      <c:pt idx="4510">
                        <c:v>74.782979999999995</c:v>
                      </c:pt>
                      <c:pt idx="4511">
                        <c:v>74.798220000000001</c:v>
                      </c:pt>
                      <c:pt idx="4512">
                        <c:v>74.81344</c:v>
                      </c:pt>
                      <c:pt idx="4513">
                        <c:v>74.828680000000006</c:v>
                      </c:pt>
                      <c:pt idx="4514">
                        <c:v>74.843919999999997</c:v>
                      </c:pt>
                      <c:pt idx="4515">
                        <c:v>74.859139999999996</c:v>
                      </c:pt>
                      <c:pt idx="4516">
                        <c:v>74.874380000000002</c:v>
                      </c:pt>
                      <c:pt idx="4517">
                        <c:v>74.889610000000005</c:v>
                      </c:pt>
                      <c:pt idx="4518">
                        <c:v>74.904849999999996</c:v>
                      </c:pt>
                      <c:pt idx="4519">
                        <c:v>74.920090000000002</c:v>
                      </c:pt>
                      <c:pt idx="4520">
                        <c:v>74.935320000000004</c:v>
                      </c:pt>
                      <c:pt idx="4521">
                        <c:v>74.950550000000007</c:v>
                      </c:pt>
                      <c:pt idx="4522">
                        <c:v>74.965789999999998</c:v>
                      </c:pt>
                      <c:pt idx="4523">
                        <c:v>74.981020000000001</c:v>
                      </c:pt>
                      <c:pt idx="4524">
                        <c:v>74.996250000000003</c:v>
                      </c:pt>
                      <c:pt idx="4525">
                        <c:v>75.011489999999995</c:v>
                      </c:pt>
                      <c:pt idx="4526">
                        <c:v>75.026719999999997</c:v>
                      </c:pt>
                      <c:pt idx="4527">
                        <c:v>75.041960000000003</c:v>
                      </c:pt>
                      <c:pt idx="4528">
                        <c:v>75.057190000000006</c:v>
                      </c:pt>
                      <c:pt idx="4529">
                        <c:v>75.072419999999994</c:v>
                      </c:pt>
                      <c:pt idx="4530">
                        <c:v>75.08766</c:v>
                      </c:pt>
                      <c:pt idx="4531">
                        <c:v>75.102890000000002</c:v>
                      </c:pt>
                      <c:pt idx="4532">
                        <c:v>75.118120000000005</c:v>
                      </c:pt>
                      <c:pt idx="4533">
                        <c:v>75.133349999999993</c:v>
                      </c:pt>
                      <c:pt idx="4534">
                        <c:v>75.148600000000002</c:v>
                      </c:pt>
                      <c:pt idx="4535">
                        <c:v>75.163830000000004</c:v>
                      </c:pt>
                      <c:pt idx="4536">
                        <c:v>75.179060000000007</c:v>
                      </c:pt>
                      <c:pt idx="4537">
                        <c:v>75.194289999999995</c:v>
                      </c:pt>
                      <c:pt idx="4538">
                        <c:v>75.209530000000001</c:v>
                      </c:pt>
                      <c:pt idx="4539">
                        <c:v>75.224760000000003</c:v>
                      </c:pt>
                      <c:pt idx="4540">
                        <c:v>75.239990000000006</c:v>
                      </c:pt>
                      <c:pt idx="4541">
                        <c:v>75.255229999999997</c:v>
                      </c:pt>
                      <c:pt idx="4542">
                        <c:v>75.270470000000003</c:v>
                      </c:pt>
                      <c:pt idx="4543">
                        <c:v>75.285700000000006</c:v>
                      </c:pt>
                      <c:pt idx="4544">
                        <c:v>75.300929999999994</c:v>
                      </c:pt>
                      <c:pt idx="4545">
                        <c:v>75.31617</c:v>
                      </c:pt>
                      <c:pt idx="4546">
                        <c:v>75.331400000000002</c:v>
                      </c:pt>
                      <c:pt idx="4547">
                        <c:v>75.346630000000005</c:v>
                      </c:pt>
                      <c:pt idx="4548">
                        <c:v>75.361879999999999</c:v>
                      </c:pt>
                      <c:pt idx="4549">
                        <c:v>75.377099999999999</c:v>
                      </c:pt>
                      <c:pt idx="4550">
                        <c:v>75.392340000000004</c:v>
                      </c:pt>
                      <c:pt idx="4551">
                        <c:v>75.407570000000007</c:v>
                      </c:pt>
                      <c:pt idx="4552">
                        <c:v>75.422799999999995</c:v>
                      </c:pt>
                      <c:pt idx="4553">
                        <c:v>75.438040000000001</c:v>
                      </c:pt>
                      <c:pt idx="4554">
                        <c:v>75.453270000000003</c:v>
                      </c:pt>
                      <c:pt idx="4555">
                        <c:v>75.468500000000006</c:v>
                      </c:pt>
                      <c:pt idx="4556">
                        <c:v>75.483739999999997</c:v>
                      </c:pt>
                      <c:pt idx="4557">
                        <c:v>75.49897</c:v>
                      </c:pt>
                      <c:pt idx="4558">
                        <c:v>75.514210000000006</c:v>
                      </c:pt>
                      <c:pt idx="4559">
                        <c:v>75.529449999999997</c:v>
                      </c:pt>
                      <c:pt idx="4560">
                        <c:v>75.544669999999996</c:v>
                      </c:pt>
                      <c:pt idx="4561">
                        <c:v>75.559910000000002</c:v>
                      </c:pt>
                      <c:pt idx="4562">
                        <c:v>75.575140000000005</c:v>
                      </c:pt>
                      <c:pt idx="4563">
                        <c:v>75.590369999999993</c:v>
                      </c:pt>
                      <c:pt idx="4564">
                        <c:v>75.605609999999999</c:v>
                      </c:pt>
                      <c:pt idx="4565">
                        <c:v>75.620840000000001</c:v>
                      </c:pt>
                      <c:pt idx="4566">
                        <c:v>75.636080000000007</c:v>
                      </c:pt>
                      <c:pt idx="4567">
                        <c:v>75.651319999999998</c:v>
                      </c:pt>
                      <c:pt idx="4568">
                        <c:v>75.666539999999998</c:v>
                      </c:pt>
                      <c:pt idx="4569">
                        <c:v>75.681780000000003</c:v>
                      </c:pt>
                      <c:pt idx="4570">
                        <c:v>75.697019999999995</c:v>
                      </c:pt>
                      <c:pt idx="4571">
                        <c:v>75.712239999999994</c:v>
                      </c:pt>
                      <c:pt idx="4572">
                        <c:v>75.727490000000003</c:v>
                      </c:pt>
                      <c:pt idx="4573">
                        <c:v>75.742720000000006</c:v>
                      </c:pt>
                      <c:pt idx="4574">
                        <c:v>75.757949999999994</c:v>
                      </c:pt>
                      <c:pt idx="4575">
                        <c:v>75.77319</c:v>
                      </c:pt>
                      <c:pt idx="4576">
                        <c:v>75.788409999999999</c:v>
                      </c:pt>
                      <c:pt idx="4577">
                        <c:v>75.803650000000005</c:v>
                      </c:pt>
                      <c:pt idx="4578">
                        <c:v>75.818889999999996</c:v>
                      </c:pt>
                      <c:pt idx="4579">
                        <c:v>75.834109999999995</c:v>
                      </c:pt>
                      <c:pt idx="4580">
                        <c:v>75.849360000000004</c:v>
                      </c:pt>
                      <c:pt idx="4581">
                        <c:v>75.864590000000007</c:v>
                      </c:pt>
                      <c:pt idx="4582">
                        <c:v>75.879819999999995</c:v>
                      </c:pt>
                      <c:pt idx="4583">
                        <c:v>75.895060000000001</c:v>
                      </c:pt>
                      <c:pt idx="4584">
                        <c:v>75.910290000000003</c:v>
                      </c:pt>
                      <c:pt idx="4585">
                        <c:v>75.925520000000006</c:v>
                      </c:pt>
                      <c:pt idx="4586">
                        <c:v>75.940759999999997</c:v>
                      </c:pt>
                      <c:pt idx="4587">
                        <c:v>75.955979999999997</c:v>
                      </c:pt>
                      <c:pt idx="4588">
                        <c:v>75.971230000000006</c:v>
                      </c:pt>
                      <c:pt idx="4589">
                        <c:v>75.986459999999994</c:v>
                      </c:pt>
                      <c:pt idx="4590">
                        <c:v>76.001689999999996</c:v>
                      </c:pt>
                      <c:pt idx="4591">
                        <c:v>76.016930000000002</c:v>
                      </c:pt>
                      <c:pt idx="4592">
                        <c:v>76.032160000000005</c:v>
                      </c:pt>
                      <c:pt idx="4593">
                        <c:v>76.047389999999993</c:v>
                      </c:pt>
                      <c:pt idx="4594">
                        <c:v>76.062629999999999</c:v>
                      </c:pt>
                      <c:pt idx="4595">
                        <c:v>76.077860000000001</c:v>
                      </c:pt>
                      <c:pt idx="4596">
                        <c:v>76.093100000000007</c:v>
                      </c:pt>
                      <c:pt idx="4597">
                        <c:v>76.108329999999995</c:v>
                      </c:pt>
                      <c:pt idx="4598">
                        <c:v>76.123570000000001</c:v>
                      </c:pt>
                      <c:pt idx="4599">
                        <c:v>76.138800000000003</c:v>
                      </c:pt>
                      <c:pt idx="4600">
                        <c:v>76.154030000000006</c:v>
                      </c:pt>
                      <c:pt idx="4601">
                        <c:v>76.169259999999994</c:v>
                      </c:pt>
                      <c:pt idx="4602">
                        <c:v>76.1845</c:v>
                      </c:pt>
                      <c:pt idx="4603">
                        <c:v>76.199740000000006</c:v>
                      </c:pt>
                      <c:pt idx="4604">
                        <c:v>76.214969999999994</c:v>
                      </c:pt>
                      <c:pt idx="4605">
                        <c:v>76.230199999999996</c:v>
                      </c:pt>
                      <c:pt idx="4606">
                        <c:v>76.245440000000002</c:v>
                      </c:pt>
                      <c:pt idx="4607">
                        <c:v>76.260670000000005</c:v>
                      </c:pt>
                      <c:pt idx="4608">
                        <c:v>76.275899999999993</c:v>
                      </c:pt>
                      <c:pt idx="4609">
                        <c:v>76.291139999999999</c:v>
                      </c:pt>
                      <c:pt idx="4610">
                        <c:v>76.306370000000001</c:v>
                      </c:pt>
                      <c:pt idx="4611">
                        <c:v>76.321610000000007</c:v>
                      </c:pt>
                      <c:pt idx="4612">
                        <c:v>76.336839999999995</c:v>
                      </c:pt>
                      <c:pt idx="4613">
                        <c:v>76.352069999999998</c:v>
                      </c:pt>
                      <c:pt idx="4614">
                        <c:v>76.367310000000003</c:v>
                      </c:pt>
                      <c:pt idx="4615">
                        <c:v>76.382540000000006</c:v>
                      </c:pt>
                      <c:pt idx="4616">
                        <c:v>76.397769999999994</c:v>
                      </c:pt>
                      <c:pt idx="4617">
                        <c:v>76.41301</c:v>
                      </c:pt>
                      <c:pt idx="4618">
                        <c:v>76.428240000000002</c:v>
                      </c:pt>
                      <c:pt idx="4619">
                        <c:v>76.443479999999994</c:v>
                      </c:pt>
                      <c:pt idx="4620">
                        <c:v>76.45872</c:v>
                      </c:pt>
                      <c:pt idx="4621">
                        <c:v>76.473939999999999</c:v>
                      </c:pt>
                      <c:pt idx="4622">
                        <c:v>76.489180000000005</c:v>
                      </c:pt>
                      <c:pt idx="4623">
                        <c:v>76.504419999999996</c:v>
                      </c:pt>
                      <c:pt idx="4624">
                        <c:v>76.519639999999995</c:v>
                      </c:pt>
                      <c:pt idx="4625">
                        <c:v>76.534880000000001</c:v>
                      </c:pt>
                      <c:pt idx="4626">
                        <c:v>76.550110000000004</c:v>
                      </c:pt>
                      <c:pt idx="4627">
                        <c:v>76.565340000000006</c:v>
                      </c:pt>
                      <c:pt idx="4628">
                        <c:v>76.580579999999998</c:v>
                      </c:pt>
                      <c:pt idx="4629">
                        <c:v>76.595799999999997</c:v>
                      </c:pt>
                      <c:pt idx="4630">
                        <c:v>76.611040000000003</c:v>
                      </c:pt>
                      <c:pt idx="4631">
                        <c:v>76.626279999999994</c:v>
                      </c:pt>
                      <c:pt idx="4632">
                        <c:v>76.641499999999994</c:v>
                      </c:pt>
                      <c:pt idx="4633">
                        <c:v>76.656739999999999</c:v>
                      </c:pt>
                      <c:pt idx="4634">
                        <c:v>76.671980000000005</c:v>
                      </c:pt>
                      <c:pt idx="4635">
                        <c:v>76.687209999999993</c:v>
                      </c:pt>
                      <c:pt idx="4636">
                        <c:v>76.702449999999999</c:v>
                      </c:pt>
                      <c:pt idx="4637">
                        <c:v>76.717680000000001</c:v>
                      </c:pt>
                      <c:pt idx="4638">
                        <c:v>76.732910000000004</c:v>
                      </c:pt>
                      <c:pt idx="4639">
                        <c:v>76.748149999999995</c:v>
                      </c:pt>
                      <c:pt idx="4640">
                        <c:v>76.763369999999995</c:v>
                      </c:pt>
                      <c:pt idx="4641">
                        <c:v>76.77861</c:v>
                      </c:pt>
                      <c:pt idx="4642">
                        <c:v>76.793850000000006</c:v>
                      </c:pt>
                      <c:pt idx="4643">
                        <c:v>76.809079999999994</c:v>
                      </c:pt>
                      <c:pt idx="4644">
                        <c:v>76.82432</c:v>
                      </c:pt>
                      <c:pt idx="4645">
                        <c:v>76.839550000000003</c:v>
                      </c:pt>
                      <c:pt idx="4646">
                        <c:v>76.854780000000005</c:v>
                      </c:pt>
                      <c:pt idx="4647">
                        <c:v>76.870019999999997</c:v>
                      </c:pt>
                      <c:pt idx="4648">
                        <c:v>76.885249999999999</c:v>
                      </c:pt>
                      <c:pt idx="4649">
                        <c:v>76.900480000000002</c:v>
                      </c:pt>
                      <c:pt idx="4650">
                        <c:v>76.915719999999993</c:v>
                      </c:pt>
                      <c:pt idx="4651">
                        <c:v>76.930949999999996</c:v>
                      </c:pt>
                      <c:pt idx="4652">
                        <c:v>76.946190000000001</c:v>
                      </c:pt>
                      <c:pt idx="4653">
                        <c:v>76.961420000000004</c:v>
                      </c:pt>
                      <c:pt idx="4654">
                        <c:v>76.976650000000006</c:v>
                      </c:pt>
                      <c:pt idx="4655">
                        <c:v>76.991889999999998</c:v>
                      </c:pt>
                      <c:pt idx="4656">
                        <c:v>77.00712</c:v>
                      </c:pt>
                      <c:pt idx="4657">
                        <c:v>77.022360000000006</c:v>
                      </c:pt>
                      <c:pt idx="4658">
                        <c:v>77.037589999999994</c:v>
                      </c:pt>
                      <c:pt idx="4659">
                        <c:v>77.05283</c:v>
                      </c:pt>
                      <c:pt idx="4660">
                        <c:v>77.068060000000003</c:v>
                      </c:pt>
                      <c:pt idx="4661">
                        <c:v>77.083290000000005</c:v>
                      </c:pt>
                      <c:pt idx="4662">
                        <c:v>77.098529999999997</c:v>
                      </c:pt>
                      <c:pt idx="4663">
                        <c:v>77.113759999999999</c:v>
                      </c:pt>
                      <c:pt idx="4664">
                        <c:v>77.128990000000002</c:v>
                      </c:pt>
                      <c:pt idx="4665">
                        <c:v>77.144229999999993</c:v>
                      </c:pt>
                      <c:pt idx="4666">
                        <c:v>77.159459999999996</c:v>
                      </c:pt>
                      <c:pt idx="4667">
                        <c:v>77.174700000000001</c:v>
                      </c:pt>
                      <c:pt idx="4668">
                        <c:v>77.189930000000004</c:v>
                      </c:pt>
                      <c:pt idx="4669">
                        <c:v>77.205160000000006</c:v>
                      </c:pt>
                      <c:pt idx="4670">
                        <c:v>77.220399999999998</c:v>
                      </c:pt>
                      <c:pt idx="4671">
                        <c:v>77.23563</c:v>
                      </c:pt>
                      <c:pt idx="4672">
                        <c:v>77.250860000000003</c:v>
                      </c:pt>
                      <c:pt idx="4673">
                        <c:v>77.266099999999994</c:v>
                      </c:pt>
                      <c:pt idx="4674">
                        <c:v>77.281329999999997</c:v>
                      </c:pt>
                      <c:pt idx="4675">
                        <c:v>77.296570000000003</c:v>
                      </c:pt>
                      <c:pt idx="4676">
                        <c:v>77.311800000000005</c:v>
                      </c:pt>
                      <c:pt idx="4677">
                        <c:v>77.327029999999993</c:v>
                      </c:pt>
                      <c:pt idx="4678">
                        <c:v>77.342269999999999</c:v>
                      </c:pt>
                      <c:pt idx="4679">
                        <c:v>77.357500000000002</c:v>
                      </c:pt>
                      <c:pt idx="4680">
                        <c:v>77.372730000000004</c:v>
                      </c:pt>
                      <c:pt idx="4681">
                        <c:v>77.387979999999999</c:v>
                      </c:pt>
                      <c:pt idx="4682">
                        <c:v>77.403199999999998</c:v>
                      </c:pt>
                      <c:pt idx="4683">
                        <c:v>77.418440000000004</c:v>
                      </c:pt>
                      <c:pt idx="4684">
                        <c:v>77.433679999999995</c:v>
                      </c:pt>
                      <c:pt idx="4685">
                        <c:v>77.448899999999995</c:v>
                      </c:pt>
                      <c:pt idx="4686">
                        <c:v>77.46414</c:v>
                      </c:pt>
                      <c:pt idx="4687">
                        <c:v>77.479380000000006</c:v>
                      </c:pt>
                      <c:pt idx="4688">
                        <c:v>77.494609999999994</c:v>
                      </c:pt>
                      <c:pt idx="4689">
                        <c:v>77.50985</c:v>
                      </c:pt>
                      <c:pt idx="4690">
                        <c:v>77.525069999999999</c:v>
                      </c:pt>
                      <c:pt idx="4691">
                        <c:v>77.540310000000005</c:v>
                      </c:pt>
                      <c:pt idx="4692">
                        <c:v>77.555549999999997</c:v>
                      </c:pt>
                      <c:pt idx="4693">
                        <c:v>77.570769999999996</c:v>
                      </c:pt>
                      <c:pt idx="4694">
                        <c:v>77.586010000000002</c:v>
                      </c:pt>
                      <c:pt idx="4695">
                        <c:v>77.601249999999993</c:v>
                      </c:pt>
                      <c:pt idx="4696">
                        <c:v>77.616470000000007</c:v>
                      </c:pt>
                      <c:pt idx="4697">
                        <c:v>77.631720000000001</c:v>
                      </c:pt>
                      <c:pt idx="4698">
                        <c:v>77.646950000000004</c:v>
                      </c:pt>
                      <c:pt idx="4699">
                        <c:v>77.662180000000006</c:v>
                      </c:pt>
                      <c:pt idx="4700">
                        <c:v>77.677419999999998</c:v>
                      </c:pt>
                      <c:pt idx="4701">
                        <c:v>77.692639999999997</c:v>
                      </c:pt>
                      <c:pt idx="4702">
                        <c:v>77.707880000000003</c:v>
                      </c:pt>
                      <c:pt idx="4703">
                        <c:v>77.723119999999994</c:v>
                      </c:pt>
                      <c:pt idx="4704">
                        <c:v>77.738349999999997</c:v>
                      </c:pt>
                      <c:pt idx="4705">
                        <c:v>77.753590000000003</c:v>
                      </c:pt>
                      <c:pt idx="4706">
                        <c:v>77.768820000000005</c:v>
                      </c:pt>
                      <c:pt idx="4707">
                        <c:v>77.784049999999993</c:v>
                      </c:pt>
                      <c:pt idx="4708">
                        <c:v>77.799289999999999</c:v>
                      </c:pt>
                      <c:pt idx="4709">
                        <c:v>77.814520000000002</c:v>
                      </c:pt>
                      <c:pt idx="4710">
                        <c:v>77.829750000000004</c:v>
                      </c:pt>
                      <c:pt idx="4711">
                        <c:v>77.844989999999996</c:v>
                      </c:pt>
                      <c:pt idx="4712">
                        <c:v>77.860230000000001</c:v>
                      </c:pt>
                      <c:pt idx="4713">
                        <c:v>77.875460000000004</c:v>
                      </c:pt>
                      <c:pt idx="4714">
                        <c:v>77.890690000000006</c:v>
                      </c:pt>
                      <c:pt idx="4715">
                        <c:v>77.905919999999995</c:v>
                      </c:pt>
                      <c:pt idx="4716">
                        <c:v>77.92116</c:v>
                      </c:pt>
                      <c:pt idx="4717">
                        <c:v>77.936390000000003</c:v>
                      </c:pt>
                      <c:pt idx="4718">
                        <c:v>77.951620000000005</c:v>
                      </c:pt>
                      <c:pt idx="4719">
                        <c:v>77.966859999999997</c:v>
                      </c:pt>
                      <c:pt idx="4720">
                        <c:v>77.982100000000003</c:v>
                      </c:pt>
                      <c:pt idx="4721">
                        <c:v>77.997330000000005</c:v>
                      </c:pt>
                      <c:pt idx="4722">
                        <c:v>78.012559999999993</c:v>
                      </c:pt>
                      <c:pt idx="4723">
                        <c:v>78.027799999999999</c:v>
                      </c:pt>
                      <c:pt idx="4724">
                        <c:v>78.043030000000002</c:v>
                      </c:pt>
                      <c:pt idx="4725">
                        <c:v>78.058260000000004</c:v>
                      </c:pt>
                      <c:pt idx="4726">
                        <c:v>78.073490000000007</c:v>
                      </c:pt>
                      <c:pt idx="4727">
                        <c:v>78.088729999999998</c:v>
                      </c:pt>
                      <c:pt idx="4728">
                        <c:v>78.103970000000004</c:v>
                      </c:pt>
                      <c:pt idx="4729">
                        <c:v>78.119200000000006</c:v>
                      </c:pt>
                      <c:pt idx="4730">
                        <c:v>78.134429999999995</c:v>
                      </c:pt>
                      <c:pt idx="4731">
                        <c:v>78.14967</c:v>
                      </c:pt>
                      <c:pt idx="4732">
                        <c:v>78.164900000000003</c:v>
                      </c:pt>
                      <c:pt idx="4733">
                        <c:v>78.180130000000005</c:v>
                      </c:pt>
                      <c:pt idx="4734">
                        <c:v>78.195369999999997</c:v>
                      </c:pt>
                      <c:pt idx="4735">
                        <c:v>78.210610000000003</c:v>
                      </c:pt>
                      <c:pt idx="4736">
                        <c:v>78.225840000000005</c:v>
                      </c:pt>
                      <c:pt idx="4737">
                        <c:v>78.241079999999997</c:v>
                      </c:pt>
                      <c:pt idx="4738">
                        <c:v>78.256299999999996</c:v>
                      </c:pt>
                      <c:pt idx="4739">
                        <c:v>78.271540000000002</c:v>
                      </c:pt>
                      <c:pt idx="4740">
                        <c:v>78.286770000000004</c:v>
                      </c:pt>
                      <c:pt idx="4741">
                        <c:v>78.302000000000007</c:v>
                      </c:pt>
                      <c:pt idx="4742">
                        <c:v>78.317239999999998</c:v>
                      </c:pt>
                      <c:pt idx="4743">
                        <c:v>78.332470000000001</c:v>
                      </c:pt>
                      <c:pt idx="4744">
                        <c:v>78.347710000000006</c:v>
                      </c:pt>
                      <c:pt idx="4745">
                        <c:v>78.362949999999998</c:v>
                      </c:pt>
                      <c:pt idx="4746">
                        <c:v>78.378169999999997</c:v>
                      </c:pt>
                      <c:pt idx="4747">
                        <c:v>78.393410000000003</c:v>
                      </c:pt>
                      <c:pt idx="4748">
                        <c:v>78.408649999999994</c:v>
                      </c:pt>
                      <c:pt idx="4749">
                        <c:v>78.423869999999994</c:v>
                      </c:pt>
                      <c:pt idx="4750">
                        <c:v>78.439109999999999</c:v>
                      </c:pt>
                      <c:pt idx="4751">
                        <c:v>78.454340000000002</c:v>
                      </c:pt>
                      <c:pt idx="4752">
                        <c:v>78.469579999999993</c:v>
                      </c:pt>
                      <c:pt idx="4753">
                        <c:v>78.484819999999999</c:v>
                      </c:pt>
                      <c:pt idx="4754">
                        <c:v>78.500039999999998</c:v>
                      </c:pt>
                      <c:pt idx="4755">
                        <c:v>78.515280000000004</c:v>
                      </c:pt>
                      <c:pt idx="4756">
                        <c:v>78.530519999999996</c:v>
                      </c:pt>
                      <c:pt idx="4757">
                        <c:v>78.545730000000006</c:v>
                      </c:pt>
                      <c:pt idx="4758">
                        <c:v>78.560969999999998</c:v>
                      </c:pt>
                      <c:pt idx="4759">
                        <c:v>78.576210000000003</c:v>
                      </c:pt>
                      <c:pt idx="4760">
                        <c:v>78.591440000000006</c:v>
                      </c:pt>
                      <c:pt idx="4761">
                        <c:v>78.606679999999997</c:v>
                      </c:pt>
                      <c:pt idx="4762">
                        <c:v>78.62191</c:v>
                      </c:pt>
                      <c:pt idx="4763">
                        <c:v>78.637140000000002</c:v>
                      </c:pt>
                      <c:pt idx="4764">
                        <c:v>78.652379999999994</c:v>
                      </c:pt>
                      <c:pt idx="4765">
                        <c:v>78.667599999999993</c:v>
                      </c:pt>
                      <c:pt idx="4766">
                        <c:v>78.682850000000002</c:v>
                      </c:pt>
                      <c:pt idx="4767">
                        <c:v>78.698080000000004</c:v>
                      </c:pt>
                      <c:pt idx="4768">
                        <c:v>78.713310000000007</c:v>
                      </c:pt>
                      <c:pt idx="4769">
                        <c:v>78.728549999999998</c:v>
                      </c:pt>
                      <c:pt idx="4770">
                        <c:v>78.743780000000001</c:v>
                      </c:pt>
                      <c:pt idx="4771">
                        <c:v>78.759010000000004</c:v>
                      </c:pt>
                      <c:pt idx="4772">
                        <c:v>78.774249999999995</c:v>
                      </c:pt>
                      <c:pt idx="4773">
                        <c:v>78.789479999999998</c:v>
                      </c:pt>
                      <c:pt idx="4774">
                        <c:v>78.804720000000003</c:v>
                      </c:pt>
                      <c:pt idx="4775">
                        <c:v>78.819950000000006</c:v>
                      </c:pt>
                      <c:pt idx="4776">
                        <c:v>78.835189999999997</c:v>
                      </c:pt>
                      <c:pt idx="4777">
                        <c:v>78.85042</c:v>
                      </c:pt>
                      <c:pt idx="4778">
                        <c:v>78.865650000000002</c:v>
                      </c:pt>
                      <c:pt idx="4779">
                        <c:v>78.880880000000005</c:v>
                      </c:pt>
                      <c:pt idx="4780">
                        <c:v>78.896119999999996</c:v>
                      </c:pt>
                      <c:pt idx="4781">
                        <c:v>78.911349999999999</c:v>
                      </c:pt>
                      <c:pt idx="4782">
                        <c:v>78.926590000000004</c:v>
                      </c:pt>
                      <c:pt idx="4783">
                        <c:v>78.941820000000007</c:v>
                      </c:pt>
                      <c:pt idx="4784">
                        <c:v>78.957059999999998</c:v>
                      </c:pt>
                      <c:pt idx="4785">
                        <c:v>78.972290000000001</c:v>
                      </c:pt>
                      <c:pt idx="4786">
                        <c:v>78.987520000000004</c:v>
                      </c:pt>
                      <c:pt idx="4787">
                        <c:v>79.002759999999995</c:v>
                      </c:pt>
                      <c:pt idx="4788">
                        <c:v>79.017989999999998</c:v>
                      </c:pt>
                      <c:pt idx="4789">
                        <c:v>79.03322</c:v>
                      </c:pt>
                      <c:pt idx="4790">
                        <c:v>79.048460000000006</c:v>
                      </c:pt>
                      <c:pt idx="4791">
                        <c:v>79.063689999999994</c:v>
                      </c:pt>
                      <c:pt idx="4792">
                        <c:v>79.07893</c:v>
                      </c:pt>
                      <c:pt idx="4793">
                        <c:v>79.094160000000002</c:v>
                      </c:pt>
                      <c:pt idx="4794">
                        <c:v>79.109390000000005</c:v>
                      </c:pt>
                      <c:pt idx="4795">
                        <c:v>79.124629999999996</c:v>
                      </c:pt>
                      <c:pt idx="4796">
                        <c:v>79.139859999999999</c:v>
                      </c:pt>
                      <c:pt idx="4797">
                        <c:v>79.155100000000004</c:v>
                      </c:pt>
                      <c:pt idx="4798">
                        <c:v>79.170339999999996</c:v>
                      </c:pt>
                      <c:pt idx="4799">
                        <c:v>79.185559999999995</c:v>
                      </c:pt>
                      <c:pt idx="4800">
                        <c:v>79.200800000000001</c:v>
                      </c:pt>
                      <c:pt idx="4801">
                        <c:v>79.216040000000007</c:v>
                      </c:pt>
                      <c:pt idx="4802">
                        <c:v>79.231260000000006</c:v>
                      </c:pt>
                      <c:pt idx="4803">
                        <c:v>79.246499999999997</c:v>
                      </c:pt>
                      <c:pt idx="4804">
                        <c:v>79.26173</c:v>
                      </c:pt>
                      <c:pt idx="4805">
                        <c:v>79.276960000000003</c:v>
                      </c:pt>
                      <c:pt idx="4806">
                        <c:v>79.292209999999997</c:v>
                      </c:pt>
                      <c:pt idx="4807">
                        <c:v>79.307429999999997</c:v>
                      </c:pt>
                      <c:pt idx="4808">
                        <c:v>79.322670000000002</c:v>
                      </c:pt>
                      <c:pt idx="4809">
                        <c:v>79.337909999999994</c:v>
                      </c:pt>
                      <c:pt idx="4810">
                        <c:v>79.353129999999993</c:v>
                      </c:pt>
                      <c:pt idx="4811">
                        <c:v>79.368369999999999</c:v>
                      </c:pt>
                      <c:pt idx="4812">
                        <c:v>79.383610000000004</c:v>
                      </c:pt>
                      <c:pt idx="4813">
                        <c:v>79.398840000000007</c:v>
                      </c:pt>
                      <c:pt idx="4814">
                        <c:v>79.414079999999998</c:v>
                      </c:pt>
                      <c:pt idx="4815">
                        <c:v>79.429299999999998</c:v>
                      </c:pt>
                      <c:pt idx="4816">
                        <c:v>79.444540000000003</c:v>
                      </c:pt>
                      <c:pt idx="4817">
                        <c:v>79.459779999999995</c:v>
                      </c:pt>
                      <c:pt idx="4818">
                        <c:v>79.474999999999994</c:v>
                      </c:pt>
                      <c:pt idx="4819">
                        <c:v>79.49024</c:v>
                      </c:pt>
                      <c:pt idx="4820">
                        <c:v>79.505480000000006</c:v>
                      </c:pt>
                      <c:pt idx="4821">
                        <c:v>79.520709999999994</c:v>
                      </c:pt>
                      <c:pt idx="4822">
                        <c:v>79.53595</c:v>
                      </c:pt>
                      <c:pt idx="4823">
                        <c:v>79.551180000000002</c:v>
                      </c:pt>
                      <c:pt idx="4824">
                        <c:v>79.566410000000005</c:v>
                      </c:pt>
                      <c:pt idx="4825">
                        <c:v>79.581649999999996</c:v>
                      </c:pt>
                      <c:pt idx="4826">
                        <c:v>79.596879999999999</c:v>
                      </c:pt>
                      <c:pt idx="4827">
                        <c:v>79.612110000000001</c:v>
                      </c:pt>
                      <c:pt idx="4828">
                        <c:v>79.627350000000007</c:v>
                      </c:pt>
                      <c:pt idx="4829">
                        <c:v>79.642579999999995</c:v>
                      </c:pt>
                      <c:pt idx="4830">
                        <c:v>79.657820000000001</c:v>
                      </c:pt>
                      <c:pt idx="4831">
                        <c:v>79.673050000000003</c:v>
                      </c:pt>
                      <c:pt idx="4832">
                        <c:v>79.688280000000006</c:v>
                      </c:pt>
                      <c:pt idx="4833">
                        <c:v>79.703519999999997</c:v>
                      </c:pt>
                      <c:pt idx="4834">
                        <c:v>79.71875</c:v>
                      </c:pt>
                      <c:pt idx="4835">
                        <c:v>79.733980000000003</c:v>
                      </c:pt>
                      <c:pt idx="4836">
                        <c:v>79.749219999999994</c:v>
                      </c:pt>
                      <c:pt idx="4837">
                        <c:v>79.76446</c:v>
                      </c:pt>
                      <c:pt idx="4838">
                        <c:v>79.779690000000002</c:v>
                      </c:pt>
                      <c:pt idx="4839">
                        <c:v>79.794920000000005</c:v>
                      </c:pt>
                      <c:pt idx="4840">
                        <c:v>79.810149999999993</c:v>
                      </c:pt>
                      <c:pt idx="4841">
                        <c:v>79.825389999999999</c:v>
                      </c:pt>
                      <c:pt idx="4842">
                        <c:v>79.840620000000001</c:v>
                      </c:pt>
                      <c:pt idx="4843">
                        <c:v>79.855850000000004</c:v>
                      </c:pt>
                      <c:pt idx="4844">
                        <c:v>79.871099999999998</c:v>
                      </c:pt>
                      <c:pt idx="4845">
                        <c:v>79.886330000000001</c:v>
                      </c:pt>
                      <c:pt idx="4846">
                        <c:v>79.901560000000003</c:v>
                      </c:pt>
                      <c:pt idx="4847">
                        <c:v>79.916790000000006</c:v>
                      </c:pt>
                      <c:pt idx="4848">
                        <c:v>79.932029999999997</c:v>
                      </c:pt>
                      <c:pt idx="4849">
                        <c:v>79.94726</c:v>
                      </c:pt>
                      <c:pt idx="4850">
                        <c:v>79.962490000000003</c:v>
                      </c:pt>
                      <c:pt idx="4851">
                        <c:v>79.977729999999994</c:v>
                      </c:pt>
                      <c:pt idx="4852">
                        <c:v>79.99297</c:v>
                      </c:pt>
                      <c:pt idx="4853">
                        <c:v>80.008200000000002</c:v>
                      </c:pt>
                      <c:pt idx="4854">
                        <c:v>80.023430000000005</c:v>
                      </c:pt>
                      <c:pt idx="4855">
                        <c:v>80.038659999999993</c:v>
                      </c:pt>
                      <c:pt idx="4856">
                        <c:v>80.053899999999999</c:v>
                      </c:pt>
                      <c:pt idx="4857">
                        <c:v>80.069130000000001</c:v>
                      </c:pt>
                      <c:pt idx="4858">
                        <c:v>80.084360000000004</c:v>
                      </c:pt>
                      <c:pt idx="4859">
                        <c:v>80.099599999999995</c:v>
                      </c:pt>
                      <c:pt idx="4860">
                        <c:v>80.114840000000001</c:v>
                      </c:pt>
                      <c:pt idx="4861">
                        <c:v>80.130070000000003</c:v>
                      </c:pt>
                      <c:pt idx="4862">
                        <c:v>80.145309999999995</c:v>
                      </c:pt>
                      <c:pt idx="4863">
                        <c:v>80.160529999999994</c:v>
                      </c:pt>
                      <c:pt idx="4864">
                        <c:v>80.17577</c:v>
                      </c:pt>
                      <c:pt idx="4865">
                        <c:v>80.191000000000003</c:v>
                      </c:pt>
                      <c:pt idx="4866">
                        <c:v>80.206230000000005</c:v>
                      </c:pt>
                      <c:pt idx="4867">
                        <c:v>80.221469999999997</c:v>
                      </c:pt>
                      <c:pt idx="4868">
                        <c:v>80.236699999999999</c:v>
                      </c:pt>
                      <c:pt idx="4869">
                        <c:v>80.251940000000005</c:v>
                      </c:pt>
                      <c:pt idx="4870">
                        <c:v>80.267179999999996</c:v>
                      </c:pt>
                      <c:pt idx="4871">
                        <c:v>80.282399999999996</c:v>
                      </c:pt>
                      <c:pt idx="4872">
                        <c:v>80.297640000000001</c:v>
                      </c:pt>
                      <c:pt idx="4873">
                        <c:v>80.312880000000007</c:v>
                      </c:pt>
                      <c:pt idx="4874">
                        <c:v>80.328100000000006</c:v>
                      </c:pt>
                      <c:pt idx="4875">
                        <c:v>80.343350000000001</c:v>
                      </c:pt>
                      <c:pt idx="4876">
                        <c:v>80.358580000000003</c:v>
                      </c:pt>
                      <c:pt idx="4877">
                        <c:v>80.373810000000006</c:v>
                      </c:pt>
                      <c:pt idx="4878">
                        <c:v>80.389049999999997</c:v>
                      </c:pt>
                      <c:pt idx="4879">
                        <c:v>80.404269999999997</c:v>
                      </c:pt>
                      <c:pt idx="4880">
                        <c:v>80.419510000000002</c:v>
                      </c:pt>
                      <c:pt idx="4881">
                        <c:v>80.434749999999994</c:v>
                      </c:pt>
                      <c:pt idx="4882">
                        <c:v>80.449969999999993</c:v>
                      </c:pt>
                      <c:pt idx="4883">
                        <c:v>80.465220000000002</c:v>
                      </c:pt>
                      <c:pt idx="4884">
                        <c:v>80.480450000000005</c:v>
                      </c:pt>
                      <c:pt idx="4885">
                        <c:v>80.495679999999993</c:v>
                      </c:pt>
                      <c:pt idx="4886">
                        <c:v>80.510919999999999</c:v>
                      </c:pt>
                      <c:pt idx="4887">
                        <c:v>80.526150000000001</c:v>
                      </c:pt>
                      <c:pt idx="4888">
                        <c:v>80.541370000000001</c:v>
                      </c:pt>
                      <c:pt idx="4889">
                        <c:v>80.556610000000006</c:v>
                      </c:pt>
                      <c:pt idx="4890">
                        <c:v>80.571830000000006</c:v>
                      </c:pt>
                      <c:pt idx="4891">
                        <c:v>80.58708</c:v>
                      </c:pt>
                      <c:pt idx="4892">
                        <c:v>80.602310000000003</c:v>
                      </c:pt>
                      <c:pt idx="4893">
                        <c:v>80.617540000000005</c:v>
                      </c:pt>
                      <c:pt idx="4894">
                        <c:v>80.632779999999997</c:v>
                      </c:pt>
                      <c:pt idx="4895">
                        <c:v>80.648009999999999</c:v>
                      </c:pt>
                      <c:pt idx="4896">
                        <c:v>80.663240000000002</c:v>
                      </c:pt>
                      <c:pt idx="4897">
                        <c:v>80.678479999999993</c:v>
                      </c:pt>
                      <c:pt idx="4898">
                        <c:v>80.693709999999996</c:v>
                      </c:pt>
                      <c:pt idx="4899">
                        <c:v>80.708950000000002</c:v>
                      </c:pt>
                      <c:pt idx="4900">
                        <c:v>80.724180000000004</c:v>
                      </c:pt>
                      <c:pt idx="4901">
                        <c:v>80.739419999999996</c:v>
                      </c:pt>
                      <c:pt idx="4902">
                        <c:v>80.754649999999998</c:v>
                      </c:pt>
                      <c:pt idx="4903">
                        <c:v>80.769880000000001</c:v>
                      </c:pt>
                      <c:pt idx="4904">
                        <c:v>80.785110000000003</c:v>
                      </c:pt>
                      <c:pt idx="4905">
                        <c:v>80.800349999999995</c:v>
                      </c:pt>
                      <c:pt idx="4906">
                        <c:v>80.81559</c:v>
                      </c:pt>
                      <c:pt idx="4907">
                        <c:v>80.830820000000003</c:v>
                      </c:pt>
                      <c:pt idx="4908">
                        <c:v>80.846050000000005</c:v>
                      </c:pt>
                      <c:pt idx="4909">
                        <c:v>80.861289999999997</c:v>
                      </c:pt>
                      <c:pt idx="4910">
                        <c:v>80.876519999999999</c:v>
                      </c:pt>
                      <c:pt idx="4911">
                        <c:v>80.891750000000002</c:v>
                      </c:pt>
                      <c:pt idx="4912">
                        <c:v>80.906989999999993</c:v>
                      </c:pt>
                      <c:pt idx="4913">
                        <c:v>80.922219999999996</c:v>
                      </c:pt>
                      <c:pt idx="4914">
                        <c:v>80.937460000000002</c:v>
                      </c:pt>
                      <c:pt idx="4915">
                        <c:v>80.952699999999993</c:v>
                      </c:pt>
                      <c:pt idx="4916">
                        <c:v>80.967920000000007</c:v>
                      </c:pt>
                      <c:pt idx="4917">
                        <c:v>80.983159999999998</c:v>
                      </c:pt>
                      <c:pt idx="4918">
                        <c:v>80.998390000000001</c:v>
                      </c:pt>
                      <c:pt idx="4919">
                        <c:v>81.013620000000003</c:v>
                      </c:pt>
                      <c:pt idx="4920">
                        <c:v>81.028859999999995</c:v>
                      </c:pt>
                      <c:pt idx="4921">
                        <c:v>81.044089999999997</c:v>
                      </c:pt>
                      <c:pt idx="4922">
                        <c:v>81.059330000000003</c:v>
                      </c:pt>
                      <c:pt idx="4923">
                        <c:v>81.074569999999994</c:v>
                      </c:pt>
                      <c:pt idx="4924">
                        <c:v>81.089789999999994</c:v>
                      </c:pt>
                      <c:pt idx="4925">
                        <c:v>81.105029999999999</c:v>
                      </c:pt>
                      <c:pt idx="4926">
                        <c:v>81.120270000000005</c:v>
                      </c:pt>
                      <c:pt idx="4927">
                        <c:v>81.135490000000004</c:v>
                      </c:pt>
                      <c:pt idx="4928">
                        <c:v>81.150729999999996</c:v>
                      </c:pt>
                      <c:pt idx="4929">
                        <c:v>81.165970000000002</c:v>
                      </c:pt>
                      <c:pt idx="4930">
                        <c:v>81.181200000000004</c:v>
                      </c:pt>
                      <c:pt idx="4931">
                        <c:v>81.196439999999996</c:v>
                      </c:pt>
                      <c:pt idx="4932">
                        <c:v>81.211659999999995</c:v>
                      </c:pt>
                      <c:pt idx="4933">
                        <c:v>81.226900000000001</c:v>
                      </c:pt>
                      <c:pt idx="4934">
                        <c:v>81.242140000000006</c:v>
                      </c:pt>
                      <c:pt idx="4935">
                        <c:v>81.257360000000006</c:v>
                      </c:pt>
                      <c:pt idx="4936">
                        <c:v>81.272599999999997</c:v>
                      </c:pt>
                      <c:pt idx="4937">
                        <c:v>81.287850000000006</c:v>
                      </c:pt>
                      <c:pt idx="4938">
                        <c:v>81.303070000000005</c:v>
                      </c:pt>
                      <c:pt idx="4939">
                        <c:v>81.318309999999997</c:v>
                      </c:pt>
                      <c:pt idx="4940">
                        <c:v>81.333539999999999</c:v>
                      </c:pt>
                      <c:pt idx="4941">
                        <c:v>81.348770000000002</c:v>
                      </c:pt>
                      <c:pt idx="4942">
                        <c:v>81.364009999999993</c:v>
                      </c:pt>
                      <c:pt idx="4943">
                        <c:v>81.379230000000007</c:v>
                      </c:pt>
                      <c:pt idx="4944">
                        <c:v>81.394469999999998</c:v>
                      </c:pt>
                      <c:pt idx="4945">
                        <c:v>81.409719999999993</c:v>
                      </c:pt>
                      <c:pt idx="4946">
                        <c:v>81.424940000000007</c:v>
                      </c:pt>
                      <c:pt idx="4947">
                        <c:v>81.440179999999998</c:v>
                      </c:pt>
                      <c:pt idx="4948">
                        <c:v>81.455410000000001</c:v>
                      </c:pt>
                      <c:pt idx="4949">
                        <c:v>81.470640000000003</c:v>
                      </c:pt>
                      <c:pt idx="4950">
                        <c:v>81.485879999999995</c:v>
                      </c:pt>
                      <c:pt idx="4951">
                        <c:v>81.501109999999997</c:v>
                      </c:pt>
                      <c:pt idx="4952">
                        <c:v>81.51634</c:v>
                      </c:pt>
                      <c:pt idx="4953">
                        <c:v>81.531589999999994</c:v>
                      </c:pt>
                      <c:pt idx="4954">
                        <c:v>81.546809999999994</c:v>
                      </c:pt>
                      <c:pt idx="4955">
                        <c:v>81.562049999999999</c:v>
                      </c:pt>
                      <c:pt idx="4956">
                        <c:v>81.577280000000002</c:v>
                      </c:pt>
                      <c:pt idx="4957">
                        <c:v>81.592510000000004</c:v>
                      </c:pt>
                      <c:pt idx="4958">
                        <c:v>81.607749999999996</c:v>
                      </c:pt>
                      <c:pt idx="4959">
                        <c:v>81.622979999999998</c:v>
                      </c:pt>
                      <c:pt idx="4960">
                        <c:v>81.638210000000001</c:v>
                      </c:pt>
                      <c:pt idx="4961">
                        <c:v>81.653459999999995</c:v>
                      </c:pt>
                      <c:pt idx="4962">
                        <c:v>81.668689999999998</c:v>
                      </c:pt>
                      <c:pt idx="4963">
                        <c:v>81.683920000000001</c:v>
                      </c:pt>
                      <c:pt idx="4964">
                        <c:v>81.699150000000003</c:v>
                      </c:pt>
                      <c:pt idx="4965">
                        <c:v>81.714389999999995</c:v>
                      </c:pt>
                      <c:pt idx="4966">
                        <c:v>81.729619999999997</c:v>
                      </c:pt>
                      <c:pt idx="4967">
                        <c:v>81.74485</c:v>
                      </c:pt>
                      <c:pt idx="4968">
                        <c:v>81.760080000000002</c:v>
                      </c:pt>
                      <c:pt idx="4969">
                        <c:v>81.775329999999997</c:v>
                      </c:pt>
                      <c:pt idx="4970">
                        <c:v>81.790559999999999</c:v>
                      </c:pt>
                      <c:pt idx="4971">
                        <c:v>81.805790000000002</c:v>
                      </c:pt>
                      <c:pt idx="4972">
                        <c:v>81.821020000000004</c:v>
                      </c:pt>
                      <c:pt idx="4973">
                        <c:v>81.836259999999996</c:v>
                      </c:pt>
                      <c:pt idx="4974">
                        <c:v>81.851489999999998</c:v>
                      </c:pt>
                      <c:pt idx="4975">
                        <c:v>81.866720000000001</c:v>
                      </c:pt>
                      <c:pt idx="4976">
                        <c:v>81.881960000000007</c:v>
                      </c:pt>
                      <c:pt idx="4977">
                        <c:v>81.897199999999998</c:v>
                      </c:pt>
                      <c:pt idx="4978">
                        <c:v>81.912430000000001</c:v>
                      </c:pt>
                      <c:pt idx="4979">
                        <c:v>81.927660000000003</c:v>
                      </c:pt>
                      <c:pt idx="4980">
                        <c:v>81.942890000000006</c:v>
                      </c:pt>
                      <c:pt idx="4981">
                        <c:v>81.958129999999997</c:v>
                      </c:pt>
                      <c:pt idx="4982">
                        <c:v>81.97336</c:v>
                      </c:pt>
                      <c:pt idx="4983">
                        <c:v>81.988590000000002</c:v>
                      </c:pt>
                      <c:pt idx="4984">
                        <c:v>82.003839999999997</c:v>
                      </c:pt>
                      <c:pt idx="4985">
                        <c:v>82.019069999999999</c:v>
                      </c:pt>
                      <c:pt idx="4986">
                        <c:v>82.034300000000002</c:v>
                      </c:pt>
                      <c:pt idx="4987">
                        <c:v>82.049539999999993</c:v>
                      </c:pt>
                      <c:pt idx="4988">
                        <c:v>82.064760000000007</c:v>
                      </c:pt>
                      <c:pt idx="4989">
                        <c:v>82.08</c:v>
                      </c:pt>
                      <c:pt idx="4990">
                        <c:v>82.095240000000004</c:v>
                      </c:pt>
                      <c:pt idx="4991">
                        <c:v>82.110460000000003</c:v>
                      </c:pt>
                      <c:pt idx="4992">
                        <c:v>82.125709999999998</c:v>
                      </c:pt>
                      <c:pt idx="4993">
                        <c:v>82.140929999999997</c:v>
                      </c:pt>
                      <c:pt idx="4994">
                        <c:v>82.156170000000003</c:v>
                      </c:pt>
                      <c:pt idx="4995">
                        <c:v>82.171409999999995</c:v>
                      </c:pt>
                      <c:pt idx="4996">
                        <c:v>82.186629999999994</c:v>
                      </c:pt>
                      <c:pt idx="4997">
                        <c:v>82.20187</c:v>
                      </c:pt>
                      <c:pt idx="4998">
                        <c:v>82.217110000000005</c:v>
                      </c:pt>
                      <c:pt idx="4999">
                        <c:v>82.232330000000005</c:v>
                      </c:pt>
                      <c:pt idx="5000">
                        <c:v>82.247579999999999</c:v>
                      </c:pt>
                      <c:pt idx="5001">
                        <c:v>82.262810000000002</c:v>
                      </c:pt>
                      <c:pt idx="5002">
                        <c:v>82.278040000000004</c:v>
                      </c:pt>
                      <c:pt idx="5003">
                        <c:v>82.293279999999996</c:v>
                      </c:pt>
                      <c:pt idx="5004">
                        <c:v>82.308499999999995</c:v>
                      </c:pt>
                      <c:pt idx="5005">
                        <c:v>82.323740000000001</c:v>
                      </c:pt>
                      <c:pt idx="5006">
                        <c:v>82.338980000000006</c:v>
                      </c:pt>
                      <c:pt idx="5007">
                        <c:v>82.354200000000006</c:v>
                      </c:pt>
                      <c:pt idx="5008">
                        <c:v>82.369450000000001</c:v>
                      </c:pt>
                      <c:pt idx="5009">
                        <c:v>82.384680000000003</c:v>
                      </c:pt>
                      <c:pt idx="5010">
                        <c:v>82.399910000000006</c:v>
                      </c:pt>
                      <c:pt idx="5011">
                        <c:v>82.415149999999997</c:v>
                      </c:pt>
                      <c:pt idx="5012">
                        <c:v>82.43038</c:v>
                      </c:pt>
                      <c:pt idx="5013">
                        <c:v>82.445610000000002</c:v>
                      </c:pt>
                      <c:pt idx="5014">
                        <c:v>82.460849999999994</c:v>
                      </c:pt>
                      <c:pt idx="5015">
                        <c:v>82.476089999999999</c:v>
                      </c:pt>
                      <c:pt idx="5016">
                        <c:v>82.491320000000002</c:v>
                      </c:pt>
                      <c:pt idx="5017">
                        <c:v>82.506550000000004</c:v>
                      </c:pt>
                      <c:pt idx="5018">
                        <c:v>82.521780000000007</c:v>
                      </c:pt>
                      <c:pt idx="5019">
                        <c:v>82.537009999999995</c:v>
                      </c:pt>
                      <c:pt idx="5020">
                        <c:v>82.552239999999998</c:v>
                      </c:pt>
                      <c:pt idx="5021">
                        <c:v>82.56747</c:v>
                      </c:pt>
                      <c:pt idx="5022">
                        <c:v>82.582710000000006</c:v>
                      </c:pt>
                      <c:pt idx="5023">
                        <c:v>82.597949999999997</c:v>
                      </c:pt>
                      <c:pt idx="5024">
                        <c:v>82.61318</c:v>
                      </c:pt>
                      <c:pt idx="5025">
                        <c:v>82.628410000000002</c:v>
                      </c:pt>
                      <c:pt idx="5026">
                        <c:v>82.643649999999994</c:v>
                      </c:pt>
                      <c:pt idx="5027">
                        <c:v>82.658879999999996</c:v>
                      </c:pt>
                      <c:pt idx="5028">
                        <c:v>82.674109999999999</c:v>
                      </c:pt>
                      <c:pt idx="5029">
                        <c:v>82.689340000000001</c:v>
                      </c:pt>
                      <c:pt idx="5030">
                        <c:v>82.704580000000007</c:v>
                      </c:pt>
                      <c:pt idx="5031">
                        <c:v>82.719819999999999</c:v>
                      </c:pt>
                      <c:pt idx="5032">
                        <c:v>82.735050000000001</c:v>
                      </c:pt>
                      <c:pt idx="5033">
                        <c:v>82.750280000000004</c:v>
                      </c:pt>
                      <c:pt idx="5034">
                        <c:v>82.765519999999995</c:v>
                      </c:pt>
                      <c:pt idx="5035">
                        <c:v>82.780749999999998</c:v>
                      </c:pt>
                      <c:pt idx="5036">
                        <c:v>82.79598</c:v>
                      </c:pt>
                      <c:pt idx="5037">
                        <c:v>82.811220000000006</c:v>
                      </c:pt>
                      <c:pt idx="5038">
                        <c:v>82.826459999999997</c:v>
                      </c:pt>
                      <c:pt idx="5039">
                        <c:v>82.84169</c:v>
                      </c:pt>
                      <c:pt idx="5040">
                        <c:v>82.856930000000006</c:v>
                      </c:pt>
                      <c:pt idx="5041">
                        <c:v>82.872150000000005</c:v>
                      </c:pt>
                      <c:pt idx="5042">
                        <c:v>82.887389999999996</c:v>
                      </c:pt>
                      <c:pt idx="5043">
                        <c:v>82.902619999999999</c:v>
                      </c:pt>
                      <c:pt idx="5044">
                        <c:v>82.917850000000001</c:v>
                      </c:pt>
                      <c:pt idx="5045">
                        <c:v>82.933090000000007</c:v>
                      </c:pt>
                      <c:pt idx="5046">
                        <c:v>82.948329999999999</c:v>
                      </c:pt>
                      <c:pt idx="5047">
                        <c:v>82.963560000000001</c:v>
                      </c:pt>
                      <c:pt idx="5048">
                        <c:v>82.978800000000007</c:v>
                      </c:pt>
                      <c:pt idx="5049">
                        <c:v>82.994020000000006</c:v>
                      </c:pt>
                      <c:pt idx="5050">
                        <c:v>83.009259999999998</c:v>
                      </c:pt>
                      <c:pt idx="5051">
                        <c:v>83.024500000000003</c:v>
                      </c:pt>
                      <c:pt idx="5052">
                        <c:v>83.039720000000003</c:v>
                      </c:pt>
                      <c:pt idx="5053">
                        <c:v>83.054959999999994</c:v>
                      </c:pt>
                      <c:pt idx="5054">
                        <c:v>83.070210000000003</c:v>
                      </c:pt>
                      <c:pt idx="5055">
                        <c:v>83.085430000000002</c:v>
                      </c:pt>
                      <c:pt idx="5056">
                        <c:v>83.100669999999994</c:v>
                      </c:pt>
                      <c:pt idx="5057">
                        <c:v>83.115889999999993</c:v>
                      </c:pt>
                      <c:pt idx="5058">
                        <c:v>83.131129999999999</c:v>
                      </c:pt>
                      <c:pt idx="5059">
                        <c:v>83.146370000000005</c:v>
                      </c:pt>
                      <c:pt idx="5060">
                        <c:v>83.161590000000004</c:v>
                      </c:pt>
                      <c:pt idx="5061">
                        <c:v>83.176829999999995</c:v>
                      </c:pt>
                      <c:pt idx="5062">
                        <c:v>83.192080000000004</c:v>
                      </c:pt>
                      <c:pt idx="5063">
                        <c:v>83.207300000000004</c:v>
                      </c:pt>
                      <c:pt idx="5064">
                        <c:v>83.222539999999995</c:v>
                      </c:pt>
                      <c:pt idx="5065">
                        <c:v>83.237769999999998</c:v>
                      </c:pt>
                      <c:pt idx="5066">
                        <c:v>83.253</c:v>
                      </c:pt>
                      <c:pt idx="5067">
                        <c:v>83.268240000000006</c:v>
                      </c:pt>
                      <c:pt idx="5068">
                        <c:v>83.283460000000005</c:v>
                      </c:pt>
                      <c:pt idx="5069">
                        <c:v>83.29871</c:v>
                      </c:pt>
                      <c:pt idx="5070">
                        <c:v>83.313950000000006</c:v>
                      </c:pt>
                      <c:pt idx="5071">
                        <c:v>83.329170000000005</c:v>
                      </c:pt>
                      <c:pt idx="5072">
                        <c:v>83.344409999999996</c:v>
                      </c:pt>
                      <c:pt idx="5073">
                        <c:v>83.359639999999999</c:v>
                      </c:pt>
                      <c:pt idx="5074">
                        <c:v>83.374870000000001</c:v>
                      </c:pt>
                      <c:pt idx="5075">
                        <c:v>83.390110000000007</c:v>
                      </c:pt>
                      <c:pt idx="5076">
                        <c:v>83.405339999999995</c:v>
                      </c:pt>
                      <c:pt idx="5077">
                        <c:v>83.420580000000001</c:v>
                      </c:pt>
                      <c:pt idx="5078">
                        <c:v>83.435820000000007</c:v>
                      </c:pt>
                      <c:pt idx="5079">
                        <c:v>83.451049999999995</c:v>
                      </c:pt>
                      <c:pt idx="5080">
                        <c:v>83.466279999999998</c:v>
                      </c:pt>
                      <c:pt idx="5081">
                        <c:v>83.48151</c:v>
                      </c:pt>
                      <c:pt idx="5082">
                        <c:v>83.496740000000003</c:v>
                      </c:pt>
                      <c:pt idx="5083">
                        <c:v>83.511979999999994</c:v>
                      </c:pt>
                      <c:pt idx="5084">
                        <c:v>83.527209999999997</c:v>
                      </c:pt>
                      <c:pt idx="5085">
                        <c:v>83.542439999999999</c:v>
                      </c:pt>
                      <c:pt idx="5086">
                        <c:v>83.557689999999994</c:v>
                      </c:pt>
                      <c:pt idx="5087">
                        <c:v>83.572919999999996</c:v>
                      </c:pt>
                      <c:pt idx="5088">
                        <c:v>83.588149999999999</c:v>
                      </c:pt>
                      <c:pt idx="5089">
                        <c:v>83.603380000000001</c:v>
                      </c:pt>
                      <c:pt idx="5090">
                        <c:v>83.618620000000007</c:v>
                      </c:pt>
                      <c:pt idx="5091">
                        <c:v>83.633849999999995</c:v>
                      </c:pt>
                      <c:pt idx="5092">
                        <c:v>83.649079999999998</c:v>
                      </c:pt>
                      <c:pt idx="5093">
                        <c:v>83.664320000000004</c:v>
                      </c:pt>
                      <c:pt idx="5094">
                        <c:v>83.679559999999995</c:v>
                      </c:pt>
                      <c:pt idx="5095">
                        <c:v>83.694789999999998</c:v>
                      </c:pt>
                      <c:pt idx="5096">
                        <c:v>83.71002</c:v>
                      </c:pt>
                      <c:pt idx="5097">
                        <c:v>83.725250000000003</c:v>
                      </c:pt>
                      <c:pt idx="5098">
                        <c:v>83.740489999999994</c:v>
                      </c:pt>
                      <c:pt idx="5099">
                        <c:v>83.755719999999997</c:v>
                      </c:pt>
                      <c:pt idx="5100">
                        <c:v>83.770949999999999</c:v>
                      </c:pt>
                      <c:pt idx="5101">
                        <c:v>83.786199999999994</c:v>
                      </c:pt>
                      <c:pt idx="5102">
                        <c:v>83.801429999999996</c:v>
                      </c:pt>
                      <c:pt idx="5103">
                        <c:v>83.816659999999999</c:v>
                      </c:pt>
                      <c:pt idx="5104">
                        <c:v>83.831900000000005</c:v>
                      </c:pt>
                      <c:pt idx="5105">
                        <c:v>83.847120000000004</c:v>
                      </c:pt>
                      <c:pt idx="5106">
                        <c:v>83.862359999999995</c:v>
                      </c:pt>
                      <c:pt idx="5107">
                        <c:v>83.877589999999998</c:v>
                      </c:pt>
                      <c:pt idx="5108">
                        <c:v>83.89282</c:v>
                      </c:pt>
                      <c:pt idx="5109">
                        <c:v>83.908069999999995</c:v>
                      </c:pt>
                      <c:pt idx="5110">
                        <c:v>83.923299999999998</c:v>
                      </c:pt>
                      <c:pt idx="5111">
                        <c:v>83.93853</c:v>
                      </c:pt>
                      <c:pt idx="5112">
                        <c:v>83.953770000000006</c:v>
                      </c:pt>
                      <c:pt idx="5113">
                        <c:v>83.968990000000005</c:v>
                      </c:pt>
                      <c:pt idx="5114">
                        <c:v>83.984229999999997</c:v>
                      </c:pt>
                      <c:pt idx="5115">
                        <c:v>83.999470000000002</c:v>
                      </c:pt>
                      <c:pt idx="5116">
                        <c:v>84.014700000000005</c:v>
                      </c:pt>
                      <c:pt idx="5117">
                        <c:v>84.029939999999996</c:v>
                      </c:pt>
                      <c:pt idx="5118">
                        <c:v>84.045159999999996</c:v>
                      </c:pt>
                      <c:pt idx="5119">
                        <c:v>84.060400000000001</c:v>
                      </c:pt>
                      <c:pt idx="5120">
                        <c:v>84.075640000000007</c:v>
                      </c:pt>
                      <c:pt idx="5121">
                        <c:v>84.090860000000006</c:v>
                      </c:pt>
                      <c:pt idx="5122">
                        <c:v>84.106099999999998</c:v>
                      </c:pt>
                      <c:pt idx="5123">
                        <c:v>84.121340000000004</c:v>
                      </c:pt>
                      <c:pt idx="5124">
                        <c:v>84.136570000000006</c:v>
                      </c:pt>
                      <c:pt idx="5125">
                        <c:v>84.151809999999998</c:v>
                      </c:pt>
                      <c:pt idx="5126">
                        <c:v>84.16704</c:v>
                      </c:pt>
                      <c:pt idx="5127">
                        <c:v>84.182270000000003</c:v>
                      </c:pt>
                      <c:pt idx="5128">
                        <c:v>84.197509999999994</c:v>
                      </c:pt>
                      <c:pt idx="5129">
                        <c:v>84.212739999999997</c:v>
                      </c:pt>
                      <c:pt idx="5130">
                        <c:v>84.227969999999999</c:v>
                      </c:pt>
                      <c:pt idx="5131">
                        <c:v>84.243210000000005</c:v>
                      </c:pt>
                      <c:pt idx="5132">
                        <c:v>84.258439999999993</c:v>
                      </c:pt>
                      <c:pt idx="5133">
                        <c:v>84.273679999999999</c:v>
                      </c:pt>
                      <c:pt idx="5134">
                        <c:v>84.288910000000001</c:v>
                      </c:pt>
                      <c:pt idx="5135">
                        <c:v>84.304140000000004</c:v>
                      </c:pt>
                      <c:pt idx="5136">
                        <c:v>84.319379999999995</c:v>
                      </c:pt>
                      <c:pt idx="5137">
                        <c:v>84.334609999999998</c:v>
                      </c:pt>
                      <c:pt idx="5138">
                        <c:v>84.34984</c:v>
                      </c:pt>
                      <c:pt idx="5139">
                        <c:v>84.365080000000006</c:v>
                      </c:pt>
                      <c:pt idx="5140">
                        <c:v>84.380319999999998</c:v>
                      </c:pt>
                      <c:pt idx="5141">
                        <c:v>84.39555</c:v>
                      </c:pt>
                      <c:pt idx="5142">
                        <c:v>84.410780000000003</c:v>
                      </c:pt>
                      <c:pt idx="5143">
                        <c:v>84.426010000000005</c:v>
                      </c:pt>
                      <c:pt idx="5144">
                        <c:v>84.441249999999997</c:v>
                      </c:pt>
                      <c:pt idx="5145">
                        <c:v>84.456479999999999</c:v>
                      </c:pt>
                      <c:pt idx="5146">
                        <c:v>84.471710000000002</c:v>
                      </c:pt>
                      <c:pt idx="5147">
                        <c:v>84.486959999999996</c:v>
                      </c:pt>
                      <c:pt idx="5148">
                        <c:v>84.502189999999999</c:v>
                      </c:pt>
                      <c:pt idx="5149">
                        <c:v>84.517409999999998</c:v>
                      </c:pt>
                      <c:pt idx="5150">
                        <c:v>84.532640000000001</c:v>
                      </c:pt>
                      <c:pt idx="5151">
                        <c:v>84.547880000000006</c:v>
                      </c:pt>
                      <c:pt idx="5152">
                        <c:v>84.563109999999995</c:v>
                      </c:pt>
                      <c:pt idx="5153">
                        <c:v>84.578339999999997</c:v>
                      </c:pt>
                      <c:pt idx="5154">
                        <c:v>84.593580000000003</c:v>
                      </c:pt>
                      <c:pt idx="5155">
                        <c:v>84.608819999999994</c:v>
                      </c:pt>
                      <c:pt idx="5156">
                        <c:v>84.624049999999997</c:v>
                      </c:pt>
                      <c:pt idx="5157">
                        <c:v>84.639279999999999</c:v>
                      </c:pt>
                      <c:pt idx="5158">
                        <c:v>84.654510000000002</c:v>
                      </c:pt>
                      <c:pt idx="5159">
                        <c:v>84.669749999999993</c:v>
                      </c:pt>
                      <c:pt idx="5160">
                        <c:v>84.684979999999996</c:v>
                      </c:pt>
                      <c:pt idx="5161">
                        <c:v>84.700209999999998</c:v>
                      </c:pt>
                      <c:pt idx="5162">
                        <c:v>84.715450000000004</c:v>
                      </c:pt>
                      <c:pt idx="5163">
                        <c:v>84.730689999999996</c:v>
                      </c:pt>
                      <c:pt idx="5164">
                        <c:v>84.745919999999998</c:v>
                      </c:pt>
                      <c:pt idx="5165">
                        <c:v>84.761160000000004</c:v>
                      </c:pt>
                      <c:pt idx="5166">
                        <c:v>84.776380000000003</c:v>
                      </c:pt>
                      <c:pt idx="5167">
                        <c:v>84.791619999999995</c:v>
                      </c:pt>
                      <c:pt idx="5168">
                        <c:v>84.80686</c:v>
                      </c:pt>
                      <c:pt idx="5169">
                        <c:v>84.82208</c:v>
                      </c:pt>
                      <c:pt idx="5170">
                        <c:v>84.837320000000005</c:v>
                      </c:pt>
                      <c:pt idx="5171">
                        <c:v>84.852559999999997</c:v>
                      </c:pt>
                      <c:pt idx="5172">
                        <c:v>84.867789999999999</c:v>
                      </c:pt>
                      <c:pt idx="5173">
                        <c:v>84.883030000000005</c:v>
                      </c:pt>
                      <c:pt idx="5174">
                        <c:v>84.898250000000004</c:v>
                      </c:pt>
                      <c:pt idx="5175">
                        <c:v>84.913489999999996</c:v>
                      </c:pt>
                      <c:pt idx="5176">
                        <c:v>84.928730000000002</c:v>
                      </c:pt>
                      <c:pt idx="5177">
                        <c:v>84.943950000000001</c:v>
                      </c:pt>
                      <c:pt idx="5178">
                        <c:v>84.959199999999996</c:v>
                      </c:pt>
                      <c:pt idx="5179">
                        <c:v>84.974440000000001</c:v>
                      </c:pt>
                      <c:pt idx="5180">
                        <c:v>84.989660000000001</c:v>
                      </c:pt>
                      <c:pt idx="5181">
                        <c:v>85.004900000000006</c:v>
                      </c:pt>
                      <c:pt idx="5182">
                        <c:v>85.020120000000006</c:v>
                      </c:pt>
                      <c:pt idx="5183">
                        <c:v>85.035359999999997</c:v>
                      </c:pt>
                      <c:pt idx="5184">
                        <c:v>85.050600000000003</c:v>
                      </c:pt>
                      <c:pt idx="5185">
                        <c:v>85.065820000000002</c:v>
                      </c:pt>
                      <c:pt idx="5186">
                        <c:v>85.081069999999997</c:v>
                      </c:pt>
                      <c:pt idx="5187">
                        <c:v>85.096310000000003</c:v>
                      </c:pt>
                      <c:pt idx="5188">
                        <c:v>85.111530000000002</c:v>
                      </c:pt>
                      <c:pt idx="5189">
                        <c:v>85.126769999999993</c:v>
                      </c:pt>
                      <c:pt idx="5190">
                        <c:v>85.141999999999996</c:v>
                      </c:pt>
                      <c:pt idx="5191">
                        <c:v>85.157229999999998</c:v>
                      </c:pt>
                      <c:pt idx="5192">
                        <c:v>85.172470000000004</c:v>
                      </c:pt>
                      <c:pt idx="5193">
                        <c:v>85.187700000000007</c:v>
                      </c:pt>
                      <c:pt idx="5194">
                        <c:v>85.202939999999998</c:v>
                      </c:pt>
                      <c:pt idx="5195">
                        <c:v>85.218180000000004</c:v>
                      </c:pt>
                      <c:pt idx="5196">
                        <c:v>85.233400000000003</c:v>
                      </c:pt>
                      <c:pt idx="5197">
                        <c:v>85.248639999999995</c:v>
                      </c:pt>
                      <c:pt idx="5198">
                        <c:v>85.263869999999997</c:v>
                      </c:pt>
                      <c:pt idx="5199">
                        <c:v>85.2791</c:v>
                      </c:pt>
                      <c:pt idx="5200">
                        <c:v>85.294340000000005</c:v>
                      </c:pt>
                      <c:pt idx="5201">
                        <c:v>85.309569999999994</c:v>
                      </c:pt>
                      <c:pt idx="5202">
                        <c:v>85.324809999999999</c:v>
                      </c:pt>
                      <c:pt idx="5203">
                        <c:v>85.340050000000005</c:v>
                      </c:pt>
                      <c:pt idx="5204">
                        <c:v>85.355279999999993</c:v>
                      </c:pt>
                      <c:pt idx="5205">
                        <c:v>85.370509999999996</c:v>
                      </c:pt>
                      <c:pt idx="5206">
                        <c:v>85.385739999999998</c:v>
                      </c:pt>
                      <c:pt idx="5207">
                        <c:v>85.400970000000001</c:v>
                      </c:pt>
                      <c:pt idx="5208">
                        <c:v>85.416210000000007</c:v>
                      </c:pt>
                      <c:pt idx="5209">
                        <c:v>85.431449999999998</c:v>
                      </c:pt>
                      <c:pt idx="5210">
                        <c:v>85.446680000000001</c:v>
                      </c:pt>
                      <c:pt idx="5211">
                        <c:v>85.461920000000006</c:v>
                      </c:pt>
                      <c:pt idx="5212">
                        <c:v>85.477149999999995</c:v>
                      </c:pt>
                      <c:pt idx="5213">
                        <c:v>85.492379999999997</c:v>
                      </c:pt>
                      <c:pt idx="5214">
                        <c:v>85.50761</c:v>
                      </c:pt>
                      <c:pt idx="5215">
                        <c:v>85.522850000000005</c:v>
                      </c:pt>
                      <c:pt idx="5216">
                        <c:v>85.538079999999994</c:v>
                      </c:pt>
                      <c:pt idx="5217">
                        <c:v>85.553319999999999</c:v>
                      </c:pt>
                      <c:pt idx="5218">
                        <c:v>85.568560000000005</c:v>
                      </c:pt>
                      <c:pt idx="5219">
                        <c:v>85.583789999999993</c:v>
                      </c:pt>
                      <c:pt idx="5220">
                        <c:v>85.599019999999996</c:v>
                      </c:pt>
                      <c:pt idx="5221">
                        <c:v>85.614249999999998</c:v>
                      </c:pt>
                      <c:pt idx="5222">
                        <c:v>85.629480000000001</c:v>
                      </c:pt>
                      <c:pt idx="5223">
                        <c:v>85.644720000000007</c:v>
                      </c:pt>
                      <c:pt idx="5224">
                        <c:v>85.659949999999995</c:v>
                      </c:pt>
                      <c:pt idx="5225">
                        <c:v>85.675190000000001</c:v>
                      </c:pt>
                      <c:pt idx="5226">
                        <c:v>85.690430000000006</c:v>
                      </c:pt>
                      <c:pt idx="5227">
                        <c:v>85.705659999999995</c:v>
                      </c:pt>
                      <c:pt idx="5228">
                        <c:v>85.720889999999997</c:v>
                      </c:pt>
                      <c:pt idx="5229">
                        <c:v>85.736130000000003</c:v>
                      </c:pt>
                      <c:pt idx="5230">
                        <c:v>85.751350000000002</c:v>
                      </c:pt>
                      <c:pt idx="5231">
                        <c:v>85.766589999999994</c:v>
                      </c:pt>
                      <c:pt idx="5232">
                        <c:v>85.781829999999999</c:v>
                      </c:pt>
                      <c:pt idx="5233">
                        <c:v>85.797060000000002</c:v>
                      </c:pt>
                      <c:pt idx="5234">
                        <c:v>85.812299999999993</c:v>
                      </c:pt>
                      <c:pt idx="5235">
                        <c:v>85.827520000000007</c:v>
                      </c:pt>
                      <c:pt idx="5236">
                        <c:v>85.842759999999998</c:v>
                      </c:pt>
                      <c:pt idx="5237">
                        <c:v>85.858000000000004</c:v>
                      </c:pt>
                      <c:pt idx="5238">
                        <c:v>85.873220000000003</c:v>
                      </c:pt>
                      <c:pt idx="5239">
                        <c:v>85.888459999999995</c:v>
                      </c:pt>
                      <c:pt idx="5240">
                        <c:v>85.903700000000001</c:v>
                      </c:pt>
                      <c:pt idx="5241">
                        <c:v>85.918930000000003</c:v>
                      </c:pt>
                      <c:pt idx="5242">
                        <c:v>85.934169999999995</c:v>
                      </c:pt>
                      <c:pt idx="5243">
                        <c:v>85.949399999999997</c:v>
                      </c:pt>
                      <c:pt idx="5244">
                        <c:v>85.96463</c:v>
                      </c:pt>
                      <c:pt idx="5245">
                        <c:v>85.979870000000005</c:v>
                      </c:pt>
                      <c:pt idx="5246">
                        <c:v>85.995090000000005</c:v>
                      </c:pt>
                      <c:pt idx="5247">
                        <c:v>86.010329999999996</c:v>
                      </c:pt>
                      <c:pt idx="5248">
                        <c:v>86.025570000000002</c:v>
                      </c:pt>
                      <c:pt idx="5249">
                        <c:v>86.040800000000004</c:v>
                      </c:pt>
                      <c:pt idx="5250">
                        <c:v>86.056039999999996</c:v>
                      </c:pt>
                      <c:pt idx="5251">
                        <c:v>86.071269999999998</c:v>
                      </c:pt>
                      <c:pt idx="5252">
                        <c:v>86.086500000000001</c:v>
                      </c:pt>
                      <c:pt idx="5253">
                        <c:v>86.101740000000007</c:v>
                      </c:pt>
                      <c:pt idx="5254">
                        <c:v>86.116969999999995</c:v>
                      </c:pt>
                      <c:pt idx="5255">
                        <c:v>86.132199999999997</c:v>
                      </c:pt>
                      <c:pt idx="5256">
                        <c:v>86.147450000000006</c:v>
                      </c:pt>
                      <c:pt idx="5257">
                        <c:v>86.162670000000006</c:v>
                      </c:pt>
                      <c:pt idx="5258">
                        <c:v>86.177909999999997</c:v>
                      </c:pt>
                      <c:pt idx="5259">
                        <c:v>86.19314</c:v>
                      </c:pt>
                      <c:pt idx="5260">
                        <c:v>86.208370000000002</c:v>
                      </c:pt>
                      <c:pt idx="5261">
                        <c:v>86.223609999999994</c:v>
                      </c:pt>
                      <c:pt idx="5262">
                        <c:v>86.238839999999996</c:v>
                      </c:pt>
                      <c:pt idx="5263">
                        <c:v>86.254069999999999</c:v>
                      </c:pt>
                      <c:pt idx="5264">
                        <c:v>86.269319999999993</c:v>
                      </c:pt>
                      <c:pt idx="5265">
                        <c:v>86.284549999999996</c:v>
                      </c:pt>
                      <c:pt idx="5266">
                        <c:v>86.299779999999998</c:v>
                      </c:pt>
                      <c:pt idx="5267">
                        <c:v>86.315010000000001</c:v>
                      </c:pt>
                      <c:pt idx="5268">
                        <c:v>86.330250000000007</c:v>
                      </c:pt>
                      <c:pt idx="5269">
                        <c:v>86.345479999999995</c:v>
                      </c:pt>
                      <c:pt idx="5270">
                        <c:v>86.360709999999997</c:v>
                      </c:pt>
                      <c:pt idx="5271">
                        <c:v>86.37594</c:v>
                      </c:pt>
                      <c:pt idx="5272">
                        <c:v>86.391189999999995</c:v>
                      </c:pt>
                      <c:pt idx="5273">
                        <c:v>86.406419999999997</c:v>
                      </c:pt>
                      <c:pt idx="5274">
                        <c:v>86.42165</c:v>
                      </c:pt>
                      <c:pt idx="5275">
                        <c:v>86.436880000000002</c:v>
                      </c:pt>
                      <c:pt idx="5276">
                        <c:v>86.452119999999994</c:v>
                      </c:pt>
                      <c:pt idx="5277">
                        <c:v>86.467349999999996</c:v>
                      </c:pt>
                      <c:pt idx="5278">
                        <c:v>86.482579999999999</c:v>
                      </c:pt>
                      <c:pt idx="5279">
                        <c:v>86.497820000000004</c:v>
                      </c:pt>
                      <c:pt idx="5280">
                        <c:v>86.513050000000007</c:v>
                      </c:pt>
                      <c:pt idx="5281">
                        <c:v>86.528279999999995</c:v>
                      </c:pt>
                      <c:pt idx="5282">
                        <c:v>86.543509999999998</c:v>
                      </c:pt>
                      <c:pt idx="5283">
                        <c:v>86.55874</c:v>
                      </c:pt>
                      <c:pt idx="5284">
                        <c:v>86.573980000000006</c:v>
                      </c:pt>
                      <c:pt idx="5285">
                        <c:v>86.589209999999994</c:v>
                      </c:pt>
                      <c:pt idx="5286">
                        <c:v>86.604439999999997</c:v>
                      </c:pt>
                      <c:pt idx="5287">
                        <c:v>86.619690000000006</c:v>
                      </c:pt>
                      <c:pt idx="5288">
                        <c:v>86.634919999999994</c:v>
                      </c:pt>
                      <c:pt idx="5289">
                        <c:v>86.650149999999996</c:v>
                      </c:pt>
                      <c:pt idx="5290">
                        <c:v>86.665390000000002</c:v>
                      </c:pt>
                      <c:pt idx="5291">
                        <c:v>86.680610000000001</c:v>
                      </c:pt>
                      <c:pt idx="5292">
                        <c:v>86.695849999999993</c:v>
                      </c:pt>
                      <c:pt idx="5293">
                        <c:v>86.711089999999999</c:v>
                      </c:pt>
                      <c:pt idx="5294">
                        <c:v>86.726309999999998</c:v>
                      </c:pt>
                      <c:pt idx="5295">
                        <c:v>86.741560000000007</c:v>
                      </c:pt>
                      <c:pt idx="5296">
                        <c:v>86.756789999999995</c:v>
                      </c:pt>
                      <c:pt idx="5297">
                        <c:v>86.772019999999998</c:v>
                      </c:pt>
                      <c:pt idx="5298">
                        <c:v>86.787260000000003</c:v>
                      </c:pt>
                      <c:pt idx="5299">
                        <c:v>86.802480000000003</c:v>
                      </c:pt>
                      <c:pt idx="5300">
                        <c:v>86.817719999999994</c:v>
                      </c:pt>
                      <c:pt idx="5301">
                        <c:v>86.83296</c:v>
                      </c:pt>
                      <c:pt idx="5302">
                        <c:v>86.848179999999999</c:v>
                      </c:pt>
                      <c:pt idx="5303">
                        <c:v>86.863429999999994</c:v>
                      </c:pt>
                      <c:pt idx="5304">
                        <c:v>86.87867</c:v>
                      </c:pt>
                      <c:pt idx="5305">
                        <c:v>86.893889999999999</c:v>
                      </c:pt>
                      <c:pt idx="5306">
                        <c:v>86.909130000000005</c:v>
                      </c:pt>
                      <c:pt idx="5307">
                        <c:v>86.924359999999993</c:v>
                      </c:pt>
                      <c:pt idx="5308">
                        <c:v>86.939589999999995</c:v>
                      </c:pt>
                      <c:pt idx="5309">
                        <c:v>86.954830000000001</c:v>
                      </c:pt>
                      <c:pt idx="5310">
                        <c:v>86.970050000000001</c:v>
                      </c:pt>
                      <c:pt idx="5311">
                        <c:v>86.985299999999995</c:v>
                      </c:pt>
                      <c:pt idx="5312">
                        <c:v>87.000540000000001</c:v>
                      </c:pt>
                      <c:pt idx="5313">
                        <c:v>87.01576</c:v>
                      </c:pt>
                      <c:pt idx="5314">
                        <c:v>87.031000000000006</c:v>
                      </c:pt>
                      <c:pt idx="5315">
                        <c:v>87.046229999999994</c:v>
                      </c:pt>
                      <c:pt idx="5316">
                        <c:v>87.061459999999997</c:v>
                      </c:pt>
                      <c:pt idx="5317">
                        <c:v>87.076700000000002</c:v>
                      </c:pt>
                      <c:pt idx="5318">
                        <c:v>87.091939999999994</c:v>
                      </c:pt>
                      <c:pt idx="5319">
                        <c:v>87.107169999999996</c:v>
                      </c:pt>
                      <c:pt idx="5320">
                        <c:v>87.122410000000002</c:v>
                      </c:pt>
                      <c:pt idx="5321">
                        <c:v>87.137630000000001</c:v>
                      </c:pt>
                      <c:pt idx="5322">
                        <c:v>87.152869999999993</c:v>
                      </c:pt>
                      <c:pt idx="5323">
                        <c:v>87.168099999999995</c:v>
                      </c:pt>
                      <c:pt idx="5324">
                        <c:v>87.183329999999998</c:v>
                      </c:pt>
                      <c:pt idx="5325">
                        <c:v>87.198570000000004</c:v>
                      </c:pt>
                      <c:pt idx="5326">
                        <c:v>87.213809999999995</c:v>
                      </c:pt>
                      <c:pt idx="5327">
                        <c:v>87.229039999999998</c:v>
                      </c:pt>
                      <c:pt idx="5328">
                        <c:v>87.244280000000003</c:v>
                      </c:pt>
                      <c:pt idx="5329">
                        <c:v>87.259510000000006</c:v>
                      </c:pt>
                      <c:pt idx="5330">
                        <c:v>87.274739999999994</c:v>
                      </c:pt>
                      <c:pt idx="5331">
                        <c:v>87.289969999999997</c:v>
                      </c:pt>
                      <c:pt idx="5332">
                        <c:v>87.305210000000002</c:v>
                      </c:pt>
                      <c:pt idx="5333">
                        <c:v>87.320440000000005</c:v>
                      </c:pt>
                      <c:pt idx="5334">
                        <c:v>87.335679999999996</c:v>
                      </c:pt>
                      <c:pt idx="5335">
                        <c:v>87.350909999999999</c:v>
                      </c:pt>
                      <c:pt idx="5336">
                        <c:v>87.366150000000005</c:v>
                      </c:pt>
                      <c:pt idx="5337">
                        <c:v>87.381379999999993</c:v>
                      </c:pt>
                      <c:pt idx="5338">
                        <c:v>87.396609999999995</c:v>
                      </c:pt>
                      <c:pt idx="5339">
                        <c:v>87.411839999999998</c:v>
                      </c:pt>
                      <c:pt idx="5340">
                        <c:v>87.427080000000004</c:v>
                      </c:pt>
                      <c:pt idx="5341">
                        <c:v>87.442319999999995</c:v>
                      </c:pt>
                      <c:pt idx="5342">
                        <c:v>87.457549999999998</c:v>
                      </c:pt>
                      <c:pt idx="5343">
                        <c:v>87.472790000000003</c:v>
                      </c:pt>
                      <c:pt idx="5344">
                        <c:v>87.488020000000006</c:v>
                      </c:pt>
                      <c:pt idx="5345">
                        <c:v>87.503249999999994</c:v>
                      </c:pt>
                      <c:pt idx="5346">
                        <c:v>87.518479999999997</c:v>
                      </c:pt>
                      <c:pt idx="5347">
                        <c:v>87.533709999999999</c:v>
                      </c:pt>
                      <c:pt idx="5348">
                        <c:v>87.548950000000005</c:v>
                      </c:pt>
                      <c:pt idx="5349">
                        <c:v>87.564189999999996</c:v>
                      </c:pt>
                      <c:pt idx="5350">
                        <c:v>87.579419999999999</c:v>
                      </c:pt>
                      <c:pt idx="5351">
                        <c:v>87.594660000000005</c:v>
                      </c:pt>
                      <c:pt idx="5352">
                        <c:v>87.609889999999993</c:v>
                      </c:pt>
                      <c:pt idx="5353">
                        <c:v>87.625119999999995</c:v>
                      </c:pt>
                      <c:pt idx="5354">
                        <c:v>87.640360000000001</c:v>
                      </c:pt>
                      <c:pt idx="5355">
                        <c:v>87.65558</c:v>
                      </c:pt>
                      <c:pt idx="5356">
                        <c:v>87.670820000000006</c:v>
                      </c:pt>
                      <c:pt idx="5357">
                        <c:v>87.686059999999998</c:v>
                      </c:pt>
                      <c:pt idx="5358">
                        <c:v>87.70129</c:v>
                      </c:pt>
                      <c:pt idx="5359">
                        <c:v>87.716530000000006</c:v>
                      </c:pt>
                      <c:pt idx="5360">
                        <c:v>87.731750000000005</c:v>
                      </c:pt>
                      <c:pt idx="5361">
                        <c:v>87.746989999999997</c:v>
                      </c:pt>
                      <c:pt idx="5362">
                        <c:v>87.762230000000002</c:v>
                      </c:pt>
                      <c:pt idx="5363">
                        <c:v>87.777450000000002</c:v>
                      </c:pt>
                      <c:pt idx="5364">
                        <c:v>87.792689999999993</c:v>
                      </c:pt>
                      <c:pt idx="5365">
                        <c:v>87.807940000000002</c:v>
                      </c:pt>
                      <c:pt idx="5366">
                        <c:v>87.823160000000001</c:v>
                      </c:pt>
                      <c:pt idx="5367">
                        <c:v>87.838399999999993</c:v>
                      </c:pt>
                      <c:pt idx="5368">
                        <c:v>87.853629999999995</c:v>
                      </c:pt>
                      <c:pt idx="5369">
                        <c:v>87.868859999999998</c:v>
                      </c:pt>
                      <c:pt idx="5370">
                        <c:v>87.884100000000004</c:v>
                      </c:pt>
                      <c:pt idx="5371">
                        <c:v>87.899320000000003</c:v>
                      </c:pt>
                      <c:pt idx="5372">
                        <c:v>87.914569999999998</c:v>
                      </c:pt>
                      <c:pt idx="5373">
                        <c:v>87.929810000000003</c:v>
                      </c:pt>
                      <c:pt idx="5374">
                        <c:v>87.945030000000003</c:v>
                      </c:pt>
                      <c:pt idx="5375">
                        <c:v>87.960269999999994</c:v>
                      </c:pt>
                      <c:pt idx="5376">
                        <c:v>87.975499999999997</c:v>
                      </c:pt>
                      <c:pt idx="5377">
                        <c:v>87.990729999999999</c:v>
                      </c:pt>
                      <c:pt idx="5378">
                        <c:v>88.005970000000005</c:v>
                      </c:pt>
                      <c:pt idx="5379">
                        <c:v>88.021199999999993</c:v>
                      </c:pt>
                      <c:pt idx="5380">
                        <c:v>88.036429999999996</c:v>
                      </c:pt>
                      <c:pt idx="5381">
                        <c:v>88.051680000000005</c:v>
                      </c:pt>
                      <c:pt idx="5382">
                        <c:v>88.066909999999993</c:v>
                      </c:pt>
                      <c:pt idx="5383">
                        <c:v>88.082139999999995</c:v>
                      </c:pt>
                      <c:pt idx="5384">
                        <c:v>88.097369999999998</c:v>
                      </c:pt>
                      <c:pt idx="5385">
                        <c:v>88.1126</c:v>
                      </c:pt>
                      <c:pt idx="5386">
                        <c:v>88.127840000000006</c:v>
                      </c:pt>
                      <c:pt idx="5387">
                        <c:v>88.143069999999994</c:v>
                      </c:pt>
                      <c:pt idx="5388">
                        <c:v>88.158299999999997</c:v>
                      </c:pt>
                      <c:pt idx="5389">
                        <c:v>88.173550000000006</c:v>
                      </c:pt>
                      <c:pt idx="5390">
                        <c:v>88.188779999999994</c:v>
                      </c:pt>
                      <c:pt idx="5391">
                        <c:v>88.204009999999997</c:v>
                      </c:pt>
                      <c:pt idx="5392">
                        <c:v>88.219239999999999</c:v>
                      </c:pt>
                      <c:pt idx="5393">
                        <c:v>88.234480000000005</c:v>
                      </c:pt>
                      <c:pt idx="5394">
                        <c:v>88.249709999999993</c:v>
                      </c:pt>
                      <c:pt idx="5395">
                        <c:v>88.264939999999996</c:v>
                      </c:pt>
                      <c:pt idx="5396">
                        <c:v>88.280180000000001</c:v>
                      </c:pt>
                      <c:pt idx="5397">
                        <c:v>88.295419999999993</c:v>
                      </c:pt>
                      <c:pt idx="5398">
                        <c:v>88.310649999999995</c:v>
                      </c:pt>
                      <c:pt idx="5399">
                        <c:v>88.325879999999998</c:v>
                      </c:pt>
                      <c:pt idx="5400">
                        <c:v>88.34111</c:v>
                      </c:pt>
                      <c:pt idx="5401">
                        <c:v>88.356350000000006</c:v>
                      </c:pt>
                      <c:pt idx="5402">
                        <c:v>88.371579999999994</c:v>
                      </c:pt>
                      <c:pt idx="5403">
                        <c:v>88.386809999999997</c:v>
                      </c:pt>
                      <c:pt idx="5404">
                        <c:v>88.402060000000006</c:v>
                      </c:pt>
                      <c:pt idx="5405">
                        <c:v>88.417289999999994</c:v>
                      </c:pt>
                      <c:pt idx="5406">
                        <c:v>88.432519999999997</c:v>
                      </c:pt>
                      <c:pt idx="5407">
                        <c:v>88.447760000000002</c:v>
                      </c:pt>
                      <c:pt idx="5408">
                        <c:v>88.462980000000002</c:v>
                      </c:pt>
                      <c:pt idx="5409">
                        <c:v>88.478219999999993</c:v>
                      </c:pt>
                      <c:pt idx="5410">
                        <c:v>88.493440000000007</c:v>
                      </c:pt>
                      <c:pt idx="5411">
                        <c:v>88.508669999999995</c:v>
                      </c:pt>
                      <c:pt idx="5412">
                        <c:v>88.523920000000004</c:v>
                      </c:pt>
                      <c:pt idx="5413">
                        <c:v>88.539150000000006</c:v>
                      </c:pt>
                      <c:pt idx="5414">
                        <c:v>88.554379999999995</c:v>
                      </c:pt>
                      <c:pt idx="5415">
                        <c:v>88.56962</c:v>
                      </c:pt>
                      <c:pt idx="5416">
                        <c:v>88.58484</c:v>
                      </c:pt>
                      <c:pt idx="5417">
                        <c:v>88.600080000000005</c:v>
                      </c:pt>
                      <c:pt idx="5418">
                        <c:v>88.615319999999997</c:v>
                      </c:pt>
                      <c:pt idx="5419">
                        <c:v>88.630549999999999</c:v>
                      </c:pt>
                      <c:pt idx="5420">
                        <c:v>88.645790000000005</c:v>
                      </c:pt>
                      <c:pt idx="5421">
                        <c:v>88.661019999999994</c:v>
                      </c:pt>
                      <c:pt idx="5422">
                        <c:v>88.676249999999996</c:v>
                      </c:pt>
                      <c:pt idx="5423">
                        <c:v>88.691490000000002</c:v>
                      </c:pt>
                      <c:pt idx="5424">
                        <c:v>88.706710000000001</c:v>
                      </c:pt>
                      <c:pt idx="5425">
                        <c:v>88.721950000000007</c:v>
                      </c:pt>
                      <c:pt idx="5426">
                        <c:v>88.737189999999998</c:v>
                      </c:pt>
                      <c:pt idx="5427">
                        <c:v>88.752420000000001</c:v>
                      </c:pt>
                      <c:pt idx="5428">
                        <c:v>88.767660000000006</c:v>
                      </c:pt>
                      <c:pt idx="5429">
                        <c:v>88.782899999999998</c:v>
                      </c:pt>
                      <c:pt idx="5430">
                        <c:v>88.798119999999997</c:v>
                      </c:pt>
                      <c:pt idx="5431">
                        <c:v>88.813360000000003</c:v>
                      </c:pt>
                      <c:pt idx="5432">
                        <c:v>88.828590000000005</c:v>
                      </c:pt>
                      <c:pt idx="5433">
                        <c:v>88.843819999999994</c:v>
                      </c:pt>
                      <c:pt idx="5434">
                        <c:v>88.859059999999999</c:v>
                      </c:pt>
                      <c:pt idx="5435">
                        <c:v>88.874290000000002</c:v>
                      </c:pt>
                      <c:pt idx="5436">
                        <c:v>88.889529999999993</c:v>
                      </c:pt>
                      <c:pt idx="5437">
                        <c:v>88.904769999999999</c:v>
                      </c:pt>
                      <c:pt idx="5438">
                        <c:v>88.919989999999999</c:v>
                      </c:pt>
                      <c:pt idx="5439">
                        <c:v>88.935230000000004</c:v>
                      </c:pt>
                      <c:pt idx="5440">
                        <c:v>88.950460000000007</c:v>
                      </c:pt>
                      <c:pt idx="5441">
                        <c:v>88.965689999999995</c:v>
                      </c:pt>
                      <c:pt idx="5442">
                        <c:v>88.980930000000001</c:v>
                      </c:pt>
                      <c:pt idx="5443">
                        <c:v>88.996170000000006</c:v>
                      </c:pt>
                      <c:pt idx="5444">
                        <c:v>89.011399999999995</c:v>
                      </c:pt>
                      <c:pt idx="5445">
                        <c:v>89.02664</c:v>
                      </c:pt>
                      <c:pt idx="5446">
                        <c:v>89.041870000000003</c:v>
                      </c:pt>
                      <c:pt idx="5447">
                        <c:v>89.057100000000005</c:v>
                      </c:pt>
                      <c:pt idx="5448">
                        <c:v>89.072329999999994</c:v>
                      </c:pt>
                      <c:pt idx="5449">
                        <c:v>89.087559999999996</c:v>
                      </c:pt>
                      <c:pt idx="5450">
                        <c:v>89.102810000000005</c:v>
                      </c:pt>
                      <c:pt idx="5451">
                        <c:v>89.118039999999993</c:v>
                      </c:pt>
                      <c:pt idx="5452">
                        <c:v>89.133269999999996</c:v>
                      </c:pt>
                      <c:pt idx="5453">
                        <c:v>89.148510000000002</c:v>
                      </c:pt>
                      <c:pt idx="5454">
                        <c:v>89.163740000000004</c:v>
                      </c:pt>
                      <c:pt idx="5455">
                        <c:v>89.178970000000007</c:v>
                      </c:pt>
                      <c:pt idx="5456">
                        <c:v>89.194199999999995</c:v>
                      </c:pt>
                      <c:pt idx="5457">
                        <c:v>89.209440000000001</c:v>
                      </c:pt>
                      <c:pt idx="5458">
                        <c:v>89.224680000000006</c:v>
                      </c:pt>
                      <c:pt idx="5459">
                        <c:v>89.239909999999995</c:v>
                      </c:pt>
                      <c:pt idx="5460">
                        <c:v>89.255139999999997</c:v>
                      </c:pt>
                      <c:pt idx="5461">
                        <c:v>89.270380000000003</c:v>
                      </c:pt>
                      <c:pt idx="5462">
                        <c:v>89.285610000000005</c:v>
                      </c:pt>
                      <c:pt idx="5463">
                        <c:v>89.300839999999994</c:v>
                      </c:pt>
                      <c:pt idx="5464">
                        <c:v>89.316069999999996</c:v>
                      </c:pt>
                      <c:pt idx="5465">
                        <c:v>89.331310000000002</c:v>
                      </c:pt>
                      <c:pt idx="5466">
                        <c:v>89.346549999999993</c:v>
                      </c:pt>
                      <c:pt idx="5467">
                        <c:v>89.361779999999996</c:v>
                      </c:pt>
                      <c:pt idx="5468">
                        <c:v>89.377020000000002</c:v>
                      </c:pt>
                      <c:pt idx="5469">
                        <c:v>89.392250000000004</c:v>
                      </c:pt>
                      <c:pt idx="5470">
                        <c:v>89.407480000000007</c:v>
                      </c:pt>
                      <c:pt idx="5471">
                        <c:v>89.422719999999998</c:v>
                      </c:pt>
                      <c:pt idx="5472">
                        <c:v>89.437939999999998</c:v>
                      </c:pt>
                      <c:pt idx="5473">
                        <c:v>89.453180000000003</c:v>
                      </c:pt>
                      <c:pt idx="5474">
                        <c:v>89.468419999999995</c:v>
                      </c:pt>
                      <c:pt idx="5475">
                        <c:v>89.483649999999997</c:v>
                      </c:pt>
                      <c:pt idx="5476">
                        <c:v>89.498890000000003</c:v>
                      </c:pt>
                      <c:pt idx="5477">
                        <c:v>89.514120000000005</c:v>
                      </c:pt>
                      <c:pt idx="5478">
                        <c:v>89.529349999999994</c:v>
                      </c:pt>
                      <c:pt idx="5479">
                        <c:v>89.544589999999999</c:v>
                      </c:pt>
                      <c:pt idx="5480">
                        <c:v>89.559809999999999</c:v>
                      </c:pt>
                      <c:pt idx="5481">
                        <c:v>89.575059999999993</c:v>
                      </c:pt>
                      <c:pt idx="5482">
                        <c:v>89.590299999999999</c:v>
                      </c:pt>
                      <c:pt idx="5483">
                        <c:v>89.605519999999999</c:v>
                      </c:pt>
                      <c:pt idx="5484">
                        <c:v>89.620760000000004</c:v>
                      </c:pt>
                      <c:pt idx="5485">
                        <c:v>89.635980000000004</c:v>
                      </c:pt>
                      <c:pt idx="5486">
                        <c:v>89.651219999999995</c:v>
                      </c:pt>
                      <c:pt idx="5487">
                        <c:v>89.666460000000001</c:v>
                      </c:pt>
                      <c:pt idx="5488">
                        <c:v>89.68168</c:v>
                      </c:pt>
                      <c:pt idx="5489">
                        <c:v>89.696920000000006</c:v>
                      </c:pt>
                      <c:pt idx="5490">
                        <c:v>89.71217</c:v>
                      </c:pt>
                      <c:pt idx="5491">
                        <c:v>89.72739</c:v>
                      </c:pt>
                      <c:pt idx="5492">
                        <c:v>89.742630000000005</c:v>
                      </c:pt>
                      <c:pt idx="5493">
                        <c:v>89.757859999999994</c:v>
                      </c:pt>
                      <c:pt idx="5494">
                        <c:v>89.773089999999996</c:v>
                      </c:pt>
                      <c:pt idx="5495">
                        <c:v>89.788330000000002</c:v>
                      </c:pt>
                      <c:pt idx="5496">
                        <c:v>89.803560000000004</c:v>
                      </c:pt>
                      <c:pt idx="5497">
                        <c:v>89.818799999999996</c:v>
                      </c:pt>
                      <c:pt idx="5498">
                        <c:v>89.834040000000002</c:v>
                      </c:pt>
                      <c:pt idx="5499">
                        <c:v>89.849260000000001</c:v>
                      </c:pt>
                      <c:pt idx="5500">
                        <c:v>89.864500000000007</c:v>
                      </c:pt>
                      <c:pt idx="5501">
                        <c:v>89.879729999999995</c:v>
                      </c:pt>
                      <c:pt idx="5502">
                        <c:v>89.894959999999998</c:v>
                      </c:pt>
                      <c:pt idx="5503">
                        <c:v>89.910200000000003</c:v>
                      </c:pt>
                      <c:pt idx="5504">
                        <c:v>89.925430000000006</c:v>
                      </c:pt>
                      <c:pt idx="5505">
                        <c:v>89.940669999999997</c:v>
                      </c:pt>
                      <c:pt idx="5506">
                        <c:v>89.955910000000003</c:v>
                      </c:pt>
                      <c:pt idx="5507">
                        <c:v>89.971140000000005</c:v>
                      </c:pt>
                      <c:pt idx="5508">
                        <c:v>89.986369999999994</c:v>
                      </c:pt>
                      <c:pt idx="5509">
                        <c:v>90.001599999999996</c:v>
                      </c:pt>
                      <c:pt idx="5510">
                        <c:v>90.016829999999999</c:v>
                      </c:pt>
                      <c:pt idx="5511">
                        <c:v>90.032070000000004</c:v>
                      </c:pt>
                      <c:pt idx="5512">
                        <c:v>90.047300000000007</c:v>
                      </c:pt>
                      <c:pt idx="5513">
                        <c:v>90.062539999999998</c:v>
                      </c:pt>
                      <c:pt idx="5514">
                        <c:v>90.077780000000004</c:v>
                      </c:pt>
                      <c:pt idx="5515">
                        <c:v>90.093010000000007</c:v>
                      </c:pt>
                      <c:pt idx="5516">
                        <c:v>90.108239999999995</c:v>
                      </c:pt>
                      <c:pt idx="5517">
                        <c:v>90.123469999999998</c:v>
                      </c:pt>
                      <c:pt idx="5518">
                        <c:v>90.138710000000003</c:v>
                      </c:pt>
                      <c:pt idx="5519">
                        <c:v>90.153940000000006</c:v>
                      </c:pt>
                      <c:pt idx="5520">
                        <c:v>90.169169999999994</c:v>
                      </c:pt>
                      <c:pt idx="5521">
                        <c:v>90.184420000000003</c:v>
                      </c:pt>
                      <c:pt idx="5522">
                        <c:v>90.199650000000005</c:v>
                      </c:pt>
                      <c:pt idx="5523">
                        <c:v>90.214879999999994</c:v>
                      </c:pt>
                      <c:pt idx="5524">
                        <c:v>90.230109999999996</c:v>
                      </c:pt>
                      <c:pt idx="5525">
                        <c:v>90.245339999999999</c:v>
                      </c:pt>
                      <c:pt idx="5526">
                        <c:v>90.260580000000004</c:v>
                      </c:pt>
                      <c:pt idx="5527">
                        <c:v>90.275810000000007</c:v>
                      </c:pt>
                      <c:pt idx="5528">
                        <c:v>90.291049999999998</c:v>
                      </c:pt>
                      <c:pt idx="5529">
                        <c:v>90.306290000000004</c:v>
                      </c:pt>
                      <c:pt idx="5530">
                        <c:v>90.321520000000007</c:v>
                      </c:pt>
                      <c:pt idx="5531">
                        <c:v>90.336749999999995</c:v>
                      </c:pt>
                      <c:pt idx="5532">
                        <c:v>90.351990000000001</c:v>
                      </c:pt>
                      <c:pt idx="5533">
                        <c:v>90.36721</c:v>
                      </c:pt>
                      <c:pt idx="5534">
                        <c:v>90.382450000000006</c:v>
                      </c:pt>
                      <c:pt idx="5535">
                        <c:v>90.397679999999994</c:v>
                      </c:pt>
                      <c:pt idx="5536">
                        <c:v>90.41292</c:v>
                      </c:pt>
                      <c:pt idx="5537">
                        <c:v>90.428160000000005</c:v>
                      </c:pt>
                      <c:pt idx="5538">
                        <c:v>90.443389999999994</c:v>
                      </c:pt>
                      <c:pt idx="5539">
                        <c:v>90.458619999999996</c:v>
                      </c:pt>
                      <c:pt idx="5540">
                        <c:v>90.473860000000002</c:v>
                      </c:pt>
                      <c:pt idx="5541">
                        <c:v>90.489069999999998</c:v>
                      </c:pt>
                      <c:pt idx="5542">
                        <c:v>90.504310000000004</c:v>
                      </c:pt>
                      <c:pt idx="5543">
                        <c:v>90.519549999999995</c:v>
                      </c:pt>
                      <c:pt idx="5544">
                        <c:v>90.534779999999998</c:v>
                      </c:pt>
                      <c:pt idx="5545">
                        <c:v>90.550020000000004</c:v>
                      </c:pt>
                      <c:pt idx="5546">
                        <c:v>90.565259999999995</c:v>
                      </c:pt>
                      <c:pt idx="5547">
                        <c:v>90.580479999999994</c:v>
                      </c:pt>
                      <c:pt idx="5548">
                        <c:v>90.59572</c:v>
                      </c:pt>
                      <c:pt idx="5549">
                        <c:v>90.610939999999999</c:v>
                      </c:pt>
                      <c:pt idx="5550">
                        <c:v>90.626180000000005</c:v>
                      </c:pt>
                      <c:pt idx="5551">
                        <c:v>90.641419999999997</c:v>
                      </c:pt>
                      <c:pt idx="5552">
                        <c:v>90.656649999999999</c:v>
                      </c:pt>
                      <c:pt idx="5553">
                        <c:v>90.671890000000005</c:v>
                      </c:pt>
                      <c:pt idx="5554">
                        <c:v>90.687129999999996</c:v>
                      </c:pt>
                      <c:pt idx="5555">
                        <c:v>90.702349999999996</c:v>
                      </c:pt>
                      <c:pt idx="5556">
                        <c:v>90.717590000000001</c:v>
                      </c:pt>
                      <c:pt idx="5557">
                        <c:v>90.732820000000004</c:v>
                      </c:pt>
                      <c:pt idx="5558">
                        <c:v>90.748050000000006</c:v>
                      </c:pt>
                      <c:pt idx="5559">
                        <c:v>90.763300000000001</c:v>
                      </c:pt>
                      <c:pt idx="5560">
                        <c:v>90.77852</c:v>
                      </c:pt>
                      <c:pt idx="5561">
                        <c:v>90.793760000000006</c:v>
                      </c:pt>
                      <c:pt idx="5562">
                        <c:v>90.808999999999997</c:v>
                      </c:pt>
                      <c:pt idx="5563">
                        <c:v>90.824219999999997</c:v>
                      </c:pt>
                      <c:pt idx="5564">
                        <c:v>90.839460000000003</c:v>
                      </c:pt>
                      <c:pt idx="5565">
                        <c:v>90.854690000000005</c:v>
                      </c:pt>
                      <c:pt idx="5566">
                        <c:v>90.869919999999993</c:v>
                      </c:pt>
                      <c:pt idx="5567">
                        <c:v>90.885170000000002</c:v>
                      </c:pt>
                      <c:pt idx="5568">
                        <c:v>90.900400000000005</c:v>
                      </c:pt>
                      <c:pt idx="5569">
                        <c:v>90.915629999999993</c:v>
                      </c:pt>
                      <c:pt idx="5570">
                        <c:v>90.930869999999999</c:v>
                      </c:pt>
                      <c:pt idx="5571">
                        <c:v>90.946100000000001</c:v>
                      </c:pt>
                      <c:pt idx="5572">
                        <c:v>90.961330000000004</c:v>
                      </c:pt>
                      <c:pt idx="5573">
                        <c:v>90.976560000000006</c:v>
                      </c:pt>
                      <c:pt idx="5574">
                        <c:v>90.991789999999995</c:v>
                      </c:pt>
                      <c:pt idx="5575">
                        <c:v>91.007040000000003</c:v>
                      </c:pt>
                      <c:pt idx="5576">
                        <c:v>91.022270000000006</c:v>
                      </c:pt>
                      <c:pt idx="5577">
                        <c:v>91.037499999999994</c:v>
                      </c:pt>
                      <c:pt idx="5578">
                        <c:v>91.05274</c:v>
                      </c:pt>
                      <c:pt idx="5579">
                        <c:v>91.067970000000003</c:v>
                      </c:pt>
                      <c:pt idx="5580">
                        <c:v>91.083200000000005</c:v>
                      </c:pt>
                      <c:pt idx="5581">
                        <c:v>91.098429999999993</c:v>
                      </c:pt>
                      <c:pt idx="5582">
                        <c:v>91.113669999999999</c:v>
                      </c:pt>
                      <c:pt idx="5583">
                        <c:v>91.128910000000005</c:v>
                      </c:pt>
                      <c:pt idx="5584">
                        <c:v>91.144139999999993</c:v>
                      </c:pt>
                      <c:pt idx="5585">
                        <c:v>91.159379999999999</c:v>
                      </c:pt>
                      <c:pt idx="5586">
                        <c:v>91.174610000000001</c:v>
                      </c:pt>
                      <c:pt idx="5587">
                        <c:v>91.189840000000004</c:v>
                      </c:pt>
                      <c:pt idx="5588">
                        <c:v>91.205070000000006</c:v>
                      </c:pt>
                      <c:pt idx="5589">
                        <c:v>91.220299999999995</c:v>
                      </c:pt>
                      <c:pt idx="5590">
                        <c:v>91.235550000000003</c:v>
                      </c:pt>
                      <c:pt idx="5591">
                        <c:v>91.250780000000006</c:v>
                      </c:pt>
                      <c:pt idx="5592">
                        <c:v>91.266009999999994</c:v>
                      </c:pt>
                      <c:pt idx="5593">
                        <c:v>91.28125</c:v>
                      </c:pt>
                      <c:pt idx="5594">
                        <c:v>91.296480000000003</c:v>
                      </c:pt>
                      <c:pt idx="5595">
                        <c:v>91.311710000000005</c:v>
                      </c:pt>
                      <c:pt idx="5596">
                        <c:v>91.326949999999997</c:v>
                      </c:pt>
                      <c:pt idx="5597">
                        <c:v>91.342169999999996</c:v>
                      </c:pt>
                      <c:pt idx="5598">
                        <c:v>91.357420000000005</c:v>
                      </c:pt>
                      <c:pt idx="5599">
                        <c:v>91.372649999999993</c:v>
                      </c:pt>
                      <c:pt idx="5600">
                        <c:v>91.387879999999996</c:v>
                      </c:pt>
                      <c:pt idx="5601">
                        <c:v>91.403120000000001</c:v>
                      </c:pt>
                      <c:pt idx="5602">
                        <c:v>91.418340000000001</c:v>
                      </c:pt>
                      <c:pt idx="5603">
                        <c:v>91.433580000000006</c:v>
                      </c:pt>
                      <c:pt idx="5604">
                        <c:v>91.448819999999998</c:v>
                      </c:pt>
                      <c:pt idx="5605">
                        <c:v>91.464039999999997</c:v>
                      </c:pt>
                      <c:pt idx="5606">
                        <c:v>91.479290000000006</c:v>
                      </c:pt>
                      <c:pt idx="5607">
                        <c:v>91.494529999999997</c:v>
                      </c:pt>
                      <c:pt idx="5608">
                        <c:v>91.509749999999997</c:v>
                      </c:pt>
                      <c:pt idx="5609">
                        <c:v>91.524990000000003</c:v>
                      </c:pt>
                      <c:pt idx="5610">
                        <c:v>91.540220000000005</c:v>
                      </c:pt>
                      <c:pt idx="5611">
                        <c:v>91.555449999999993</c:v>
                      </c:pt>
                      <c:pt idx="5612">
                        <c:v>91.570689999999999</c:v>
                      </c:pt>
                      <c:pt idx="5613">
                        <c:v>91.585909999999998</c:v>
                      </c:pt>
                      <c:pt idx="5614">
                        <c:v>91.601159999999993</c:v>
                      </c:pt>
                      <c:pt idx="5615">
                        <c:v>91.616399999999999</c:v>
                      </c:pt>
                      <c:pt idx="5616">
                        <c:v>91.631619999999998</c:v>
                      </c:pt>
                      <c:pt idx="5617">
                        <c:v>91.646860000000004</c:v>
                      </c:pt>
                      <c:pt idx="5618">
                        <c:v>91.662090000000006</c:v>
                      </c:pt>
                      <c:pt idx="5619">
                        <c:v>91.677319999999995</c:v>
                      </c:pt>
                      <c:pt idx="5620">
                        <c:v>91.69256</c:v>
                      </c:pt>
                      <c:pt idx="5621">
                        <c:v>91.707800000000006</c:v>
                      </c:pt>
                      <c:pt idx="5622">
                        <c:v>91.723029999999994</c:v>
                      </c:pt>
                      <c:pt idx="5623">
                        <c:v>91.73827</c:v>
                      </c:pt>
                      <c:pt idx="5624">
                        <c:v>91.753489999999999</c:v>
                      </c:pt>
                      <c:pt idx="5625">
                        <c:v>91.768730000000005</c:v>
                      </c:pt>
                      <c:pt idx="5626">
                        <c:v>91.783959999999993</c:v>
                      </c:pt>
                      <c:pt idx="5627">
                        <c:v>91.799189999999996</c:v>
                      </c:pt>
                      <c:pt idx="5628">
                        <c:v>91.814430000000002</c:v>
                      </c:pt>
                      <c:pt idx="5629">
                        <c:v>91.829669999999993</c:v>
                      </c:pt>
                      <c:pt idx="5630">
                        <c:v>91.844899999999996</c:v>
                      </c:pt>
                      <c:pt idx="5631">
                        <c:v>91.860140000000001</c:v>
                      </c:pt>
                      <c:pt idx="5632">
                        <c:v>91.875370000000004</c:v>
                      </c:pt>
                      <c:pt idx="5633">
                        <c:v>91.890600000000006</c:v>
                      </c:pt>
                      <c:pt idx="5634">
                        <c:v>91.905829999999995</c:v>
                      </c:pt>
                      <c:pt idx="5635">
                        <c:v>91.92107</c:v>
                      </c:pt>
                      <c:pt idx="5636">
                        <c:v>91.936300000000003</c:v>
                      </c:pt>
                      <c:pt idx="5637">
                        <c:v>91.951539999999994</c:v>
                      </c:pt>
                      <c:pt idx="5638">
                        <c:v>91.966769999999997</c:v>
                      </c:pt>
                      <c:pt idx="5639">
                        <c:v>91.982010000000002</c:v>
                      </c:pt>
                      <c:pt idx="5640">
                        <c:v>91.997240000000005</c:v>
                      </c:pt>
                      <c:pt idx="5641">
                        <c:v>92.012469999999993</c:v>
                      </c:pt>
                      <c:pt idx="5642">
                        <c:v>92.027699999999996</c:v>
                      </c:pt>
                      <c:pt idx="5643">
                        <c:v>92.042940000000002</c:v>
                      </c:pt>
                      <c:pt idx="5644">
                        <c:v>92.058179999999993</c:v>
                      </c:pt>
                      <c:pt idx="5645">
                        <c:v>92.073409999999996</c:v>
                      </c:pt>
                      <c:pt idx="5646">
                        <c:v>92.088650000000001</c:v>
                      </c:pt>
                      <c:pt idx="5647">
                        <c:v>92.103880000000004</c:v>
                      </c:pt>
                      <c:pt idx="5648">
                        <c:v>92.119110000000006</c:v>
                      </c:pt>
                      <c:pt idx="5649">
                        <c:v>92.134339999999995</c:v>
                      </c:pt>
                      <c:pt idx="5650">
                        <c:v>92.149569999999997</c:v>
                      </c:pt>
                      <c:pt idx="5651">
                        <c:v>92.164810000000003</c:v>
                      </c:pt>
                      <c:pt idx="5652">
                        <c:v>92.180040000000005</c:v>
                      </c:pt>
                      <c:pt idx="5653">
                        <c:v>92.195279999999997</c:v>
                      </c:pt>
                      <c:pt idx="5654">
                        <c:v>92.210520000000002</c:v>
                      </c:pt>
                      <c:pt idx="5655">
                        <c:v>92.225750000000005</c:v>
                      </c:pt>
                      <c:pt idx="5656">
                        <c:v>92.240979999999993</c:v>
                      </c:pt>
                      <c:pt idx="5657">
                        <c:v>92.256219999999999</c:v>
                      </c:pt>
                      <c:pt idx="5658">
                        <c:v>92.271439999999998</c:v>
                      </c:pt>
                      <c:pt idx="5659">
                        <c:v>92.286680000000004</c:v>
                      </c:pt>
                      <c:pt idx="5660">
                        <c:v>92.301919999999996</c:v>
                      </c:pt>
                      <c:pt idx="5661">
                        <c:v>92.317149999999998</c:v>
                      </c:pt>
                      <c:pt idx="5662">
                        <c:v>92.332390000000004</c:v>
                      </c:pt>
                      <c:pt idx="5663">
                        <c:v>92.347620000000006</c:v>
                      </c:pt>
                      <c:pt idx="5664">
                        <c:v>92.362849999999995</c:v>
                      </c:pt>
                      <c:pt idx="5665">
                        <c:v>92.37809</c:v>
                      </c:pt>
                      <c:pt idx="5666">
                        <c:v>92.39331</c:v>
                      </c:pt>
                      <c:pt idx="5667">
                        <c:v>92.408550000000005</c:v>
                      </c:pt>
                      <c:pt idx="5668">
                        <c:v>92.4238</c:v>
                      </c:pt>
                      <c:pt idx="5669">
                        <c:v>92.439019999999999</c:v>
                      </c:pt>
                      <c:pt idx="5670">
                        <c:v>92.454260000000005</c:v>
                      </c:pt>
                      <c:pt idx="5671">
                        <c:v>92.469489999999993</c:v>
                      </c:pt>
                      <c:pt idx="5672">
                        <c:v>92.484710000000007</c:v>
                      </c:pt>
                      <c:pt idx="5673">
                        <c:v>92.499949999999998</c:v>
                      </c:pt>
                      <c:pt idx="5674">
                        <c:v>92.515169999999998</c:v>
                      </c:pt>
                      <c:pt idx="5675">
                        <c:v>92.530410000000003</c:v>
                      </c:pt>
                      <c:pt idx="5676">
                        <c:v>92.545659999999998</c:v>
                      </c:pt>
                      <c:pt idx="5677">
                        <c:v>92.560879999999997</c:v>
                      </c:pt>
                      <c:pt idx="5678">
                        <c:v>92.576120000000003</c:v>
                      </c:pt>
                      <c:pt idx="5679">
                        <c:v>92.591359999999995</c:v>
                      </c:pt>
                      <c:pt idx="5680">
                        <c:v>92.606579999999994</c:v>
                      </c:pt>
                      <c:pt idx="5681">
                        <c:v>92.62182</c:v>
                      </c:pt>
                      <c:pt idx="5682">
                        <c:v>92.637050000000002</c:v>
                      </c:pt>
                      <c:pt idx="5683">
                        <c:v>92.652280000000005</c:v>
                      </c:pt>
                      <c:pt idx="5684">
                        <c:v>92.667529999999999</c:v>
                      </c:pt>
                      <c:pt idx="5685">
                        <c:v>92.682760000000002</c:v>
                      </c:pt>
                      <c:pt idx="5686">
                        <c:v>92.697990000000004</c:v>
                      </c:pt>
                      <c:pt idx="5687">
                        <c:v>92.713229999999996</c:v>
                      </c:pt>
                      <c:pt idx="5688">
                        <c:v>92.728449999999995</c:v>
                      </c:pt>
                      <c:pt idx="5689">
                        <c:v>92.743690000000001</c:v>
                      </c:pt>
                      <c:pt idx="5690">
                        <c:v>92.758920000000003</c:v>
                      </c:pt>
                      <c:pt idx="5691">
                        <c:v>92.774150000000006</c:v>
                      </c:pt>
                      <c:pt idx="5692">
                        <c:v>92.789400000000001</c:v>
                      </c:pt>
                      <c:pt idx="5693">
                        <c:v>92.804630000000003</c:v>
                      </c:pt>
                      <c:pt idx="5694">
                        <c:v>92.819860000000006</c:v>
                      </c:pt>
                      <c:pt idx="5695">
                        <c:v>92.835099999999997</c:v>
                      </c:pt>
                      <c:pt idx="5696">
                        <c:v>92.85033</c:v>
                      </c:pt>
                      <c:pt idx="5697">
                        <c:v>92.865560000000002</c:v>
                      </c:pt>
                      <c:pt idx="5698">
                        <c:v>92.880790000000005</c:v>
                      </c:pt>
                      <c:pt idx="5699">
                        <c:v>92.896029999999996</c:v>
                      </c:pt>
                      <c:pt idx="5700">
                        <c:v>92.911270000000002</c:v>
                      </c:pt>
                      <c:pt idx="5701">
                        <c:v>92.926500000000004</c:v>
                      </c:pt>
                      <c:pt idx="5702">
                        <c:v>92.941730000000007</c:v>
                      </c:pt>
                      <c:pt idx="5703">
                        <c:v>92.956969999999998</c:v>
                      </c:pt>
                      <c:pt idx="5704">
                        <c:v>92.972200000000001</c:v>
                      </c:pt>
                      <c:pt idx="5705">
                        <c:v>92.987430000000003</c:v>
                      </c:pt>
                      <c:pt idx="5706">
                        <c:v>93.002660000000006</c:v>
                      </c:pt>
                      <c:pt idx="5707">
                        <c:v>93.017910000000001</c:v>
                      </c:pt>
                      <c:pt idx="5708">
                        <c:v>93.033140000000003</c:v>
                      </c:pt>
                      <c:pt idx="5709">
                        <c:v>93.048370000000006</c:v>
                      </c:pt>
                      <c:pt idx="5710">
                        <c:v>93.063609999999997</c:v>
                      </c:pt>
                      <c:pt idx="5711">
                        <c:v>93.07884</c:v>
                      </c:pt>
                      <c:pt idx="5712">
                        <c:v>93.094070000000002</c:v>
                      </c:pt>
                      <c:pt idx="5713">
                        <c:v>93.109300000000005</c:v>
                      </c:pt>
                      <c:pt idx="5714">
                        <c:v>93.124529999999993</c:v>
                      </c:pt>
                      <c:pt idx="5715">
                        <c:v>93.139780000000002</c:v>
                      </c:pt>
                      <c:pt idx="5716">
                        <c:v>93.155010000000004</c:v>
                      </c:pt>
                      <c:pt idx="5717">
                        <c:v>93.170240000000007</c:v>
                      </c:pt>
                      <c:pt idx="5718">
                        <c:v>93.185479999999998</c:v>
                      </c:pt>
                      <c:pt idx="5719">
                        <c:v>93.200710000000001</c:v>
                      </c:pt>
                      <c:pt idx="5720">
                        <c:v>93.215940000000003</c:v>
                      </c:pt>
                      <c:pt idx="5721">
                        <c:v>93.231179999999995</c:v>
                      </c:pt>
                      <c:pt idx="5722">
                        <c:v>93.246409999999997</c:v>
                      </c:pt>
                      <c:pt idx="5723">
                        <c:v>93.261650000000003</c:v>
                      </c:pt>
                      <c:pt idx="5724">
                        <c:v>93.276889999999995</c:v>
                      </c:pt>
                      <c:pt idx="5725">
                        <c:v>93.292109999999994</c:v>
                      </c:pt>
                      <c:pt idx="5726">
                        <c:v>93.30735</c:v>
                      </c:pt>
                      <c:pt idx="5727">
                        <c:v>93.322569999999999</c:v>
                      </c:pt>
                      <c:pt idx="5728">
                        <c:v>93.337810000000005</c:v>
                      </c:pt>
                      <c:pt idx="5729">
                        <c:v>93.353049999999996</c:v>
                      </c:pt>
                      <c:pt idx="5730">
                        <c:v>93.368279999999999</c:v>
                      </c:pt>
                      <c:pt idx="5731">
                        <c:v>93.383520000000004</c:v>
                      </c:pt>
                      <c:pt idx="5732">
                        <c:v>93.398759999999996</c:v>
                      </c:pt>
                      <c:pt idx="5733">
                        <c:v>93.413979999999995</c:v>
                      </c:pt>
                      <c:pt idx="5734">
                        <c:v>93.429220000000001</c:v>
                      </c:pt>
                      <c:pt idx="5735">
                        <c:v>93.444450000000003</c:v>
                      </c:pt>
                      <c:pt idx="5736">
                        <c:v>93.459680000000006</c:v>
                      </c:pt>
                      <c:pt idx="5737">
                        <c:v>93.474919999999997</c:v>
                      </c:pt>
                      <c:pt idx="5738">
                        <c:v>93.49015</c:v>
                      </c:pt>
                      <c:pt idx="5739">
                        <c:v>93.505390000000006</c:v>
                      </c:pt>
                      <c:pt idx="5740">
                        <c:v>93.520629999999997</c:v>
                      </c:pt>
                      <c:pt idx="5741">
                        <c:v>93.535849999999996</c:v>
                      </c:pt>
                      <c:pt idx="5742">
                        <c:v>93.551090000000002</c:v>
                      </c:pt>
                      <c:pt idx="5743">
                        <c:v>93.566320000000005</c:v>
                      </c:pt>
                      <c:pt idx="5744">
                        <c:v>93.581549999999993</c:v>
                      </c:pt>
                      <c:pt idx="5745">
                        <c:v>93.596789999999999</c:v>
                      </c:pt>
                      <c:pt idx="5746">
                        <c:v>93.612030000000004</c:v>
                      </c:pt>
                      <c:pt idx="5747">
                        <c:v>93.627260000000007</c:v>
                      </c:pt>
                      <c:pt idx="5748">
                        <c:v>93.642499999999998</c:v>
                      </c:pt>
                      <c:pt idx="5749">
                        <c:v>93.657730000000001</c:v>
                      </c:pt>
                      <c:pt idx="5750">
                        <c:v>93.672960000000003</c:v>
                      </c:pt>
                      <c:pt idx="5751">
                        <c:v>93.688190000000006</c:v>
                      </c:pt>
                      <c:pt idx="5752">
                        <c:v>93.703419999999994</c:v>
                      </c:pt>
                      <c:pt idx="5753">
                        <c:v>93.718670000000003</c:v>
                      </c:pt>
                      <c:pt idx="5754">
                        <c:v>93.733900000000006</c:v>
                      </c:pt>
                      <c:pt idx="5755">
                        <c:v>93.749129999999994</c:v>
                      </c:pt>
                      <c:pt idx="5756">
                        <c:v>93.76437</c:v>
                      </c:pt>
                      <c:pt idx="5757">
                        <c:v>93.779600000000002</c:v>
                      </c:pt>
                      <c:pt idx="5758">
                        <c:v>93.794830000000005</c:v>
                      </c:pt>
                      <c:pt idx="5759">
                        <c:v>93.810059999999993</c:v>
                      </c:pt>
                      <c:pt idx="5760">
                        <c:v>93.825299999999999</c:v>
                      </c:pt>
                      <c:pt idx="5761">
                        <c:v>93.840540000000004</c:v>
                      </c:pt>
                      <c:pt idx="5762">
                        <c:v>93.855770000000007</c:v>
                      </c:pt>
                      <c:pt idx="5763">
                        <c:v>93.870999999999995</c:v>
                      </c:pt>
                      <c:pt idx="5764">
                        <c:v>93.886240000000001</c:v>
                      </c:pt>
                      <c:pt idx="5765">
                        <c:v>93.901470000000003</c:v>
                      </c:pt>
                      <c:pt idx="5766">
                        <c:v>93.916700000000006</c:v>
                      </c:pt>
                      <c:pt idx="5767">
                        <c:v>93.931929999999994</c:v>
                      </c:pt>
                      <c:pt idx="5768">
                        <c:v>93.94717</c:v>
                      </c:pt>
                      <c:pt idx="5769">
                        <c:v>93.962400000000002</c:v>
                      </c:pt>
                      <c:pt idx="5770">
                        <c:v>93.977639999999994</c:v>
                      </c:pt>
                      <c:pt idx="5771">
                        <c:v>93.99288</c:v>
                      </c:pt>
                      <c:pt idx="5772">
                        <c:v>94.008110000000002</c:v>
                      </c:pt>
                      <c:pt idx="5773">
                        <c:v>94.023340000000005</c:v>
                      </c:pt>
                      <c:pt idx="5774">
                        <c:v>94.038579999999996</c:v>
                      </c:pt>
                      <c:pt idx="5775">
                        <c:v>94.053799999999995</c:v>
                      </c:pt>
                      <c:pt idx="5776">
                        <c:v>94.069040000000001</c:v>
                      </c:pt>
                      <c:pt idx="5777">
                        <c:v>94.084280000000007</c:v>
                      </c:pt>
                      <c:pt idx="5778">
                        <c:v>94.099509999999995</c:v>
                      </c:pt>
                      <c:pt idx="5779">
                        <c:v>94.114750000000001</c:v>
                      </c:pt>
                      <c:pt idx="5780">
                        <c:v>94.129980000000003</c:v>
                      </c:pt>
                      <c:pt idx="5781">
                        <c:v>94.145210000000006</c:v>
                      </c:pt>
                      <c:pt idx="5782">
                        <c:v>94.160449999999997</c:v>
                      </c:pt>
                      <c:pt idx="5783">
                        <c:v>94.175669999999997</c:v>
                      </c:pt>
                      <c:pt idx="5784">
                        <c:v>94.190910000000002</c:v>
                      </c:pt>
                      <c:pt idx="5785">
                        <c:v>94.206159999999997</c:v>
                      </c:pt>
                      <c:pt idx="5786">
                        <c:v>94.221379999999996</c:v>
                      </c:pt>
                      <c:pt idx="5787">
                        <c:v>94.236620000000002</c:v>
                      </c:pt>
                      <c:pt idx="5788">
                        <c:v>94.251850000000005</c:v>
                      </c:pt>
                      <c:pt idx="5789">
                        <c:v>94.267080000000007</c:v>
                      </c:pt>
                      <c:pt idx="5790">
                        <c:v>94.282319999999999</c:v>
                      </c:pt>
                      <c:pt idx="5791">
                        <c:v>94.297539999999998</c:v>
                      </c:pt>
                      <c:pt idx="5792">
                        <c:v>94.312780000000004</c:v>
                      </c:pt>
                      <c:pt idx="5793">
                        <c:v>94.328029999999998</c:v>
                      </c:pt>
                      <c:pt idx="5794">
                        <c:v>94.343249999999998</c:v>
                      </c:pt>
                      <c:pt idx="5795">
                        <c:v>94.358490000000003</c:v>
                      </c:pt>
                      <c:pt idx="5796">
                        <c:v>94.373729999999995</c:v>
                      </c:pt>
                      <c:pt idx="5797">
                        <c:v>94.388949999999994</c:v>
                      </c:pt>
                      <c:pt idx="5798">
                        <c:v>94.40419</c:v>
                      </c:pt>
                      <c:pt idx="5799">
                        <c:v>94.419420000000002</c:v>
                      </c:pt>
                      <c:pt idx="5800">
                        <c:v>94.434659999999994</c:v>
                      </c:pt>
                      <c:pt idx="5801">
                        <c:v>94.4499</c:v>
                      </c:pt>
                      <c:pt idx="5802">
                        <c:v>94.465109999999996</c:v>
                      </c:pt>
                      <c:pt idx="5803">
                        <c:v>94.480350000000001</c:v>
                      </c:pt>
                      <c:pt idx="5804">
                        <c:v>94.495590000000007</c:v>
                      </c:pt>
                      <c:pt idx="5805">
                        <c:v>94.510810000000006</c:v>
                      </c:pt>
                      <c:pt idx="5806">
                        <c:v>94.526049999999998</c:v>
                      </c:pt>
                      <c:pt idx="5807">
                        <c:v>94.54128</c:v>
                      </c:pt>
                      <c:pt idx="5808">
                        <c:v>94.556520000000006</c:v>
                      </c:pt>
                      <c:pt idx="5809">
                        <c:v>94.571759999999998</c:v>
                      </c:pt>
                      <c:pt idx="5810">
                        <c:v>94.58699</c:v>
                      </c:pt>
                      <c:pt idx="5811">
                        <c:v>94.602220000000003</c:v>
                      </c:pt>
                      <c:pt idx="5812">
                        <c:v>94.617459999999994</c:v>
                      </c:pt>
                      <c:pt idx="5813">
                        <c:v>94.632679999999993</c:v>
                      </c:pt>
                      <c:pt idx="5814">
                        <c:v>94.647919999999999</c:v>
                      </c:pt>
                      <c:pt idx="5815">
                        <c:v>94.663150000000002</c:v>
                      </c:pt>
                      <c:pt idx="5816">
                        <c:v>94.678389999999993</c:v>
                      </c:pt>
                      <c:pt idx="5817">
                        <c:v>94.693629999999999</c:v>
                      </c:pt>
                      <c:pt idx="5818">
                        <c:v>94.708860000000001</c:v>
                      </c:pt>
                      <c:pt idx="5819">
                        <c:v>94.724090000000004</c:v>
                      </c:pt>
                      <c:pt idx="5820">
                        <c:v>94.739329999999995</c:v>
                      </c:pt>
                      <c:pt idx="5821">
                        <c:v>94.754559999999998</c:v>
                      </c:pt>
                      <c:pt idx="5822">
                        <c:v>94.76979</c:v>
                      </c:pt>
                      <c:pt idx="5823">
                        <c:v>94.785020000000003</c:v>
                      </c:pt>
                      <c:pt idx="5824">
                        <c:v>94.800269999999998</c:v>
                      </c:pt>
                      <c:pt idx="5825">
                        <c:v>94.8155</c:v>
                      </c:pt>
                      <c:pt idx="5826">
                        <c:v>94.830730000000003</c:v>
                      </c:pt>
                      <c:pt idx="5827">
                        <c:v>94.845960000000005</c:v>
                      </c:pt>
                      <c:pt idx="5828">
                        <c:v>94.861199999999997</c:v>
                      </c:pt>
                      <c:pt idx="5829">
                        <c:v>94.876429999999999</c:v>
                      </c:pt>
                      <c:pt idx="5830">
                        <c:v>94.891660000000002</c:v>
                      </c:pt>
                      <c:pt idx="5831">
                        <c:v>94.906899999999993</c:v>
                      </c:pt>
                      <c:pt idx="5832">
                        <c:v>94.922139999999999</c:v>
                      </c:pt>
                      <c:pt idx="5833">
                        <c:v>94.937370000000001</c:v>
                      </c:pt>
                      <c:pt idx="5834">
                        <c:v>94.952600000000004</c:v>
                      </c:pt>
                      <c:pt idx="5835">
                        <c:v>94.967839999999995</c:v>
                      </c:pt>
                      <c:pt idx="5836">
                        <c:v>94.983069999999998</c:v>
                      </c:pt>
                      <c:pt idx="5837">
                        <c:v>94.9983</c:v>
                      </c:pt>
                      <c:pt idx="5838">
                        <c:v>95.013530000000003</c:v>
                      </c:pt>
                      <c:pt idx="5839">
                        <c:v>95.028769999999994</c:v>
                      </c:pt>
                      <c:pt idx="5840">
                        <c:v>95.04401</c:v>
                      </c:pt>
                      <c:pt idx="5841">
                        <c:v>95.059240000000003</c:v>
                      </c:pt>
                      <c:pt idx="5842">
                        <c:v>95.074470000000005</c:v>
                      </c:pt>
                      <c:pt idx="5843">
                        <c:v>95.089709999999997</c:v>
                      </c:pt>
                      <c:pt idx="5844">
                        <c:v>95.104939999999999</c:v>
                      </c:pt>
                      <c:pt idx="5845">
                        <c:v>95.120170000000002</c:v>
                      </c:pt>
                      <c:pt idx="5846">
                        <c:v>95.135409999999993</c:v>
                      </c:pt>
                      <c:pt idx="5847">
                        <c:v>95.150639999999996</c:v>
                      </c:pt>
                      <c:pt idx="5848">
                        <c:v>95.165880000000001</c:v>
                      </c:pt>
                      <c:pt idx="5849">
                        <c:v>95.181120000000007</c:v>
                      </c:pt>
                      <c:pt idx="5850">
                        <c:v>95.196340000000006</c:v>
                      </c:pt>
                      <c:pt idx="5851">
                        <c:v>95.211579999999998</c:v>
                      </c:pt>
                      <c:pt idx="5852">
                        <c:v>95.226799999999997</c:v>
                      </c:pt>
                      <c:pt idx="5853">
                        <c:v>95.242040000000003</c:v>
                      </c:pt>
                      <c:pt idx="5854">
                        <c:v>95.257279999999994</c:v>
                      </c:pt>
                      <c:pt idx="5855">
                        <c:v>95.272509999999997</c:v>
                      </c:pt>
                      <c:pt idx="5856">
                        <c:v>95.287750000000003</c:v>
                      </c:pt>
                      <c:pt idx="5857">
                        <c:v>95.302989999999994</c:v>
                      </c:pt>
                      <c:pt idx="5858">
                        <c:v>95.318209999999993</c:v>
                      </c:pt>
                      <c:pt idx="5859">
                        <c:v>95.333449999999999</c:v>
                      </c:pt>
                      <c:pt idx="5860">
                        <c:v>95.348680000000002</c:v>
                      </c:pt>
                      <c:pt idx="5861">
                        <c:v>95.363910000000004</c:v>
                      </c:pt>
                      <c:pt idx="5862">
                        <c:v>95.379159999999999</c:v>
                      </c:pt>
                      <c:pt idx="5863">
                        <c:v>95.394390000000001</c:v>
                      </c:pt>
                      <c:pt idx="5864">
                        <c:v>95.409620000000004</c:v>
                      </c:pt>
                      <c:pt idx="5865">
                        <c:v>95.424859999999995</c:v>
                      </c:pt>
                      <c:pt idx="5866">
                        <c:v>95.440079999999995</c:v>
                      </c:pt>
                      <c:pt idx="5867">
                        <c:v>95.45532</c:v>
                      </c:pt>
                      <c:pt idx="5868">
                        <c:v>95.470550000000003</c:v>
                      </c:pt>
                      <c:pt idx="5869">
                        <c:v>95.485780000000005</c:v>
                      </c:pt>
                      <c:pt idx="5870">
                        <c:v>95.50103</c:v>
                      </c:pt>
                      <c:pt idx="5871">
                        <c:v>95.516260000000003</c:v>
                      </c:pt>
                      <c:pt idx="5872">
                        <c:v>95.531490000000005</c:v>
                      </c:pt>
                      <c:pt idx="5873">
                        <c:v>95.546729999999997</c:v>
                      </c:pt>
                      <c:pt idx="5874">
                        <c:v>95.561959999999999</c:v>
                      </c:pt>
                      <c:pt idx="5875">
                        <c:v>95.577190000000002</c:v>
                      </c:pt>
                      <c:pt idx="5876">
                        <c:v>95.592420000000004</c:v>
                      </c:pt>
                      <c:pt idx="5877">
                        <c:v>95.607650000000007</c:v>
                      </c:pt>
                      <c:pt idx="5878">
                        <c:v>95.622900000000001</c:v>
                      </c:pt>
                      <c:pt idx="5879">
                        <c:v>95.638130000000004</c:v>
                      </c:pt>
                      <c:pt idx="5880">
                        <c:v>95.653360000000006</c:v>
                      </c:pt>
                      <c:pt idx="5881">
                        <c:v>95.668599999999998</c:v>
                      </c:pt>
                      <c:pt idx="5882">
                        <c:v>95.68383</c:v>
                      </c:pt>
                      <c:pt idx="5883">
                        <c:v>95.699060000000003</c:v>
                      </c:pt>
                      <c:pt idx="5884">
                        <c:v>95.714290000000005</c:v>
                      </c:pt>
                      <c:pt idx="5885">
                        <c:v>95.729529999999997</c:v>
                      </c:pt>
                      <c:pt idx="5886">
                        <c:v>95.744770000000003</c:v>
                      </c:pt>
                      <c:pt idx="5887">
                        <c:v>95.76</c:v>
                      </c:pt>
                      <c:pt idx="5888">
                        <c:v>95.775239999999997</c:v>
                      </c:pt>
                      <c:pt idx="5889">
                        <c:v>95.790469999999999</c:v>
                      </c:pt>
                      <c:pt idx="5890">
                        <c:v>95.805700000000002</c:v>
                      </c:pt>
                      <c:pt idx="5891">
                        <c:v>95.820930000000004</c:v>
                      </c:pt>
                      <c:pt idx="5892">
                        <c:v>95.836160000000007</c:v>
                      </c:pt>
                      <c:pt idx="5893">
                        <c:v>95.851410000000001</c:v>
                      </c:pt>
                      <c:pt idx="5894">
                        <c:v>95.866640000000004</c:v>
                      </c:pt>
                      <c:pt idx="5895">
                        <c:v>95.881870000000006</c:v>
                      </c:pt>
                      <c:pt idx="5896">
                        <c:v>95.897109999999998</c:v>
                      </c:pt>
                      <c:pt idx="5897">
                        <c:v>95.91234</c:v>
                      </c:pt>
                      <c:pt idx="5898">
                        <c:v>95.927570000000003</c:v>
                      </c:pt>
                      <c:pt idx="5899">
                        <c:v>95.942809999999994</c:v>
                      </c:pt>
                      <c:pt idx="5900">
                        <c:v>95.958029999999994</c:v>
                      </c:pt>
                      <c:pt idx="5901">
                        <c:v>95.973280000000003</c:v>
                      </c:pt>
                      <c:pt idx="5902">
                        <c:v>95.988510000000005</c:v>
                      </c:pt>
                      <c:pt idx="5903">
                        <c:v>96.003739999999993</c:v>
                      </c:pt>
                      <c:pt idx="5904">
                        <c:v>96.018979999999999</c:v>
                      </c:pt>
                      <c:pt idx="5905">
                        <c:v>96.034210000000002</c:v>
                      </c:pt>
                      <c:pt idx="5906">
                        <c:v>96.049440000000004</c:v>
                      </c:pt>
                      <c:pt idx="5907">
                        <c:v>96.064679999999996</c:v>
                      </c:pt>
                      <c:pt idx="5908">
                        <c:v>96.079899999999995</c:v>
                      </c:pt>
                      <c:pt idx="5909">
                        <c:v>96.095150000000004</c:v>
                      </c:pt>
                      <c:pt idx="5910">
                        <c:v>96.110389999999995</c:v>
                      </c:pt>
                      <c:pt idx="5911">
                        <c:v>96.125609999999995</c:v>
                      </c:pt>
                      <c:pt idx="5912">
                        <c:v>96.14085</c:v>
                      </c:pt>
                      <c:pt idx="5913">
                        <c:v>96.156090000000006</c:v>
                      </c:pt>
                      <c:pt idx="5914">
                        <c:v>96.171310000000005</c:v>
                      </c:pt>
                      <c:pt idx="5915">
                        <c:v>96.186549999999997</c:v>
                      </c:pt>
                      <c:pt idx="5916">
                        <c:v>96.201769999999996</c:v>
                      </c:pt>
                      <c:pt idx="5917">
                        <c:v>96.217020000000005</c:v>
                      </c:pt>
                      <c:pt idx="5918">
                        <c:v>96.232259999999997</c:v>
                      </c:pt>
                      <c:pt idx="5919">
                        <c:v>96.247479999999996</c:v>
                      </c:pt>
                      <c:pt idx="5920">
                        <c:v>96.262720000000002</c:v>
                      </c:pt>
                      <c:pt idx="5921">
                        <c:v>96.277959999999993</c:v>
                      </c:pt>
                      <c:pt idx="5922">
                        <c:v>96.293180000000007</c:v>
                      </c:pt>
                      <c:pt idx="5923">
                        <c:v>96.308419999999998</c:v>
                      </c:pt>
                      <c:pt idx="5924">
                        <c:v>96.323650000000001</c:v>
                      </c:pt>
                      <c:pt idx="5925">
                        <c:v>96.338890000000006</c:v>
                      </c:pt>
                      <c:pt idx="5926">
                        <c:v>96.354129999999998</c:v>
                      </c:pt>
                      <c:pt idx="5927">
                        <c:v>96.369349999999997</c:v>
                      </c:pt>
                      <c:pt idx="5928">
                        <c:v>96.384590000000003</c:v>
                      </c:pt>
                      <c:pt idx="5929">
                        <c:v>96.399829999999994</c:v>
                      </c:pt>
                      <c:pt idx="5930">
                        <c:v>96.415049999999994</c:v>
                      </c:pt>
                      <c:pt idx="5931">
                        <c:v>96.430289999999999</c:v>
                      </c:pt>
                      <c:pt idx="5932">
                        <c:v>96.445509999999999</c:v>
                      </c:pt>
                      <c:pt idx="5933">
                        <c:v>96.460750000000004</c:v>
                      </c:pt>
                      <c:pt idx="5934">
                        <c:v>96.475989999999996</c:v>
                      </c:pt>
                      <c:pt idx="5935">
                        <c:v>96.491219999999998</c:v>
                      </c:pt>
                      <c:pt idx="5936">
                        <c:v>96.506450000000001</c:v>
                      </c:pt>
                      <c:pt idx="5937">
                        <c:v>96.521690000000007</c:v>
                      </c:pt>
                      <c:pt idx="5938">
                        <c:v>96.536919999999995</c:v>
                      </c:pt>
                      <c:pt idx="5939">
                        <c:v>96.552149999999997</c:v>
                      </c:pt>
                      <c:pt idx="5940">
                        <c:v>96.567390000000003</c:v>
                      </c:pt>
                      <c:pt idx="5941">
                        <c:v>96.582620000000006</c:v>
                      </c:pt>
                      <c:pt idx="5942">
                        <c:v>96.597859999999997</c:v>
                      </c:pt>
                      <c:pt idx="5943">
                        <c:v>96.61309</c:v>
                      </c:pt>
                      <c:pt idx="5944">
                        <c:v>96.628320000000002</c:v>
                      </c:pt>
                      <c:pt idx="5945">
                        <c:v>96.643559999999994</c:v>
                      </c:pt>
                      <c:pt idx="5946">
                        <c:v>96.658789999999996</c:v>
                      </c:pt>
                      <c:pt idx="5947">
                        <c:v>96.674019999999999</c:v>
                      </c:pt>
                      <c:pt idx="5948">
                        <c:v>96.689260000000004</c:v>
                      </c:pt>
                      <c:pt idx="5949">
                        <c:v>96.704499999999996</c:v>
                      </c:pt>
                      <c:pt idx="5950">
                        <c:v>96.719729999999998</c:v>
                      </c:pt>
                      <c:pt idx="5951">
                        <c:v>96.734960000000001</c:v>
                      </c:pt>
                      <c:pt idx="5952">
                        <c:v>96.750190000000003</c:v>
                      </c:pt>
                      <c:pt idx="5953">
                        <c:v>96.765429999999995</c:v>
                      </c:pt>
                      <c:pt idx="5954">
                        <c:v>96.780659999999997</c:v>
                      </c:pt>
                      <c:pt idx="5955">
                        <c:v>96.79589</c:v>
                      </c:pt>
                      <c:pt idx="5956">
                        <c:v>96.811130000000006</c:v>
                      </c:pt>
                      <c:pt idx="5957">
                        <c:v>96.826369999999997</c:v>
                      </c:pt>
                      <c:pt idx="5958">
                        <c:v>96.8416</c:v>
                      </c:pt>
                      <c:pt idx="5959">
                        <c:v>96.856830000000002</c:v>
                      </c:pt>
                      <c:pt idx="5960">
                        <c:v>96.872069999999994</c:v>
                      </c:pt>
                      <c:pt idx="5961">
                        <c:v>96.887299999999996</c:v>
                      </c:pt>
                      <c:pt idx="5962">
                        <c:v>96.902529999999999</c:v>
                      </c:pt>
                      <c:pt idx="5963">
                        <c:v>96.917770000000004</c:v>
                      </c:pt>
                      <c:pt idx="5964">
                        <c:v>96.933000000000007</c:v>
                      </c:pt>
                      <c:pt idx="5965">
                        <c:v>96.948239999999998</c:v>
                      </c:pt>
                      <c:pt idx="5966">
                        <c:v>96.963470000000001</c:v>
                      </c:pt>
                      <c:pt idx="5967">
                        <c:v>96.978700000000003</c:v>
                      </c:pt>
                      <c:pt idx="5968">
                        <c:v>96.993939999999995</c:v>
                      </c:pt>
                      <c:pt idx="5969">
                        <c:v>97.009159999999994</c:v>
                      </c:pt>
                      <c:pt idx="5970">
                        <c:v>97.0244</c:v>
                      </c:pt>
                      <c:pt idx="5971">
                        <c:v>97.039649999999995</c:v>
                      </c:pt>
                      <c:pt idx="5972">
                        <c:v>97.054869999999994</c:v>
                      </c:pt>
                      <c:pt idx="5973">
                        <c:v>97.07011</c:v>
                      </c:pt>
                      <c:pt idx="5974">
                        <c:v>97.085350000000005</c:v>
                      </c:pt>
                      <c:pt idx="5975">
                        <c:v>97.100570000000005</c:v>
                      </c:pt>
                      <c:pt idx="5976">
                        <c:v>97.115809999999996</c:v>
                      </c:pt>
                      <c:pt idx="5977">
                        <c:v>97.131029999999996</c:v>
                      </c:pt>
                      <c:pt idx="5978">
                        <c:v>97.146270000000001</c:v>
                      </c:pt>
                      <c:pt idx="5979">
                        <c:v>97.161519999999996</c:v>
                      </c:pt>
                      <c:pt idx="5980">
                        <c:v>97.176739999999995</c:v>
                      </c:pt>
                      <c:pt idx="5981">
                        <c:v>97.191980000000001</c:v>
                      </c:pt>
                    </c:numCache>
                  </c:numRef>
                </c:yVal>
                <c:smooth val="1"/>
                <c:extLst xmlns:c15="http://schemas.microsoft.com/office/drawing/2012/chart">
                  <c:ext xmlns:c16="http://schemas.microsoft.com/office/drawing/2014/chart" uri="{C3380CC4-5D6E-409C-BE32-E72D297353CC}">
                    <c16:uniqueId val="{00000006-5C1D-4F4B-83D2-D33046DE2B41}"/>
                  </c:ext>
                </c:extLst>
              </c15:ser>
            </c15:filteredScatterSeries>
            <c15:filteredScatterSeries>
              <c15:ser>
                <c:idx val="4"/>
                <c:order val="4"/>
                <c:tx>
                  <c:v>Pure STEOM-CCSD</c:v>
                </c:tx>
                <c:spPr>
                  <a:ln w="19050" cap="rnd">
                    <a:solidFill>
                      <a:schemeClr val="accent5"/>
                    </a:solidFill>
                    <a:round/>
                  </a:ln>
                  <a:effectLst/>
                </c:spPr>
                <c:marker>
                  <c:symbol val="none"/>
                </c:marker>
                <c:yVal>
                  <c:numLit>
                    <c:formatCode>General</c:formatCode>
                    <c:ptCount val="1"/>
                    <c:pt idx="0">
                      <c:v>1</c:v>
                    </c:pt>
                  </c:numLit>
                </c:yVal>
                <c:smooth val="1"/>
                <c:extLst xmlns:c15="http://schemas.microsoft.com/office/drawing/2012/chart">
                  <c:ext xmlns:c16="http://schemas.microsoft.com/office/drawing/2014/chart" uri="{C3380CC4-5D6E-409C-BE32-E72D297353CC}">
                    <c16:uniqueId val="{00000007-5C1D-4F4B-83D2-D33046DE2B41}"/>
                  </c:ext>
                </c:extLst>
              </c15:ser>
            </c15:filteredScatterSeries>
            <c15:filteredScatterSeries>
              <c15:ser>
                <c:idx val="5"/>
                <c:order val="5"/>
                <c:tx>
                  <c:v>Mixed</c:v>
                </c:tx>
                <c:spPr>
                  <a:ln w="19050" cap="rnd">
                    <a:solidFill>
                      <a:schemeClr val="accent6"/>
                    </a:solidFill>
                    <a:round/>
                  </a:ln>
                  <a:effectLst/>
                </c:spPr>
                <c:marker>
                  <c:symbol val="none"/>
                </c:marker>
                <c:yVal>
                  <c:numLit>
                    <c:formatCode>General</c:formatCode>
                    <c:ptCount val="1"/>
                    <c:pt idx="0">
                      <c:v>1</c:v>
                    </c:pt>
                  </c:numLit>
                </c:yVal>
                <c:smooth val="1"/>
                <c:extLst xmlns:c15="http://schemas.microsoft.com/office/drawing/2012/chart">
                  <c:ext xmlns:c16="http://schemas.microsoft.com/office/drawing/2014/chart" uri="{C3380CC4-5D6E-409C-BE32-E72D297353CC}">
                    <c16:uniqueId val="{00000008-5C1D-4F4B-83D2-D33046DE2B41}"/>
                  </c:ext>
                </c:extLst>
              </c15:ser>
            </c15:filteredScatterSeries>
          </c:ext>
        </c:extLst>
      </c:scatterChart>
      <c:valAx>
        <c:axId val="607328"/>
        <c:scaling>
          <c:orientation val="minMax"/>
          <c:max val="300"/>
          <c:min val="125"/>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a:t>Wavelength (nm)</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600192"/>
        <c:crosses val="autoZero"/>
        <c:crossBetween val="midCat"/>
      </c:valAx>
      <c:valAx>
        <c:axId val="600192"/>
        <c:scaling>
          <c:orientation val="minMax"/>
          <c:max val="1.05"/>
          <c:min val="0"/>
        </c:scaling>
        <c:delete val="0"/>
        <c:axPos val="l"/>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sz="1400" baseline="0"/>
                  <a:t> Intensity</a:t>
                </a:r>
                <a:endParaRPr lang="en-US" sz="1400"/>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607328"/>
        <c:crosses val="autoZero"/>
        <c:crossBetween val="midCat"/>
      </c:valAx>
      <c:spPr>
        <a:noFill/>
        <a:ln>
          <a:solidFill>
            <a:schemeClr val="tx1"/>
          </a:solidFill>
        </a:ln>
        <a:effectLst/>
      </c:spPr>
    </c:plotArea>
    <c:legend>
      <c:legendPos val="r"/>
      <c:overlay val="0"/>
      <c:spPr>
        <a:noFill/>
        <a:ln>
          <a:solidFill>
            <a:schemeClr val="tx1"/>
          </a:solid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CA" baseline="0" dirty="0"/>
              <a:t>TiCl</a:t>
            </a:r>
            <a:r>
              <a:rPr lang="en-CA" baseline="-25000" dirty="0"/>
              <a:t>4</a:t>
            </a:r>
            <a:r>
              <a:rPr lang="en-CA" baseline="0" dirty="0"/>
              <a:t> at 5 States, CAM-B3LYP/DEF2-TZVP</a:t>
            </a:r>
            <a:endParaRPr lang="en-CA"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6538952407795118"/>
          <c:y val="0.14053589411735029"/>
          <c:w val="0.71165707047960791"/>
          <c:h val="0.71276402697889285"/>
        </c:manualLayout>
      </c:layout>
      <c:scatterChart>
        <c:scatterStyle val="smoothMarker"/>
        <c:varyColors val="0"/>
        <c:ser>
          <c:idx val="3"/>
          <c:order val="0"/>
          <c:tx>
            <c:v>Santoro G-MCTDH</c:v>
          </c:tx>
          <c:spPr>
            <a:ln w="15875" cap="rnd">
              <a:solidFill>
                <a:srgbClr val="FF0066"/>
              </a:solidFill>
              <a:round/>
            </a:ln>
            <a:effectLst/>
          </c:spPr>
          <c:marker>
            <c:symbol val="none"/>
          </c:marker>
          <c:xVal>
            <c:numRef>
              <c:f>santoro_gmctdh!$B$2:$B$1002</c:f>
              <c:numCache>
                <c:formatCode>General</c:formatCode>
                <c:ptCount val="1001"/>
                <c:pt idx="0">
                  <c:v>240.29069767441862</c:v>
                </c:pt>
                <c:pt idx="1">
                  <c:v>240.3661614692985</c:v>
                </c:pt>
                <c:pt idx="2">
                  <c:v>240.4416726781933</c:v>
                </c:pt>
                <c:pt idx="3">
                  <c:v>240.51723134580246</c:v>
                </c:pt>
                <c:pt idx="4">
                  <c:v>240.59283751688167</c:v>
                </c:pt>
                <c:pt idx="5">
                  <c:v>240.66849123624294</c:v>
                </c:pt>
                <c:pt idx="6">
                  <c:v>240.74419254875463</c:v>
                </c:pt>
                <c:pt idx="7">
                  <c:v>240.81994149934161</c:v>
                </c:pt>
                <c:pt idx="8">
                  <c:v>240.8957381329852</c:v>
                </c:pt>
                <c:pt idx="9">
                  <c:v>240.97158249472349</c:v>
                </c:pt>
                <c:pt idx="10">
                  <c:v>241.04747462965128</c:v>
                </c:pt>
                <c:pt idx="11">
                  <c:v>241.12341458292011</c:v>
                </c:pt>
                <c:pt idx="12">
                  <c:v>241.19940239973857</c:v>
                </c:pt>
                <c:pt idx="13">
                  <c:v>241.27543812537218</c:v>
                </c:pt>
                <c:pt idx="14">
                  <c:v>241.35152180514356</c:v>
                </c:pt>
                <c:pt idx="15">
                  <c:v>241.42765348443251</c:v>
                </c:pt>
                <c:pt idx="16">
                  <c:v>241.50383320867616</c:v>
                </c:pt>
                <c:pt idx="17">
                  <c:v>241.58006102336893</c:v>
                </c:pt>
                <c:pt idx="18">
                  <c:v>241.65633697406275</c:v>
                </c:pt>
                <c:pt idx="19">
                  <c:v>241.73266110636706</c:v>
                </c:pt>
                <c:pt idx="20">
                  <c:v>241.809033465949</c:v>
                </c:pt>
                <c:pt idx="21">
                  <c:v>241.88545409853336</c:v>
                </c:pt>
                <c:pt idx="22">
                  <c:v>241.96192304990282</c:v>
                </c:pt>
                <c:pt idx="23">
                  <c:v>242.03844036589794</c:v>
                </c:pt>
                <c:pt idx="24">
                  <c:v>242.11500609241727</c:v>
                </c:pt>
                <c:pt idx="25">
                  <c:v>242.19162027541753</c:v>
                </c:pt>
                <c:pt idx="26">
                  <c:v>242.2682829609135</c:v>
                </c:pt>
                <c:pt idx="27">
                  <c:v>242.3449941949784</c:v>
                </c:pt>
                <c:pt idx="28">
                  <c:v>242.42175402374363</c:v>
                </c:pt>
                <c:pt idx="29">
                  <c:v>242.49856249339925</c:v>
                </c:pt>
                <c:pt idx="30">
                  <c:v>242.57541965019371</c:v>
                </c:pt>
                <c:pt idx="31">
                  <c:v>242.65232554043425</c:v>
                </c:pt>
                <c:pt idx="32">
                  <c:v>242.72928021048676</c:v>
                </c:pt>
                <c:pt idx="33">
                  <c:v>242.80628370677604</c:v>
                </c:pt>
                <c:pt idx="34">
                  <c:v>242.88333607578573</c:v>
                </c:pt>
                <c:pt idx="35">
                  <c:v>242.96043736405858</c:v>
                </c:pt>
                <c:pt idx="36">
                  <c:v>243.03758761819637</c:v>
                </c:pt>
                <c:pt idx="37">
                  <c:v>243.11478688486019</c:v>
                </c:pt>
                <c:pt idx="38">
                  <c:v>243.19203521077037</c:v>
                </c:pt>
                <c:pt idx="39">
                  <c:v>243.26933264270664</c:v>
                </c:pt>
                <c:pt idx="40">
                  <c:v>243.34667922750825</c:v>
                </c:pt>
                <c:pt idx="41">
                  <c:v>243.42407501207404</c:v>
                </c:pt>
                <c:pt idx="42">
                  <c:v>243.50152004336249</c:v>
                </c:pt>
                <c:pt idx="43">
                  <c:v>243.57901436839191</c:v>
                </c:pt>
                <c:pt idx="44">
                  <c:v>243.65655803424045</c:v>
                </c:pt>
                <c:pt idx="45">
                  <c:v>243.73415108804625</c:v>
                </c:pt>
                <c:pt idx="46">
                  <c:v>243.81179357700748</c:v>
                </c:pt>
                <c:pt idx="47">
                  <c:v>243.88948554838257</c:v>
                </c:pt>
                <c:pt idx="48">
                  <c:v>243.96722704949002</c:v>
                </c:pt>
                <c:pt idx="49">
                  <c:v>244.04501812770886</c:v>
                </c:pt>
                <c:pt idx="50">
                  <c:v>244.12285883047846</c:v>
                </c:pt>
                <c:pt idx="51">
                  <c:v>244.20074920529882</c:v>
                </c:pt>
                <c:pt idx="52">
                  <c:v>244.2786892997305</c:v>
                </c:pt>
                <c:pt idx="53">
                  <c:v>244.35667916139485</c:v>
                </c:pt>
                <c:pt idx="54">
                  <c:v>244.43471883797406</c:v>
                </c:pt>
                <c:pt idx="55">
                  <c:v>244.51280837721117</c:v>
                </c:pt>
                <c:pt idx="56">
                  <c:v>244.59094782691034</c:v>
                </c:pt>
                <c:pt idx="57">
                  <c:v>244.66913723493684</c:v>
                </c:pt>
                <c:pt idx="58">
                  <c:v>244.74737664921716</c:v>
                </c:pt>
                <c:pt idx="59">
                  <c:v>244.82566611773905</c:v>
                </c:pt>
                <c:pt idx="60">
                  <c:v>244.90400568855179</c:v>
                </c:pt>
                <c:pt idx="61">
                  <c:v>244.9823954097661</c:v>
                </c:pt>
                <c:pt idx="62">
                  <c:v>245.06083532955435</c:v>
                </c:pt>
                <c:pt idx="63">
                  <c:v>245.1393254961506</c:v>
                </c:pt>
                <c:pt idx="64">
                  <c:v>245.21786595785076</c:v>
                </c:pt>
                <c:pt idx="65">
                  <c:v>245.29645676301263</c:v>
                </c:pt>
                <c:pt idx="66">
                  <c:v>245.37509796005608</c:v>
                </c:pt>
                <c:pt idx="67">
                  <c:v>245.45378959746296</c:v>
                </c:pt>
                <c:pt idx="68">
                  <c:v>245.53253172377742</c:v>
                </c:pt>
                <c:pt idx="69">
                  <c:v>245.61132438760595</c:v>
                </c:pt>
                <c:pt idx="70">
                  <c:v>245.69016763761744</c:v>
                </c:pt>
                <c:pt idx="71">
                  <c:v>245.76906152254324</c:v>
                </c:pt>
                <c:pt idx="72">
                  <c:v>245.84800609117733</c:v>
                </c:pt>
                <c:pt idx="73">
                  <c:v>245.92700139237647</c:v>
                </c:pt>
                <c:pt idx="74">
                  <c:v>246.00604747506014</c:v>
                </c:pt>
                <c:pt idx="75">
                  <c:v>246.08514438821081</c:v>
                </c:pt>
                <c:pt idx="76">
                  <c:v>246.1642921808739</c:v>
                </c:pt>
                <c:pt idx="77">
                  <c:v>246.24349090215799</c:v>
                </c:pt>
                <c:pt idx="78">
                  <c:v>246.3227406012349</c:v>
                </c:pt>
                <c:pt idx="79">
                  <c:v>246.40204132733973</c:v>
                </c:pt>
                <c:pt idx="80">
                  <c:v>246.48139312977099</c:v>
                </c:pt>
                <c:pt idx="81">
                  <c:v>246.5607960578908</c:v>
                </c:pt>
                <c:pt idx="82">
                  <c:v>246.64025016112478</c:v>
                </c:pt>
                <c:pt idx="83">
                  <c:v>246.71975548896239</c:v>
                </c:pt>
                <c:pt idx="84">
                  <c:v>246.79931209095687</c:v>
                </c:pt>
                <c:pt idx="85">
                  <c:v>246.8789200167254</c:v>
                </c:pt>
                <c:pt idx="86">
                  <c:v>246.95857931594927</c:v>
                </c:pt>
                <c:pt idx="87">
                  <c:v>247.03829003837376</c:v>
                </c:pt>
                <c:pt idx="88">
                  <c:v>247.1180522338085</c:v>
                </c:pt>
                <c:pt idx="89">
                  <c:v>247.1978659521275</c:v>
                </c:pt>
                <c:pt idx="90">
                  <c:v>247.27773124326916</c:v>
                </c:pt>
                <c:pt idx="91">
                  <c:v>247.35764815723641</c:v>
                </c:pt>
                <c:pt idx="92">
                  <c:v>247.43761674409697</c:v>
                </c:pt>
                <c:pt idx="93">
                  <c:v>247.51763705398318</c:v>
                </c:pt>
                <c:pt idx="94">
                  <c:v>247.59770913709235</c:v>
                </c:pt>
                <c:pt idx="95">
                  <c:v>247.67783304368672</c:v>
                </c:pt>
                <c:pt idx="96">
                  <c:v>247.75800882409362</c:v>
                </c:pt>
                <c:pt idx="97">
                  <c:v>247.83823652870561</c:v>
                </c:pt>
                <c:pt idx="98">
                  <c:v>247.91851620798045</c:v>
                </c:pt>
                <c:pt idx="99">
                  <c:v>247.99884791244136</c:v>
                </c:pt>
                <c:pt idx="100">
                  <c:v>248.07923169267707</c:v>
                </c:pt>
                <c:pt idx="101">
                  <c:v>248.15966759934193</c:v>
                </c:pt>
                <c:pt idx="102">
                  <c:v>248.24015568315596</c:v>
                </c:pt>
                <c:pt idx="103">
                  <c:v>248.32069599490501</c:v>
                </c:pt>
                <c:pt idx="104">
                  <c:v>248.40128858544091</c:v>
                </c:pt>
                <c:pt idx="105">
                  <c:v>248.48193350568152</c:v>
                </c:pt>
                <c:pt idx="106">
                  <c:v>248.56263080661074</c:v>
                </c:pt>
                <c:pt idx="107">
                  <c:v>248.64338053927884</c:v>
                </c:pt>
                <c:pt idx="108">
                  <c:v>248.7241827548024</c:v>
                </c:pt>
                <c:pt idx="109">
                  <c:v>248.80503750436449</c:v>
                </c:pt>
                <c:pt idx="110">
                  <c:v>248.88594483921477</c:v>
                </c:pt>
                <c:pt idx="111">
                  <c:v>248.96690481066952</c:v>
                </c:pt>
                <c:pt idx="112">
                  <c:v>249.04791747011186</c:v>
                </c:pt>
                <c:pt idx="113">
                  <c:v>249.12898286899181</c:v>
                </c:pt>
                <c:pt idx="114">
                  <c:v>249.21010105882638</c:v>
                </c:pt>
                <c:pt idx="115">
                  <c:v>249.29127209119972</c:v>
                </c:pt>
                <c:pt idx="116">
                  <c:v>249.37249601776321</c:v>
                </c:pt>
                <c:pt idx="117">
                  <c:v>249.45377289023551</c:v>
                </c:pt>
                <c:pt idx="118">
                  <c:v>249.53510276040285</c:v>
                </c:pt>
                <c:pt idx="119">
                  <c:v>249.61648568011887</c:v>
                </c:pt>
                <c:pt idx="120">
                  <c:v>249.69792170130498</c:v>
                </c:pt>
                <c:pt idx="121">
                  <c:v>249.77941087595036</c:v>
                </c:pt>
                <c:pt idx="122">
                  <c:v>249.86095325611203</c:v>
                </c:pt>
                <c:pt idx="123">
                  <c:v>249.94254889391502</c:v>
                </c:pt>
                <c:pt idx="124">
                  <c:v>250.02419784155254</c:v>
                </c:pt>
                <c:pt idx="125">
                  <c:v>250.10590015128597</c:v>
                </c:pt>
                <c:pt idx="126">
                  <c:v>250.18765587544496</c:v>
                </c:pt>
                <c:pt idx="127">
                  <c:v>250.26946506642773</c:v>
                </c:pt>
                <c:pt idx="128">
                  <c:v>250.35132777670094</c:v>
                </c:pt>
                <c:pt idx="129">
                  <c:v>250.43324405880003</c:v>
                </c:pt>
                <c:pt idx="130">
                  <c:v>250.51521396532917</c:v>
                </c:pt>
                <c:pt idx="131">
                  <c:v>250.59723754896137</c:v>
                </c:pt>
                <c:pt idx="132">
                  <c:v>250.67931486243876</c:v>
                </c:pt>
                <c:pt idx="133">
                  <c:v>250.76144595857249</c:v>
                </c:pt>
                <c:pt idx="134">
                  <c:v>250.84363089024302</c:v>
                </c:pt>
                <c:pt idx="135">
                  <c:v>250.92586971040012</c:v>
                </c:pt>
                <c:pt idx="136">
                  <c:v>251.00816247206299</c:v>
                </c:pt>
                <c:pt idx="137">
                  <c:v>251.09050922832046</c:v>
                </c:pt>
                <c:pt idx="138">
                  <c:v>251.172910032331</c:v>
                </c:pt>
                <c:pt idx="139">
                  <c:v>251.25536493732295</c:v>
                </c:pt>
                <c:pt idx="140">
                  <c:v>251.33787399659451</c:v>
                </c:pt>
                <c:pt idx="141">
                  <c:v>251.42043726351392</c:v>
                </c:pt>
                <c:pt idx="142">
                  <c:v>251.50305479151962</c:v>
                </c:pt>
                <c:pt idx="143">
                  <c:v>251.58572663412022</c:v>
                </c:pt>
                <c:pt idx="144">
                  <c:v>251.66845284489477</c:v>
                </c:pt>
                <c:pt idx="145">
                  <c:v>251.75123347749289</c:v>
                </c:pt>
                <c:pt idx="146">
                  <c:v>251.83406858563458</c:v>
                </c:pt>
                <c:pt idx="147">
                  <c:v>251.91695822311081</c:v>
                </c:pt>
                <c:pt idx="148">
                  <c:v>251.99990244378327</c:v>
                </c:pt>
                <c:pt idx="149">
                  <c:v>252.08290130158463</c:v>
                </c:pt>
                <c:pt idx="150">
                  <c:v>252.16595485051863</c:v>
                </c:pt>
                <c:pt idx="151">
                  <c:v>252.24906314466025</c:v>
                </c:pt>
                <c:pt idx="152">
                  <c:v>252.33222623815573</c:v>
                </c:pt>
                <c:pt idx="153">
                  <c:v>252.41544418522275</c:v>
                </c:pt>
                <c:pt idx="154">
                  <c:v>252.49871704015055</c:v>
                </c:pt>
                <c:pt idx="155">
                  <c:v>252.58204485730002</c:v>
                </c:pt>
                <c:pt idx="156">
                  <c:v>252.66542769110384</c:v>
                </c:pt>
                <c:pt idx="157">
                  <c:v>252.74886559606659</c:v>
                </c:pt>
                <c:pt idx="158">
                  <c:v>252.83235862676489</c:v>
                </c:pt>
                <c:pt idx="159">
                  <c:v>252.91590683784744</c:v>
                </c:pt>
                <c:pt idx="160">
                  <c:v>252.99951028403527</c:v>
                </c:pt>
                <c:pt idx="161">
                  <c:v>253.08316902012174</c:v>
                </c:pt>
                <c:pt idx="162">
                  <c:v>253.16688310097274</c:v>
                </c:pt>
                <c:pt idx="163">
                  <c:v>253.25065258152674</c:v>
                </c:pt>
                <c:pt idx="164">
                  <c:v>253.33447751679503</c:v>
                </c:pt>
                <c:pt idx="165">
                  <c:v>253.41835796186157</c:v>
                </c:pt>
                <c:pt idx="166">
                  <c:v>253.50229397188355</c:v>
                </c:pt>
                <c:pt idx="167">
                  <c:v>253.58628560209107</c:v>
                </c:pt>
                <c:pt idx="168">
                  <c:v>253.67033290778753</c:v>
                </c:pt>
                <c:pt idx="169">
                  <c:v>253.75443594434964</c:v>
                </c:pt>
                <c:pt idx="170">
                  <c:v>253.83859476722765</c:v>
                </c:pt>
                <c:pt idx="171">
                  <c:v>253.92280943194527</c:v>
                </c:pt>
                <c:pt idx="172">
                  <c:v>254.00707999410002</c:v>
                </c:pt>
                <c:pt idx="173">
                  <c:v>254.09140650936322</c:v>
                </c:pt>
                <c:pt idx="174">
                  <c:v>254.17578903348013</c:v>
                </c:pt>
                <c:pt idx="175">
                  <c:v>254.26022762227009</c:v>
                </c:pt>
                <c:pt idx="176">
                  <c:v>254.34472233162663</c:v>
                </c:pt>
                <c:pt idx="177">
                  <c:v>254.42927321751765</c:v>
                </c:pt>
                <c:pt idx="178">
                  <c:v>254.51388033598542</c:v>
                </c:pt>
                <c:pt idx="179">
                  <c:v>254.59854374314685</c:v>
                </c:pt>
                <c:pt idx="180">
                  <c:v>254.6832634951935</c:v>
                </c:pt>
                <c:pt idx="181">
                  <c:v>254.76803964839175</c:v>
                </c:pt>
                <c:pt idx="182">
                  <c:v>254.85287225908294</c:v>
                </c:pt>
                <c:pt idx="183">
                  <c:v>254.93776138368349</c:v>
                </c:pt>
                <c:pt idx="184">
                  <c:v>255.02270707868502</c:v>
                </c:pt>
                <c:pt idx="185">
                  <c:v>255.10770940065433</c:v>
                </c:pt>
                <c:pt idx="186">
                  <c:v>255.19276840623382</c:v>
                </c:pt>
                <c:pt idx="187">
                  <c:v>255.27788415214144</c:v>
                </c:pt>
                <c:pt idx="188">
                  <c:v>255.3630566951708</c:v>
                </c:pt>
                <c:pt idx="189">
                  <c:v>255.44828609219132</c:v>
                </c:pt>
                <c:pt idx="190">
                  <c:v>255.53357240014842</c:v>
                </c:pt>
                <c:pt idx="191">
                  <c:v>255.61891567606349</c:v>
                </c:pt>
                <c:pt idx="192">
                  <c:v>255.70431597703427</c:v>
                </c:pt>
                <c:pt idx="193">
                  <c:v>255.7897733602347</c:v>
                </c:pt>
                <c:pt idx="194">
                  <c:v>255.87528788291525</c:v>
                </c:pt>
                <c:pt idx="195">
                  <c:v>255.96085960240293</c:v>
                </c:pt>
                <c:pt idx="196">
                  <c:v>256.04648857610152</c:v>
                </c:pt>
                <c:pt idx="197">
                  <c:v>256.13217486149154</c:v>
                </c:pt>
                <c:pt idx="198">
                  <c:v>256.21791851613062</c:v>
                </c:pt>
                <c:pt idx="199">
                  <c:v>256.30371959765341</c:v>
                </c:pt>
                <c:pt idx="200">
                  <c:v>256.38957816377172</c:v>
                </c:pt>
                <c:pt idx="201">
                  <c:v>256.47549427227483</c:v>
                </c:pt>
                <c:pt idx="202">
                  <c:v>256.56146798102947</c:v>
                </c:pt>
                <c:pt idx="203">
                  <c:v>256.64749934797999</c:v>
                </c:pt>
                <c:pt idx="204">
                  <c:v>256.73358843114846</c:v>
                </c:pt>
                <c:pt idx="205">
                  <c:v>256.81973528863483</c:v>
                </c:pt>
                <c:pt idx="206">
                  <c:v>256.90593997861708</c:v>
                </c:pt>
                <c:pt idx="207">
                  <c:v>256.99220255935137</c:v>
                </c:pt>
                <c:pt idx="208">
                  <c:v>257.07852308917199</c:v>
                </c:pt>
                <c:pt idx="209">
                  <c:v>257.16490162649183</c:v>
                </c:pt>
                <c:pt idx="210">
                  <c:v>257.25133822980212</c:v>
                </c:pt>
                <c:pt idx="211">
                  <c:v>257.33783295767284</c:v>
                </c:pt>
                <c:pt idx="212">
                  <c:v>257.42438586875284</c:v>
                </c:pt>
                <c:pt idx="213">
                  <c:v>257.51099702176975</c:v>
                </c:pt>
                <c:pt idx="214">
                  <c:v>257.59766647553045</c:v>
                </c:pt>
                <c:pt idx="215">
                  <c:v>257.68439428892077</c:v>
                </c:pt>
                <c:pt idx="216">
                  <c:v>257.77118052090611</c:v>
                </c:pt>
                <c:pt idx="217">
                  <c:v>257.85802523053121</c:v>
                </c:pt>
                <c:pt idx="218">
                  <c:v>257.94492847692038</c:v>
                </c:pt>
                <c:pt idx="219">
                  <c:v>258.03189031927781</c:v>
                </c:pt>
                <c:pt idx="220">
                  <c:v>258.11891081688736</c:v>
                </c:pt>
                <c:pt idx="221">
                  <c:v>258.20599002911297</c:v>
                </c:pt>
                <c:pt idx="222">
                  <c:v>258.29312801539885</c:v>
                </c:pt>
                <c:pt idx="223">
                  <c:v>258.38032483526928</c:v>
                </c:pt>
                <c:pt idx="224">
                  <c:v>258.46758054832901</c:v>
                </c:pt>
                <c:pt idx="225">
                  <c:v>258.55489521426341</c:v>
                </c:pt>
                <c:pt idx="226">
                  <c:v>258.64226889283839</c:v>
                </c:pt>
                <c:pt idx="227">
                  <c:v>258.7297016439008</c:v>
                </c:pt>
                <c:pt idx="228">
                  <c:v>258.81719352737844</c:v>
                </c:pt>
                <c:pt idx="229">
                  <c:v>258.90474460328005</c:v>
                </c:pt>
                <c:pt idx="230">
                  <c:v>258.99235493169573</c:v>
                </c:pt>
                <c:pt idx="231">
                  <c:v>259.08002457279696</c:v>
                </c:pt>
                <c:pt idx="232">
                  <c:v>259.16775358683657</c:v>
                </c:pt>
                <c:pt idx="233">
                  <c:v>259.25554203414924</c:v>
                </c:pt>
                <c:pt idx="234">
                  <c:v>259.34338997515124</c:v>
                </c:pt>
                <c:pt idx="235">
                  <c:v>259.43129747034084</c:v>
                </c:pt>
                <c:pt idx="236">
                  <c:v>259.5192645802984</c:v>
                </c:pt>
                <c:pt idx="237">
                  <c:v>259.60729136568636</c:v>
                </c:pt>
                <c:pt idx="238">
                  <c:v>259.69537788724961</c:v>
                </c:pt>
                <c:pt idx="239">
                  <c:v>259.78352420581541</c:v>
                </c:pt>
                <c:pt idx="240">
                  <c:v>259.87173038229378</c:v>
                </c:pt>
                <c:pt idx="241">
                  <c:v>259.95999647767729</c:v>
                </c:pt>
                <c:pt idx="242">
                  <c:v>260.04832255304154</c:v>
                </c:pt>
                <c:pt idx="243">
                  <c:v>260.13670866954521</c:v>
                </c:pt>
                <c:pt idx="244">
                  <c:v>260.22515488842998</c:v>
                </c:pt>
                <c:pt idx="245">
                  <c:v>260.31366127102103</c:v>
                </c:pt>
                <c:pt idx="246">
                  <c:v>260.40222787872682</c:v>
                </c:pt>
                <c:pt idx="247">
                  <c:v>260.49085477303959</c:v>
                </c:pt>
                <c:pt idx="248">
                  <c:v>260.5795420155352</c:v>
                </c:pt>
                <c:pt idx="249">
                  <c:v>260.66828966787341</c:v>
                </c:pt>
                <c:pt idx="250">
                  <c:v>260.75709779179812</c:v>
                </c:pt>
                <c:pt idx="251">
                  <c:v>260.84596644913728</c:v>
                </c:pt>
                <c:pt idx="252">
                  <c:v>260.93489570180316</c:v>
                </c:pt>
                <c:pt idx="253">
                  <c:v>261.02388561179254</c:v>
                </c:pt>
                <c:pt idx="254">
                  <c:v>261.11293624118673</c:v>
                </c:pt>
                <c:pt idx="255">
                  <c:v>261.20204765215192</c:v>
                </c:pt>
                <c:pt idx="256">
                  <c:v>261.29121990693909</c:v>
                </c:pt>
                <c:pt idx="257">
                  <c:v>261.38045306788428</c:v>
                </c:pt>
                <c:pt idx="258">
                  <c:v>261.46974719740871</c:v>
                </c:pt>
                <c:pt idx="259">
                  <c:v>261.55910235801889</c:v>
                </c:pt>
                <c:pt idx="260">
                  <c:v>261.64851861230693</c:v>
                </c:pt>
                <c:pt idx="261">
                  <c:v>261.73799602295037</c:v>
                </c:pt>
                <c:pt idx="262">
                  <c:v>261.82753465271264</c:v>
                </c:pt>
                <c:pt idx="263">
                  <c:v>261.91713456444319</c:v>
                </c:pt>
                <c:pt idx="264">
                  <c:v>262.00679582107722</c:v>
                </c:pt>
                <c:pt idx="265">
                  <c:v>262.09651848563641</c:v>
                </c:pt>
                <c:pt idx="266">
                  <c:v>262.18630262122866</c:v>
                </c:pt>
                <c:pt idx="267">
                  <c:v>262.27614829104851</c:v>
                </c:pt>
                <c:pt idx="268">
                  <c:v>262.36605555837696</c:v>
                </c:pt>
                <c:pt idx="269">
                  <c:v>262.45602448658195</c:v>
                </c:pt>
                <c:pt idx="270">
                  <c:v>262.54605513911832</c:v>
                </c:pt>
                <c:pt idx="271">
                  <c:v>262.63614757952803</c:v>
                </c:pt>
                <c:pt idx="272">
                  <c:v>262.72630187144023</c:v>
                </c:pt>
                <c:pt idx="273">
                  <c:v>262.81651807857156</c:v>
                </c:pt>
                <c:pt idx="274">
                  <c:v>262.9067962647261</c:v>
                </c:pt>
                <c:pt idx="275">
                  <c:v>262.99713649379572</c:v>
                </c:pt>
                <c:pt idx="276">
                  <c:v>263.08753882976015</c:v>
                </c:pt>
                <c:pt idx="277">
                  <c:v>263.17800333668703</c:v>
                </c:pt>
                <c:pt idx="278">
                  <c:v>263.26853007873211</c:v>
                </c:pt>
                <c:pt idx="279">
                  <c:v>263.35911912013967</c:v>
                </c:pt>
                <c:pt idx="280">
                  <c:v>263.44977052524223</c:v>
                </c:pt>
                <c:pt idx="281">
                  <c:v>263.54048435846096</c:v>
                </c:pt>
                <c:pt idx="282">
                  <c:v>263.63126068430591</c:v>
                </c:pt>
                <c:pt idx="283">
                  <c:v>263.72209956737584</c:v>
                </c:pt>
                <c:pt idx="284">
                  <c:v>263.8130010723587</c:v>
                </c:pt>
                <c:pt idx="285">
                  <c:v>263.90396526403168</c:v>
                </c:pt>
                <c:pt idx="286">
                  <c:v>263.9949922072613</c:v>
                </c:pt>
                <c:pt idx="287">
                  <c:v>264.08608196700362</c:v>
                </c:pt>
                <c:pt idx="288">
                  <c:v>264.17723460830439</c:v>
                </c:pt>
                <c:pt idx="289">
                  <c:v>264.26845019629911</c:v>
                </c:pt>
                <c:pt idx="290">
                  <c:v>264.3597287962134</c:v>
                </c:pt>
                <c:pt idx="291">
                  <c:v>264.45107047336296</c:v>
                </c:pt>
                <c:pt idx="292">
                  <c:v>264.54247529315381</c:v>
                </c:pt>
                <c:pt idx="293">
                  <c:v>264.63394332108237</c:v>
                </c:pt>
                <c:pt idx="294">
                  <c:v>264.72547462273576</c:v>
                </c:pt>
                <c:pt idx="295">
                  <c:v>264.81706926379189</c:v>
                </c:pt>
                <c:pt idx="296">
                  <c:v>264.90872731001951</c:v>
                </c:pt>
                <c:pt idx="297">
                  <c:v>265.00044882727843</c:v>
                </c:pt>
                <c:pt idx="298">
                  <c:v>265.09223388151986</c:v>
                </c:pt>
                <c:pt idx="299">
                  <c:v>265.1840825387863</c:v>
                </c:pt>
                <c:pt idx="300">
                  <c:v>265.27599486521183</c:v>
                </c:pt>
                <c:pt idx="301">
                  <c:v>265.36797092702221</c:v>
                </c:pt>
                <c:pt idx="302">
                  <c:v>265.46001079053519</c:v>
                </c:pt>
                <c:pt idx="303">
                  <c:v>265.55211452216042</c:v>
                </c:pt>
                <c:pt idx="304">
                  <c:v>265.64428218839987</c:v>
                </c:pt>
                <c:pt idx="305">
                  <c:v>265.73651385584776</c:v>
                </c:pt>
                <c:pt idx="306">
                  <c:v>265.82880959119097</c:v>
                </c:pt>
                <c:pt idx="307">
                  <c:v>265.92116946120888</c:v>
                </c:pt>
                <c:pt idx="308">
                  <c:v>266.01359353277383</c:v>
                </c:pt>
                <c:pt idx="309">
                  <c:v>266.10608187285118</c:v>
                </c:pt>
                <c:pt idx="310">
                  <c:v>266.19863454849934</c:v>
                </c:pt>
                <c:pt idx="311">
                  <c:v>266.29125162687012</c:v>
                </c:pt>
                <c:pt idx="312">
                  <c:v>266.38393317520882</c:v>
                </c:pt>
                <c:pt idx="313">
                  <c:v>266.47667926085444</c:v>
                </c:pt>
                <c:pt idx="314">
                  <c:v>266.56948995123969</c:v>
                </c:pt>
                <c:pt idx="315">
                  <c:v>266.6623653138912</c:v>
                </c:pt>
                <c:pt idx="316">
                  <c:v>266.75530541643002</c:v>
                </c:pt>
                <c:pt idx="317">
                  <c:v>266.84831032657121</c:v>
                </c:pt>
                <c:pt idx="318">
                  <c:v>266.94138011212442</c:v>
                </c:pt>
                <c:pt idx="319">
                  <c:v>267.03451484099395</c:v>
                </c:pt>
                <c:pt idx="320">
                  <c:v>267.12771458117891</c:v>
                </c:pt>
                <c:pt idx="321">
                  <c:v>267.22097940077327</c:v>
                </c:pt>
                <c:pt idx="322">
                  <c:v>267.3143093679663</c:v>
                </c:pt>
                <c:pt idx="323">
                  <c:v>267.40770455104234</c:v>
                </c:pt>
                <c:pt idx="324">
                  <c:v>267.50116501838141</c:v>
                </c:pt>
                <c:pt idx="325">
                  <c:v>267.59469083845909</c:v>
                </c:pt>
                <c:pt idx="326">
                  <c:v>267.68828207984666</c:v>
                </c:pt>
                <c:pt idx="327">
                  <c:v>267.78193881121149</c:v>
                </c:pt>
                <c:pt idx="328">
                  <c:v>267.87566110131706</c:v>
                </c:pt>
                <c:pt idx="329">
                  <c:v>267.96944901902305</c:v>
                </c:pt>
                <c:pt idx="330">
                  <c:v>268.06330263328579</c:v>
                </c:pt>
                <c:pt idx="331">
                  <c:v>268.1572220131581</c:v>
                </c:pt>
                <c:pt idx="332">
                  <c:v>268.25120722778962</c:v>
                </c:pt>
                <c:pt idx="333">
                  <c:v>268.34525834642704</c:v>
                </c:pt>
                <c:pt idx="334">
                  <c:v>268.43937543841417</c:v>
                </c:pt>
                <c:pt idx="335">
                  <c:v>268.53355857319212</c:v>
                </c:pt>
                <c:pt idx="336">
                  <c:v>268.62780782029949</c:v>
                </c:pt>
                <c:pt idx="337">
                  <c:v>268.7221232493726</c:v>
                </c:pt>
                <c:pt idx="338">
                  <c:v>268.81650493014541</c:v>
                </c:pt>
                <c:pt idx="339">
                  <c:v>268.91095293245019</c:v>
                </c:pt>
                <c:pt idx="340">
                  <c:v>269.00546732621711</c:v>
                </c:pt>
                <c:pt idx="341">
                  <c:v>269.1000481814749</c:v>
                </c:pt>
                <c:pt idx="342">
                  <c:v>269.1946955683506</c:v>
                </c:pt>
                <c:pt idx="343">
                  <c:v>269.28940955707009</c:v>
                </c:pt>
                <c:pt idx="344">
                  <c:v>269.38419021795812</c:v>
                </c:pt>
                <c:pt idx="345">
                  <c:v>269.47903762143841</c:v>
                </c:pt>
                <c:pt idx="346">
                  <c:v>269.57395183803391</c:v>
                </c:pt>
                <c:pt idx="347">
                  <c:v>269.66893293836699</c:v>
                </c:pt>
                <c:pt idx="348">
                  <c:v>269.76398099315963</c:v>
                </c:pt>
                <c:pt idx="349">
                  <c:v>269.8590960732335</c:v>
                </c:pt>
                <c:pt idx="350">
                  <c:v>269.95427824951014</c:v>
                </c:pt>
                <c:pt idx="351">
                  <c:v>270.04952759301125</c:v>
                </c:pt>
                <c:pt idx="352">
                  <c:v>270.14484417485886</c:v>
                </c:pt>
                <c:pt idx="353">
                  <c:v>270.24022806627522</c:v>
                </c:pt>
                <c:pt idx="354">
                  <c:v>270.33567933858353</c:v>
                </c:pt>
                <c:pt idx="355">
                  <c:v>270.43119806320749</c:v>
                </c:pt>
                <c:pt idx="356">
                  <c:v>270.52678431167197</c:v>
                </c:pt>
                <c:pt idx="357">
                  <c:v>270.62243815560299</c:v>
                </c:pt>
                <c:pt idx="358">
                  <c:v>270.71815966672779</c:v>
                </c:pt>
                <c:pt idx="359">
                  <c:v>270.81394891687523</c:v>
                </c:pt>
                <c:pt idx="360">
                  <c:v>270.90980597797585</c:v>
                </c:pt>
                <c:pt idx="361">
                  <c:v>271.00573092206213</c:v>
                </c:pt>
                <c:pt idx="362">
                  <c:v>271.10172382126837</c:v>
                </c:pt>
                <c:pt idx="363">
                  <c:v>271.19778474783135</c:v>
                </c:pt>
                <c:pt idx="364">
                  <c:v>271.29391377409024</c:v>
                </c:pt>
                <c:pt idx="365">
                  <c:v>271.39011097248675</c:v>
                </c:pt>
                <c:pt idx="366">
                  <c:v>271.48637641556536</c:v>
                </c:pt>
                <c:pt idx="367">
                  <c:v>271.58271017597355</c:v>
                </c:pt>
                <c:pt idx="368">
                  <c:v>271.67911232646196</c:v>
                </c:pt>
                <c:pt idx="369">
                  <c:v>271.77558293988454</c:v>
                </c:pt>
                <c:pt idx="370">
                  <c:v>271.8721220891988</c:v>
                </c:pt>
                <c:pt idx="371">
                  <c:v>271.96872984746591</c:v>
                </c:pt>
                <c:pt idx="372">
                  <c:v>272.06540628785086</c:v>
                </c:pt>
                <c:pt idx="373">
                  <c:v>272.16215148362289</c:v>
                </c:pt>
                <c:pt idx="374">
                  <c:v>272.25896550815526</c:v>
                </c:pt>
                <c:pt idx="375">
                  <c:v>272.35584843492586</c:v>
                </c:pt>
                <c:pt idx="376">
                  <c:v>272.45280033751715</c:v>
                </c:pt>
                <c:pt idx="377">
                  <c:v>272.54982128961632</c:v>
                </c:pt>
                <c:pt idx="378">
                  <c:v>272.64691136501568</c:v>
                </c:pt>
                <c:pt idx="379">
                  <c:v>272.74407063761265</c:v>
                </c:pt>
                <c:pt idx="380">
                  <c:v>272.84129918141008</c:v>
                </c:pt>
                <c:pt idx="381">
                  <c:v>272.93859707051632</c:v>
                </c:pt>
                <c:pt idx="382">
                  <c:v>273.03596437914547</c:v>
                </c:pt>
                <c:pt idx="383">
                  <c:v>273.13340118161756</c:v>
                </c:pt>
                <c:pt idx="384">
                  <c:v>273.23090755235881</c:v>
                </c:pt>
                <c:pt idx="385">
                  <c:v>273.32848356590176</c:v>
                </c:pt>
                <c:pt idx="386">
                  <c:v>273.42612929688539</c:v>
                </c:pt>
                <c:pt idx="387">
                  <c:v>273.52384482005533</c:v>
                </c:pt>
                <c:pt idx="388">
                  <c:v>273.6216302102643</c:v>
                </c:pt>
                <c:pt idx="389">
                  <c:v>273.71948554247189</c:v>
                </c:pt>
                <c:pt idx="390">
                  <c:v>273.81741089174511</c:v>
                </c:pt>
                <c:pt idx="391">
                  <c:v>273.91540633325826</c:v>
                </c:pt>
                <c:pt idx="392">
                  <c:v>274.01347194229345</c:v>
                </c:pt>
                <c:pt idx="393">
                  <c:v>274.11160779424057</c:v>
                </c:pt>
                <c:pt idx="394">
                  <c:v>274.20981396459757</c:v>
                </c:pt>
                <c:pt idx="395">
                  <c:v>274.30809052897058</c:v>
                </c:pt>
                <c:pt idx="396">
                  <c:v>274.40643756307429</c:v>
                </c:pt>
                <c:pt idx="397">
                  <c:v>274.50485514273191</c:v>
                </c:pt>
                <c:pt idx="398">
                  <c:v>274.60334334387539</c:v>
                </c:pt>
                <c:pt idx="399">
                  <c:v>274.70190224254588</c:v>
                </c:pt>
                <c:pt idx="400">
                  <c:v>274.80053191489367</c:v>
                </c:pt>
                <c:pt idx="401">
                  <c:v>274.89923243717828</c:v>
                </c:pt>
                <c:pt idx="402">
                  <c:v>274.99800388576909</c:v>
                </c:pt>
                <c:pt idx="403">
                  <c:v>275.09684633714511</c:v>
                </c:pt>
                <c:pt idx="404">
                  <c:v>275.19575986789539</c:v>
                </c:pt>
                <c:pt idx="405">
                  <c:v>275.29474455471927</c:v>
                </c:pt>
                <c:pt idx="406">
                  <c:v>275.39380047442631</c:v>
                </c:pt>
                <c:pt idx="407">
                  <c:v>275.4929277039368</c:v>
                </c:pt>
                <c:pt idx="408">
                  <c:v>275.59212632028169</c:v>
                </c:pt>
                <c:pt idx="409">
                  <c:v>275.69139640060303</c:v>
                </c:pt>
                <c:pt idx="410">
                  <c:v>275.79073802215402</c:v>
                </c:pt>
                <c:pt idx="411">
                  <c:v>275.89015126229924</c:v>
                </c:pt>
                <c:pt idx="412">
                  <c:v>275.98963619851492</c:v>
                </c:pt>
                <c:pt idx="413">
                  <c:v>276.0891929083889</c:v>
                </c:pt>
                <c:pt idx="414">
                  <c:v>276.18882146962125</c:v>
                </c:pt>
                <c:pt idx="415">
                  <c:v>276.28852196002407</c:v>
                </c:pt>
                <c:pt idx="416">
                  <c:v>276.38829445752197</c:v>
                </c:pt>
                <c:pt idx="417">
                  <c:v>276.48813904015196</c:v>
                </c:pt>
                <c:pt idx="418">
                  <c:v>276.58805578606416</c:v>
                </c:pt>
                <c:pt idx="419">
                  <c:v>276.68804477352148</c:v>
                </c:pt>
                <c:pt idx="420">
                  <c:v>276.78810608090015</c:v>
                </c:pt>
                <c:pt idx="421">
                  <c:v>276.88823978668955</c:v>
                </c:pt>
                <c:pt idx="422">
                  <c:v>276.98844596949311</c:v>
                </c:pt>
                <c:pt idx="423">
                  <c:v>277.08872470802777</c:v>
                </c:pt>
                <c:pt idx="424">
                  <c:v>277.1890760811246</c:v>
                </c:pt>
                <c:pt idx="425">
                  <c:v>277.28950016772899</c:v>
                </c:pt>
                <c:pt idx="426">
                  <c:v>277.38999704690059</c:v>
                </c:pt>
                <c:pt idx="427">
                  <c:v>277.49056679781393</c:v>
                </c:pt>
                <c:pt idx="428">
                  <c:v>277.59120949975824</c:v>
                </c:pt>
                <c:pt idx="429">
                  <c:v>277.69192523213786</c:v>
                </c:pt>
                <c:pt idx="430">
                  <c:v>277.79271407447237</c:v>
                </c:pt>
                <c:pt idx="431">
                  <c:v>277.89357610639701</c:v>
                </c:pt>
                <c:pt idx="432">
                  <c:v>277.99451140766251</c:v>
                </c:pt>
                <c:pt idx="433">
                  <c:v>278.09552005813561</c:v>
                </c:pt>
                <c:pt idx="434">
                  <c:v>278.19660213779923</c:v>
                </c:pt>
                <c:pt idx="435">
                  <c:v>278.29775772675242</c:v>
                </c:pt>
                <c:pt idx="436">
                  <c:v>278.39898690521096</c:v>
                </c:pt>
                <c:pt idx="437">
                  <c:v>278.50028975350739</c:v>
                </c:pt>
                <c:pt idx="438">
                  <c:v>278.601666352091</c:v>
                </c:pt>
                <c:pt idx="439">
                  <c:v>278.70311678152859</c:v>
                </c:pt>
                <c:pt idx="440">
                  <c:v>278.80464112250411</c:v>
                </c:pt>
                <c:pt idx="441">
                  <c:v>278.9062394558191</c:v>
                </c:pt>
                <c:pt idx="442">
                  <c:v>279.00791186239303</c:v>
                </c:pt>
                <c:pt idx="443">
                  <c:v>279.10965842326345</c:v>
                </c:pt>
                <c:pt idx="444">
                  <c:v>279.21147921958607</c:v>
                </c:pt>
                <c:pt idx="445">
                  <c:v>279.31337433263502</c:v>
                </c:pt>
                <c:pt idx="446">
                  <c:v>279.41534384380327</c:v>
                </c:pt>
                <c:pt idx="447">
                  <c:v>279.51738783460257</c:v>
                </c:pt>
                <c:pt idx="448">
                  <c:v>279.61950638666383</c:v>
                </c:pt>
                <c:pt idx="449">
                  <c:v>279.72169958173725</c:v>
                </c:pt>
                <c:pt idx="450">
                  <c:v>279.82396750169266</c:v>
                </c:pt>
                <c:pt idx="451">
                  <c:v>279.92631022851958</c:v>
                </c:pt>
                <c:pt idx="452">
                  <c:v>280.02872784432759</c:v>
                </c:pt>
                <c:pt idx="453">
                  <c:v>280.13122043134649</c:v>
                </c:pt>
                <c:pt idx="454">
                  <c:v>280.23378807192643</c:v>
                </c:pt>
                <c:pt idx="455">
                  <c:v>280.33643084853827</c:v>
                </c:pt>
                <c:pt idx="456">
                  <c:v>280.43914884377375</c:v>
                </c:pt>
                <c:pt idx="457">
                  <c:v>280.54194214034561</c:v>
                </c:pt>
                <c:pt idx="458">
                  <c:v>280.64481082108807</c:v>
                </c:pt>
                <c:pt idx="459">
                  <c:v>280.74775496895683</c:v>
                </c:pt>
                <c:pt idx="460">
                  <c:v>280.85077466702916</c:v>
                </c:pt>
                <c:pt idx="461">
                  <c:v>280.9538699985045</c:v>
                </c:pt>
                <c:pt idx="462">
                  <c:v>281.05704104670463</c:v>
                </c:pt>
                <c:pt idx="463">
                  <c:v>281.16028789507345</c:v>
                </c:pt>
                <c:pt idx="464">
                  <c:v>281.26361062717774</c:v>
                </c:pt>
                <c:pt idx="465">
                  <c:v>281.36700932670709</c:v>
                </c:pt>
                <c:pt idx="466">
                  <c:v>281.47048407747423</c:v>
                </c:pt>
                <c:pt idx="467">
                  <c:v>281.57403496341516</c:v>
                </c:pt>
                <c:pt idx="468">
                  <c:v>281.67766206858954</c:v>
                </c:pt>
                <c:pt idx="469">
                  <c:v>281.78136547718071</c:v>
                </c:pt>
                <c:pt idx="470">
                  <c:v>281.88514527349611</c:v>
                </c:pt>
                <c:pt idx="471">
                  <c:v>281.98900154196747</c:v>
                </c:pt>
                <c:pt idx="472">
                  <c:v>282.0929343671508</c:v>
                </c:pt>
                <c:pt idx="473">
                  <c:v>282.19694383372706</c:v>
                </c:pt>
                <c:pt idx="474">
                  <c:v>282.30103002650202</c:v>
                </c:pt>
                <c:pt idx="475">
                  <c:v>282.40519303040656</c:v>
                </c:pt>
                <c:pt idx="476">
                  <c:v>282.5094329304971</c:v>
                </c:pt>
                <c:pt idx="477">
                  <c:v>282.61374981195553</c:v>
                </c:pt>
                <c:pt idx="478">
                  <c:v>282.71814376008973</c:v>
                </c:pt>
                <c:pt idx="479">
                  <c:v>282.82261486033372</c:v>
                </c:pt>
                <c:pt idx="480">
                  <c:v>282.92716319824757</c:v>
                </c:pt>
                <c:pt idx="481">
                  <c:v>283.0317888595182</c:v>
                </c:pt>
                <c:pt idx="482">
                  <c:v>283.13649192995922</c:v>
                </c:pt>
                <c:pt idx="483">
                  <c:v>283.24127249551123</c:v>
                </c:pt>
                <c:pt idx="484">
                  <c:v>283.34613064224214</c:v>
                </c:pt>
                <c:pt idx="485">
                  <c:v>283.45106645634735</c:v>
                </c:pt>
                <c:pt idx="486">
                  <c:v>283.55608002414999</c:v>
                </c:pt>
                <c:pt idx="487">
                  <c:v>283.66117143210118</c:v>
                </c:pt>
                <c:pt idx="488">
                  <c:v>283.76634076678022</c:v>
                </c:pt>
                <c:pt idx="489">
                  <c:v>283.87158811489485</c:v>
                </c:pt>
                <c:pt idx="490">
                  <c:v>283.97691356328158</c:v>
                </c:pt>
                <c:pt idx="491">
                  <c:v>284.08231719890574</c:v>
                </c:pt>
                <c:pt idx="492">
                  <c:v>284.1877991088619</c:v>
                </c:pt>
                <c:pt idx="493">
                  <c:v>284.29335938037394</c:v>
                </c:pt>
                <c:pt idx="494">
                  <c:v>284.3989981007955</c:v>
                </c:pt>
                <c:pt idx="495">
                  <c:v>284.50471535761</c:v>
                </c:pt>
                <c:pt idx="496">
                  <c:v>284.610511238431</c:v>
                </c:pt>
                <c:pt idx="497">
                  <c:v>284.71638583100258</c:v>
                </c:pt>
                <c:pt idx="498">
                  <c:v>284.82233922319926</c:v>
                </c:pt>
                <c:pt idx="499">
                  <c:v>284.92837150302648</c:v>
                </c:pt>
                <c:pt idx="500">
                  <c:v>285.03448275862075</c:v>
                </c:pt>
                <c:pt idx="501">
                  <c:v>285.14067307824985</c:v>
                </c:pt>
                <c:pt idx="502">
                  <c:v>285.24694255031335</c:v>
                </c:pt>
                <c:pt idx="503">
                  <c:v>285.35329126334256</c:v>
                </c:pt>
                <c:pt idx="504">
                  <c:v>285.45971930600069</c:v>
                </c:pt>
                <c:pt idx="505">
                  <c:v>285.56622676708355</c:v>
                </c:pt>
                <c:pt idx="506">
                  <c:v>285.67281373551941</c:v>
                </c:pt>
                <c:pt idx="507">
                  <c:v>285.77948030036924</c:v>
                </c:pt>
                <c:pt idx="508">
                  <c:v>285.8862265508273</c:v>
                </c:pt>
                <c:pt idx="509">
                  <c:v>285.99305257622103</c:v>
                </c:pt>
                <c:pt idx="510">
                  <c:v>286.09995846601134</c:v>
                </c:pt>
                <c:pt idx="511">
                  <c:v>286.20694430979324</c:v>
                </c:pt>
                <c:pt idx="512">
                  <c:v>286.31401019729549</c:v>
                </c:pt>
                <c:pt idx="513">
                  <c:v>286.42115621838138</c:v>
                </c:pt>
                <c:pt idx="514">
                  <c:v>286.52838246304873</c:v>
                </c:pt>
                <c:pt idx="515">
                  <c:v>286.63568902143004</c:v>
                </c:pt>
                <c:pt idx="516">
                  <c:v>286.74307598379306</c:v>
                </c:pt>
                <c:pt idx="517">
                  <c:v>286.85054344054078</c:v>
                </c:pt>
                <c:pt idx="518">
                  <c:v>286.95809148221184</c:v>
                </c:pt>
                <c:pt idx="519">
                  <c:v>287.0657201994805</c:v>
                </c:pt>
                <c:pt idx="520">
                  <c:v>287.17342968315734</c:v>
                </c:pt>
                <c:pt idx="521">
                  <c:v>287.28122002418922</c:v>
                </c:pt>
                <c:pt idx="522">
                  <c:v>287.38909131365955</c:v>
                </c:pt>
                <c:pt idx="523">
                  <c:v>287.49704364278858</c:v>
                </c:pt>
                <c:pt idx="524">
                  <c:v>287.60507710293382</c:v>
                </c:pt>
                <c:pt idx="525">
                  <c:v>287.71319178559003</c:v>
                </c:pt>
                <c:pt idx="526">
                  <c:v>287.82138778238948</c:v>
                </c:pt>
                <c:pt idx="527">
                  <c:v>287.92966518510264</c:v>
                </c:pt>
                <c:pt idx="528">
                  <c:v>288.03802408563786</c:v>
                </c:pt>
                <c:pt idx="529">
                  <c:v>288.14646457604198</c:v>
                </c:pt>
                <c:pt idx="530">
                  <c:v>288.25498674850053</c:v>
                </c:pt>
                <c:pt idx="531">
                  <c:v>288.3635906953379</c:v>
                </c:pt>
                <c:pt idx="532">
                  <c:v>288.47227650901783</c:v>
                </c:pt>
                <c:pt idx="533">
                  <c:v>288.5810442821433</c:v>
                </c:pt>
                <c:pt idx="534">
                  <c:v>288.68989410745718</c:v>
                </c:pt>
                <c:pt idx="535">
                  <c:v>288.79882607784219</c:v>
                </c:pt>
                <c:pt idx="536">
                  <c:v>288.90784028632146</c:v>
                </c:pt>
                <c:pt idx="537">
                  <c:v>289.01693682605838</c:v>
                </c:pt>
                <c:pt idx="538">
                  <c:v>289.1261157903574</c:v>
                </c:pt>
                <c:pt idx="539">
                  <c:v>289.2353772726637</c:v>
                </c:pt>
                <c:pt idx="540">
                  <c:v>289.34472136656404</c:v>
                </c:pt>
                <c:pt idx="541">
                  <c:v>289.45414816578659</c:v>
                </c:pt>
                <c:pt idx="542">
                  <c:v>289.56365776420148</c:v>
                </c:pt>
                <c:pt idx="543">
                  <c:v>289.67325025582085</c:v>
                </c:pt>
                <c:pt idx="544">
                  <c:v>289.78292573479922</c:v>
                </c:pt>
                <c:pt idx="545">
                  <c:v>289.89268429543387</c:v>
                </c:pt>
                <c:pt idx="546">
                  <c:v>290.00252603216484</c:v>
                </c:pt>
                <c:pt idx="547">
                  <c:v>290.11245103957549</c:v>
                </c:pt>
                <c:pt idx="548">
                  <c:v>290.2224594123926</c:v>
                </c:pt>
                <c:pt idx="549">
                  <c:v>290.33255124548663</c:v>
                </c:pt>
                <c:pt idx="550">
                  <c:v>290.4427266338721</c:v>
                </c:pt>
                <c:pt idx="551">
                  <c:v>290.55298567270785</c:v>
                </c:pt>
                <c:pt idx="552">
                  <c:v>290.66332845729715</c:v>
                </c:pt>
                <c:pt idx="553">
                  <c:v>290.77375508308825</c:v>
                </c:pt>
                <c:pt idx="554">
                  <c:v>290.88426564567442</c:v>
                </c:pt>
                <c:pt idx="555">
                  <c:v>290.9948602407942</c:v>
                </c:pt>
                <c:pt idx="556">
                  <c:v>291.10553896433197</c:v>
                </c:pt>
                <c:pt idx="557">
                  <c:v>291.21630191231804</c:v>
                </c:pt>
                <c:pt idx="558">
                  <c:v>291.32714918092881</c:v>
                </c:pt>
                <c:pt idx="559">
                  <c:v>291.43808086648716</c:v>
                </c:pt>
                <c:pt idx="560">
                  <c:v>291.54909706546277</c:v>
                </c:pt>
                <c:pt idx="561">
                  <c:v>291.66019787447254</c:v>
                </c:pt>
                <c:pt idx="562">
                  <c:v>291.77138339028045</c:v>
                </c:pt>
                <c:pt idx="563">
                  <c:v>291.88265370979821</c:v>
                </c:pt>
                <c:pt idx="564">
                  <c:v>291.99400893008539</c:v>
                </c:pt>
                <c:pt idx="565">
                  <c:v>292.10544914834975</c:v>
                </c:pt>
                <c:pt idx="566">
                  <c:v>292.21697446194747</c:v>
                </c:pt>
                <c:pt idx="567">
                  <c:v>292.32858496838355</c:v>
                </c:pt>
                <c:pt idx="568">
                  <c:v>292.44028076531191</c:v>
                </c:pt>
                <c:pt idx="569">
                  <c:v>292.55206195053586</c:v>
                </c:pt>
                <c:pt idx="570">
                  <c:v>292.6639286220082</c:v>
                </c:pt>
                <c:pt idx="571">
                  <c:v>292.77588087783175</c:v>
                </c:pt>
                <c:pt idx="572">
                  <c:v>292.88791881625946</c:v>
                </c:pt>
                <c:pt idx="573">
                  <c:v>293.00004253569455</c:v>
                </c:pt>
                <c:pt idx="574">
                  <c:v>293.11225213469123</c:v>
                </c:pt>
                <c:pt idx="575">
                  <c:v>293.22454771195459</c:v>
                </c:pt>
                <c:pt idx="576">
                  <c:v>293.33692936634111</c:v>
                </c:pt>
                <c:pt idx="577">
                  <c:v>293.44939719685897</c:v>
                </c:pt>
                <c:pt idx="578">
                  <c:v>293.56195130266786</c:v>
                </c:pt>
                <c:pt idx="579">
                  <c:v>293.67459178308019</c:v>
                </c:pt>
                <c:pt idx="580">
                  <c:v>293.78731873756044</c:v>
                </c:pt>
                <c:pt idx="581">
                  <c:v>293.90013226572614</c:v>
                </c:pt>
                <c:pt idx="582">
                  <c:v>294.01303246734773</c:v>
                </c:pt>
                <c:pt idx="583">
                  <c:v>294.12601944234905</c:v>
                </c:pt>
                <c:pt idx="584">
                  <c:v>294.23909329080766</c:v>
                </c:pt>
                <c:pt idx="585">
                  <c:v>294.35225411295494</c:v>
                </c:pt>
                <c:pt idx="586">
                  <c:v>294.4655020091767</c:v>
                </c:pt>
                <c:pt idx="587">
                  <c:v>294.57883708001316</c:v>
                </c:pt>
                <c:pt idx="588">
                  <c:v>294.69225942615941</c:v>
                </c:pt>
                <c:pt idx="589">
                  <c:v>294.80576914846569</c:v>
                </c:pt>
                <c:pt idx="590">
                  <c:v>294.9193663479378</c:v>
                </c:pt>
                <c:pt idx="591">
                  <c:v>295.03305112573707</c:v>
                </c:pt>
                <c:pt idx="592">
                  <c:v>295.146823583181</c:v>
                </c:pt>
                <c:pt idx="593">
                  <c:v>295.26068382174344</c:v>
                </c:pt>
                <c:pt idx="594">
                  <c:v>295.37463194305479</c:v>
                </c:pt>
                <c:pt idx="595">
                  <c:v>295.48866804890253</c:v>
                </c:pt>
                <c:pt idx="596">
                  <c:v>295.60279224123133</c:v>
                </c:pt>
                <c:pt idx="597">
                  <c:v>295.71700462214341</c:v>
                </c:pt>
                <c:pt idx="598">
                  <c:v>295.83130529389877</c:v>
                </c:pt>
                <c:pt idx="599">
                  <c:v>295.94569435891566</c:v>
                </c:pt>
                <c:pt idx="600">
                  <c:v>296.06017191977082</c:v>
                </c:pt>
                <c:pt idx="601">
                  <c:v>296.17473807919976</c:v>
                </c:pt>
                <c:pt idx="602">
                  <c:v>296.28939294009695</c:v>
                </c:pt>
                <c:pt idx="603">
                  <c:v>296.40413660551644</c:v>
                </c:pt>
                <c:pt idx="604">
                  <c:v>296.51896917867191</c:v>
                </c:pt>
                <c:pt idx="605">
                  <c:v>296.63389076293691</c:v>
                </c:pt>
                <c:pt idx="606">
                  <c:v>296.74890146184555</c:v>
                </c:pt>
                <c:pt idx="607">
                  <c:v>296.86400137909243</c:v>
                </c:pt>
                <c:pt idx="608">
                  <c:v>296.97919061853304</c:v>
                </c:pt>
                <c:pt idx="609">
                  <c:v>297.09446928418419</c:v>
                </c:pt>
                <c:pt idx="610">
                  <c:v>297.20983748022439</c:v>
                </c:pt>
                <c:pt idx="611">
                  <c:v>297.32529531099379</c:v>
                </c:pt>
                <c:pt idx="612">
                  <c:v>297.44084288099486</c:v>
                </c:pt>
                <c:pt idx="613">
                  <c:v>297.55648029489265</c:v>
                </c:pt>
                <c:pt idx="614">
                  <c:v>297.67220765751489</c:v>
                </c:pt>
                <c:pt idx="615">
                  <c:v>297.78802507385257</c:v>
                </c:pt>
                <c:pt idx="616">
                  <c:v>297.90393264906015</c:v>
                </c:pt>
                <c:pt idx="617">
                  <c:v>298.01993048845566</c:v>
                </c:pt>
                <c:pt idx="618">
                  <c:v>298.13601869752148</c:v>
                </c:pt>
                <c:pt idx="619">
                  <c:v>298.2521973819043</c:v>
                </c:pt>
                <c:pt idx="620">
                  <c:v>298.36846664741557</c:v>
                </c:pt>
                <c:pt idx="621">
                  <c:v>298.48482660003179</c:v>
                </c:pt>
                <c:pt idx="622">
                  <c:v>298.60127734589491</c:v>
                </c:pt>
                <c:pt idx="623">
                  <c:v>298.71781899131241</c:v>
                </c:pt>
                <c:pt idx="624">
                  <c:v>298.83445164275798</c:v>
                </c:pt>
                <c:pt idx="625">
                  <c:v>298.95117540687164</c:v>
                </c:pt>
                <c:pt idx="626">
                  <c:v>299.06799039045995</c:v>
                </c:pt>
                <c:pt idx="627">
                  <c:v>299.18489670049661</c:v>
                </c:pt>
                <c:pt idx="628">
                  <c:v>299.30189444412258</c:v>
                </c:pt>
                <c:pt idx="629">
                  <c:v>299.41898372864659</c:v>
                </c:pt>
                <c:pt idx="630">
                  <c:v>299.53616466154517</c:v>
                </c:pt>
                <c:pt idx="631">
                  <c:v>299.65343735046332</c:v>
                </c:pt>
                <c:pt idx="632">
                  <c:v>299.77080190321459</c:v>
                </c:pt>
                <c:pt idx="633">
                  <c:v>299.88825842778158</c:v>
                </c:pt>
                <c:pt idx="634">
                  <c:v>300.00580703231611</c:v>
                </c:pt>
                <c:pt idx="635">
                  <c:v>300.12344782513981</c:v>
                </c:pt>
                <c:pt idx="636">
                  <c:v>300.24118091474406</c:v>
                </c:pt>
                <c:pt idx="637">
                  <c:v>300.3590064097906</c:v>
                </c:pt>
                <c:pt idx="638">
                  <c:v>300.47692441911192</c:v>
                </c:pt>
                <c:pt idx="639">
                  <c:v>300.59493505171139</c:v>
                </c:pt>
                <c:pt idx="640">
                  <c:v>300.71303841676371</c:v>
                </c:pt>
                <c:pt idx="641">
                  <c:v>300.83123462361527</c:v>
                </c:pt>
                <c:pt idx="642">
                  <c:v>300.94952378178431</c:v>
                </c:pt>
                <c:pt idx="643">
                  <c:v>301.06790600096156</c:v>
                </c:pt>
                <c:pt idx="644">
                  <c:v>301.18638139101034</c:v>
                </c:pt>
                <c:pt idx="645">
                  <c:v>301.30495006196691</c:v>
                </c:pt>
                <c:pt idx="646">
                  <c:v>301.42361212404097</c:v>
                </c:pt>
                <c:pt idx="647">
                  <c:v>301.54236768761587</c:v>
                </c:pt>
                <c:pt idx="648">
                  <c:v>301.66121686324885</c:v>
                </c:pt>
                <c:pt idx="649">
                  <c:v>301.78015976167183</c:v>
                </c:pt>
                <c:pt idx="650">
                  <c:v>301.89919649379112</c:v>
                </c:pt>
                <c:pt idx="651">
                  <c:v>302.01832717068822</c:v>
                </c:pt>
                <c:pt idx="652">
                  <c:v>302.13755190362008</c:v>
                </c:pt>
                <c:pt idx="653">
                  <c:v>302.25687080401934</c:v>
                </c:pt>
                <c:pt idx="654">
                  <c:v>302.37628398349477</c:v>
                </c:pt>
                <c:pt idx="655">
                  <c:v>302.49579155383151</c:v>
                </c:pt>
                <c:pt idx="656">
                  <c:v>302.61539362699159</c:v>
                </c:pt>
                <c:pt idx="657">
                  <c:v>302.73509031511412</c:v>
                </c:pt>
                <c:pt idx="658">
                  <c:v>302.85488173051561</c:v>
                </c:pt>
                <c:pt idx="659">
                  <c:v>302.97476798569068</c:v>
                </c:pt>
                <c:pt idx="660">
                  <c:v>303.09474919331188</c:v>
                </c:pt>
                <c:pt idx="661">
                  <c:v>303.21482546623042</c:v>
                </c:pt>
                <c:pt idx="662">
                  <c:v>303.33499691747647</c:v>
                </c:pt>
                <c:pt idx="663">
                  <c:v>303.45526366025933</c:v>
                </c:pt>
                <c:pt idx="664">
                  <c:v>303.57562580796804</c:v>
                </c:pt>
                <c:pt idx="665">
                  <c:v>303.69608347417153</c:v>
                </c:pt>
                <c:pt idx="666">
                  <c:v>303.81663677261901</c:v>
                </c:pt>
                <c:pt idx="667">
                  <c:v>303.93728581724054</c:v>
                </c:pt>
                <c:pt idx="668">
                  <c:v>304.05803072214701</c:v>
                </c:pt>
                <c:pt idx="669">
                  <c:v>304.17887160163093</c:v>
                </c:pt>
                <c:pt idx="670">
                  <c:v>304.29980857016642</c:v>
                </c:pt>
                <c:pt idx="671">
                  <c:v>304.42084174240972</c:v>
                </c:pt>
                <c:pt idx="672">
                  <c:v>304.54197123319972</c:v>
                </c:pt>
                <c:pt idx="673">
                  <c:v>304.66319715755799</c:v>
                </c:pt>
                <c:pt idx="674">
                  <c:v>304.78451963068937</c:v>
                </c:pt>
                <c:pt idx="675">
                  <c:v>304.90593876798238</c:v>
                </c:pt>
                <c:pt idx="676">
                  <c:v>305.02745468500922</c:v>
                </c:pt>
                <c:pt idx="677">
                  <c:v>305.14906749752669</c:v>
                </c:pt>
                <c:pt idx="678">
                  <c:v>305.27077732147609</c:v>
                </c:pt>
                <c:pt idx="679">
                  <c:v>305.39258427298392</c:v>
                </c:pt>
                <c:pt idx="680">
                  <c:v>305.51448846836195</c:v>
                </c:pt>
                <c:pt idx="681">
                  <c:v>305.63649002410784</c:v>
                </c:pt>
                <c:pt idx="682">
                  <c:v>305.75858905690529</c:v>
                </c:pt>
                <c:pt idx="683">
                  <c:v>305.88078568362471</c:v>
                </c:pt>
                <c:pt idx="684">
                  <c:v>306.00308002132323</c:v>
                </c:pt>
                <c:pt idx="685">
                  <c:v>306.12547218724541</c:v>
                </c:pt>
                <c:pt idx="686">
                  <c:v>306.24796229882332</c:v>
                </c:pt>
                <c:pt idx="687">
                  <c:v>306.37055047367721</c:v>
                </c:pt>
                <c:pt idx="688">
                  <c:v>306.49323682961557</c:v>
                </c:pt>
                <c:pt idx="689">
                  <c:v>306.61602148463584</c:v>
                </c:pt>
                <c:pt idx="690">
                  <c:v>306.73890455692447</c:v>
                </c:pt>
                <c:pt idx="691">
                  <c:v>306.86188616485754</c:v>
                </c:pt>
                <c:pt idx="692">
                  <c:v>306.98496642700098</c:v>
                </c:pt>
                <c:pt idx="693">
                  <c:v>307.10814546211117</c:v>
                </c:pt>
                <c:pt idx="694">
                  <c:v>307.23142338913499</c:v>
                </c:pt>
                <c:pt idx="695">
                  <c:v>307.35480032721057</c:v>
                </c:pt>
                <c:pt idx="696">
                  <c:v>307.47827639566725</c:v>
                </c:pt>
                <c:pt idx="697">
                  <c:v>307.60185171402634</c:v>
                </c:pt>
                <c:pt idx="698">
                  <c:v>307.72552640200144</c:v>
                </c:pt>
                <c:pt idx="699">
                  <c:v>307.84930057949862</c:v>
                </c:pt>
                <c:pt idx="700">
                  <c:v>307.973174366617</c:v>
                </c:pt>
                <c:pt idx="701">
                  <c:v>308.0971478836492</c:v>
                </c:pt>
                <c:pt idx="702">
                  <c:v>308.22122125108137</c:v>
                </c:pt>
                <c:pt idx="703">
                  <c:v>308.34539458959404</c:v>
                </c:pt>
                <c:pt idx="704">
                  <c:v>308.4696680200621</c:v>
                </c:pt>
                <c:pt idx="705">
                  <c:v>308.59404166355563</c:v>
                </c:pt>
                <c:pt idx="706">
                  <c:v>308.71851564133976</c:v>
                </c:pt>
                <c:pt idx="707">
                  <c:v>308.84309007487559</c:v>
                </c:pt>
                <c:pt idx="708">
                  <c:v>308.96776508582025</c:v>
                </c:pt>
                <c:pt idx="709">
                  <c:v>309.09254079602732</c:v>
                </c:pt>
                <c:pt idx="710">
                  <c:v>309.21741732754754</c:v>
                </c:pt>
                <c:pt idx="711">
                  <c:v>309.34239480262863</c:v>
                </c:pt>
                <c:pt idx="712">
                  <c:v>309.46747334371628</c:v>
                </c:pt>
                <c:pt idx="713">
                  <c:v>309.5926530734543</c:v>
                </c:pt>
                <c:pt idx="714">
                  <c:v>309.71793411468479</c:v>
                </c:pt>
                <c:pt idx="715">
                  <c:v>309.84331659044909</c:v>
                </c:pt>
                <c:pt idx="716">
                  <c:v>309.96880062398759</c:v>
                </c:pt>
                <c:pt idx="717">
                  <c:v>310.09438633874043</c:v>
                </c:pt>
                <c:pt idx="718">
                  <c:v>310.22007385834809</c:v>
                </c:pt>
                <c:pt idx="719">
                  <c:v>310.34586330665144</c:v>
                </c:pt>
                <c:pt idx="720">
                  <c:v>310.47175480769232</c:v>
                </c:pt>
                <c:pt idx="721">
                  <c:v>310.59774848571391</c:v>
                </c:pt>
                <c:pt idx="722">
                  <c:v>310.72384446516105</c:v>
                </c:pt>
                <c:pt idx="723">
                  <c:v>310.85004287068097</c:v>
                </c:pt>
                <c:pt idx="724">
                  <c:v>310.97634382712334</c:v>
                </c:pt>
                <c:pt idx="725">
                  <c:v>311.10274745954086</c:v>
                </c:pt>
                <c:pt idx="726">
                  <c:v>311.22925389318959</c:v>
                </c:pt>
                <c:pt idx="727">
                  <c:v>311.35586325352944</c:v>
                </c:pt>
                <c:pt idx="728">
                  <c:v>311.48257566622453</c:v>
                </c:pt>
                <c:pt idx="729">
                  <c:v>311.60939125714378</c:v>
                </c:pt>
                <c:pt idx="730">
                  <c:v>311.73631015236089</c:v>
                </c:pt>
                <c:pt idx="731">
                  <c:v>311.86333247815526</c:v>
                </c:pt>
                <c:pt idx="732">
                  <c:v>311.99045836101214</c:v>
                </c:pt>
                <c:pt idx="733">
                  <c:v>312.11768792762314</c:v>
                </c:pt>
                <c:pt idx="734">
                  <c:v>312.24502130488656</c:v>
                </c:pt>
                <c:pt idx="735">
                  <c:v>312.37245861990783</c:v>
                </c:pt>
                <c:pt idx="736">
                  <c:v>312.5</c:v>
                </c:pt>
                <c:pt idx="737">
                  <c:v>312.62764557268423</c:v>
                </c:pt>
                <c:pt idx="738">
                  <c:v>312.75539546569001</c:v>
                </c:pt>
                <c:pt idx="739">
                  <c:v>312.88324980695569</c:v>
                </c:pt>
                <c:pt idx="740">
                  <c:v>313.01120872462894</c:v>
                </c:pt>
                <c:pt idx="741">
                  <c:v>313.13927234706716</c:v>
                </c:pt>
                <c:pt idx="742">
                  <c:v>313.26744080283788</c:v>
                </c:pt>
                <c:pt idx="743">
                  <c:v>313.39571422071919</c:v>
                </c:pt>
                <c:pt idx="744">
                  <c:v>313.52409272970021</c:v>
                </c:pt>
                <c:pt idx="745">
                  <c:v>313.65257645898157</c:v>
                </c:pt>
                <c:pt idx="746">
                  <c:v>313.78116553797565</c:v>
                </c:pt>
                <c:pt idx="747">
                  <c:v>313.90986009630723</c:v>
                </c:pt>
                <c:pt idx="748">
                  <c:v>314.03866026381377</c:v>
                </c:pt>
                <c:pt idx="749">
                  <c:v>314.16756617054597</c:v>
                </c:pt>
                <c:pt idx="750">
                  <c:v>314.29657794676808</c:v>
                </c:pt>
                <c:pt idx="751">
                  <c:v>314.42569572295849</c:v>
                </c:pt>
                <c:pt idx="752">
                  <c:v>314.55491962981006</c:v>
                </c:pt>
                <c:pt idx="753">
                  <c:v>314.68424979823055</c:v>
                </c:pt>
                <c:pt idx="754">
                  <c:v>314.81368635934314</c:v>
                </c:pt>
                <c:pt idx="755">
                  <c:v>314.9432294444868</c:v>
                </c:pt>
                <c:pt idx="756">
                  <c:v>315.07287918521683</c:v>
                </c:pt>
                <c:pt idx="757">
                  <c:v>315.2026357133052</c:v>
                </c:pt>
                <c:pt idx="758">
                  <c:v>315.33249916074101</c:v>
                </c:pt>
                <c:pt idx="759">
                  <c:v>315.46246965973108</c:v>
                </c:pt>
                <c:pt idx="760">
                  <c:v>315.59254734270007</c:v>
                </c:pt>
                <c:pt idx="761">
                  <c:v>315.72273234229147</c:v>
                </c:pt>
                <c:pt idx="762">
                  <c:v>315.85302479136737</c:v>
                </c:pt>
                <c:pt idx="763">
                  <c:v>315.98342482300956</c:v>
                </c:pt>
                <c:pt idx="764">
                  <c:v>316.11393257051952</c:v>
                </c:pt>
                <c:pt idx="765">
                  <c:v>316.24454816741911</c:v>
                </c:pt>
                <c:pt idx="766">
                  <c:v>316.37527174745094</c:v>
                </c:pt>
                <c:pt idx="767">
                  <c:v>316.50610344457891</c:v>
                </c:pt>
                <c:pt idx="768">
                  <c:v>316.63704339298846</c:v>
                </c:pt>
                <c:pt idx="769">
                  <c:v>316.76809172708744</c:v>
                </c:pt>
                <c:pt idx="770">
                  <c:v>316.89924858150596</c:v>
                </c:pt>
                <c:pt idx="771">
                  <c:v>317.03051409109742</c:v>
                </c:pt>
                <c:pt idx="772">
                  <c:v>317.16188839093871</c:v>
                </c:pt>
                <c:pt idx="773">
                  <c:v>317.29337161633072</c:v>
                </c:pt>
                <c:pt idx="774">
                  <c:v>317.42496390279871</c:v>
                </c:pt>
                <c:pt idx="775">
                  <c:v>317.55666538609296</c:v>
                </c:pt>
                <c:pt idx="776">
                  <c:v>317.68847620218918</c:v>
                </c:pt>
                <c:pt idx="777">
                  <c:v>317.82039648728875</c:v>
                </c:pt>
                <c:pt idx="778">
                  <c:v>317.95242637781951</c:v>
                </c:pt>
                <c:pt idx="779">
                  <c:v>318.08456601043611</c:v>
                </c:pt>
                <c:pt idx="780">
                  <c:v>318.21681552202034</c:v>
                </c:pt>
                <c:pt idx="781">
                  <c:v>318.34917504968189</c:v>
                </c:pt>
                <c:pt idx="782">
                  <c:v>318.4816447307586</c:v>
                </c:pt>
                <c:pt idx="783">
                  <c:v>318.6142247028169</c:v>
                </c:pt>
                <c:pt idx="784">
                  <c:v>318.74691510365255</c:v>
                </c:pt>
                <c:pt idx="785">
                  <c:v>318.87971607129083</c:v>
                </c:pt>
                <c:pt idx="786">
                  <c:v>319.0126277439872</c:v>
                </c:pt>
                <c:pt idx="787">
                  <c:v>319.14565026022763</c:v>
                </c:pt>
                <c:pt idx="788">
                  <c:v>319.27878375872939</c:v>
                </c:pt>
                <c:pt idx="789">
                  <c:v>319.41202837844105</c:v>
                </c:pt>
                <c:pt idx="790">
                  <c:v>319.54538425854344</c:v>
                </c:pt>
                <c:pt idx="791">
                  <c:v>319.67885153844969</c:v>
                </c:pt>
                <c:pt idx="792">
                  <c:v>319.81243035780614</c:v>
                </c:pt>
                <c:pt idx="793">
                  <c:v>319.9461208564926</c:v>
                </c:pt>
                <c:pt idx="794">
                  <c:v>320.07992317462288</c:v>
                </c:pt>
                <c:pt idx="795">
                  <c:v>320.21383745254514</c:v>
                </c:pt>
                <c:pt idx="796">
                  <c:v>320.3478638308427</c:v>
                </c:pt>
                <c:pt idx="797">
                  <c:v>320.48200245033422</c:v>
                </c:pt>
                <c:pt idx="798">
                  <c:v>320.61625345207437</c:v>
                </c:pt>
                <c:pt idx="799">
                  <c:v>320.75061697735424</c:v>
                </c:pt>
                <c:pt idx="800">
                  <c:v>320.88509316770188</c:v>
                </c:pt>
                <c:pt idx="801">
                  <c:v>321.01968216488279</c:v>
                </c:pt>
                <c:pt idx="802">
                  <c:v>321.15438411090048</c:v>
                </c:pt>
                <c:pt idx="803">
                  <c:v>321.28919914799673</c:v>
                </c:pt>
                <c:pt idx="804">
                  <c:v>321.4241274186524</c:v>
                </c:pt>
                <c:pt idx="805">
                  <c:v>321.55916906558781</c:v>
                </c:pt>
                <c:pt idx="806">
                  <c:v>321.69432423176312</c:v>
                </c:pt>
                <c:pt idx="807">
                  <c:v>321.82959306037907</c:v>
                </c:pt>
                <c:pt idx="808">
                  <c:v>321.9649756948773</c:v>
                </c:pt>
                <c:pt idx="809">
                  <c:v>322.10047227894074</c:v>
                </c:pt>
                <c:pt idx="810">
                  <c:v>322.23608295649467</c:v>
                </c:pt>
                <c:pt idx="811">
                  <c:v>322.37180787170649</c:v>
                </c:pt>
                <c:pt idx="812">
                  <c:v>322.50764716898686</c:v>
                </c:pt>
                <c:pt idx="813">
                  <c:v>322.64360099298978</c:v>
                </c:pt>
                <c:pt idx="814">
                  <c:v>322.77966948861331</c:v>
                </c:pt>
                <c:pt idx="815">
                  <c:v>322.91585280100009</c:v>
                </c:pt>
                <c:pt idx="816">
                  <c:v>323.05215107553778</c:v>
                </c:pt>
                <c:pt idx="817">
                  <c:v>323.18856445785957</c:v>
                </c:pt>
                <c:pt idx="818">
                  <c:v>323.32509309384488</c:v>
                </c:pt>
                <c:pt idx="819">
                  <c:v>323.46173712961951</c:v>
                </c:pt>
                <c:pt idx="820">
                  <c:v>323.59849671155655</c:v>
                </c:pt>
                <c:pt idx="821">
                  <c:v>323.73537198627673</c:v>
                </c:pt>
                <c:pt idx="822">
                  <c:v>323.87236310064884</c:v>
                </c:pt>
                <c:pt idx="823">
                  <c:v>324.00947020179058</c:v>
                </c:pt>
                <c:pt idx="824">
                  <c:v>324.14669343706868</c:v>
                </c:pt>
                <c:pt idx="825">
                  <c:v>324.28403295409964</c:v>
                </c:pt>
                <c:pt idx="826">
                  <c:v>324.42148890075043</c:v>
                </c:pt>
                <c:pt idx="827">
                  <c:v>324.55906142513862</c:v>
                </c:pt>
                <c:pt idx="828">
                  <c:v>324.69675067563327</c:v>
                </c:pt>
                <c:pt idx="829">
                  <c:v>324.83455680085513</c:v>
                </c:pt>
                <c:pt idx="830">
                  <c:v>324.97247994967768</c:v>
                </c:pt>
                <c:pt idx="831">
                  <c:v>325.11052027122702</c:v>
                </c:pt>
                <c:pt idx="832">
                  <c:v>325.24867791488293</c:v>
                </c:pt>
                <c:pt idx="833">
                  <c:v>325.38695303027919</c:v>
                </c:pt>
                <c:pt idx="834">
                  <c:v>325.52534576730415</c:v>
                </c:pt>
                <c:pt idx="835">
                  <c:v>325.66385627610117</c:v>
                </c:pt>
                <c:pt idx="836">
                  <c:v>325.80248470706942</c:v>
                </c:pt>
                <c:pt idx="837">
                  <c:v>325.9412312108642</c:v>
                </c:pt>
                <c:pt idx="838">
                  <c:v>326.08009593839751</c:v>
                </c:pt>
                <c:pt idx="839">
                  <c:v>326.21907904083861</c:v>
                </c:pt>
                <c:pt idx="840">
                  <c:v>326.35818066961468</c:v>
                </c:pt>
                <c:pt idx="841">
                  <c:v>326.49740097641131</c:v>
                </c:pt>
                <c:pt idx="842">
                  <c:v>326.63674011317295</c:v>
                </c:pt>
                <c:pt idx="843">
                  <c:v>326.77619823210364</c:v>
                </c:pt>
                <c:pt idx="844">
                  <c:v>326.91577548566727</c:v>
                </c:pt>
                <c:pt idx="845">
                  <c:v>327.05547202658857</c:v>
                </c:pt>
                <c:pt idx="846">
                  <c:v>327.19528800785332</c:v>
                </c:pt>
                <c:pt idx="847">
                  <c:v>327.33522358270903</c:v>
                </c:pt>
                <c:pt idx="848">
                  <c:v>327.47527890466534</c:v>
                </c:pt>
                <c:pt idx="849">
                  <c:v>327.61545412749501</c:v>
                </c:pt>
                <c:pt idx="850">
                  <c:v>327.75574940523398</c:v>
                </c:pt>
                <c:pt idx="851">
                  <c:v>327.89616489218224</c:v>
                </c:pt>
                <c:pt idx="852">
                  <c:v>328.03670074290432</c:v>
                </c:pt>
                <c:pt idx="853">
                  <c:v>328.17735711222986</c:v>
                </c:pt>
                <c:pt idx="854">
                  <c:v>328.31813415525409</c:v>
                </c:pt>
                <c:pt idx="855">
                  <c:v>328.45903202733848</c:v>
                </c:pt>
                <c:pt idx="856">
                  <c:v>328.60005088411145</c:v>
                </c:pt>
                <c:pt idx="857">
                  <c:v>328.7411908814687</c:v>
                </c:pt>
                <c:pt idx="858">
                  <c:v>328.88245217557375</c:v>
                </c:pt>
                <c:pt idx="859">
                  <c:v>329.02383492285895</c:v>
                </c:pt>
                <c:pt idx="860">
                  <c:v>329.16533928002553</c:v>
                </c:pt>
                <c:pt idx="861">
                  <c:v>329.30696540404443</c:v>
                </c:pt>
                <c:pt idx="862">
                  <c:v>329.44871345215705</c:v>
                </c:pt>
                <c:pt idx="863">
                  <c:v>329.59058358187531</c:v>
                </c:pt>
                <c:pt idx="864">
                  <c:v>329.73257595098289</c:v>
                </c:pt>
                <c:pt idx="865">
                  <c:v>329.87469071753532</c:v>
                </c:pt>
                <c:pt idx="866">
                  <c:v>330.01692803986077</c:v>
                </c:pt>
                <c:pt idx="867">
                  <c:v>330.15928807656059</c:v>
                </c:pt>
                <c:pt idx="868">
                  <c:v>330.30177098650984</c:v>
                </c:pt>
                <c:pt idx="869">
                  <c:v>330.44437692885816</c:v>
                </c:pt>
                <c:pt idx="870">
                  <c:v>330.58710606302992</c:v>
                </c:pt>
                <c:pt idx="871">
                  <c:v>330.72995854872528</c:v>
                </c:pt>
                <c:pt idx="872">
                  <c:v>330.87293454592037</c:v>
                </c:pt>
                <c:pt idx="873">
                  <c:v>331.01603421486811</c:v>
                </c:pt>
                <c:pt idx="874">
                  <c:v>331.15925771609886</c:v>
                </c:pt>
                <c:pt idx="875">
                  <c:v>331.30260521042084</c:v>
                </c:pt>
                <c:pt idx="876">
                  <c:v>331.44607685892089</c:v>
                </c:pt>
                <c:pt idx="877">
                  <c:v>331.58967282296499</c:v>
                </c:pt>
                <c:pt idx="878">
                  <c:v>331.73339326419881</c:v>
                </c:pt>
                <c:pt idx="879">
                  <c:v>331.87723834454852</c:v>
                </c:pt>
                <c:pt idx="880">
                  <c:v>332.02120822622112</c:v>
                </c:pt>
                <c:pt idx="881">
                  <c:v>332.1653030717053</c:v>
                </c:pt>
                <c:pt idx="882">
                  <c:v>332.30952304377195</c:v>
                </c:pt>
                <c:pt idx="883">
                  <c:v>332.45386830547471</c:v>
                </c:pt>
                <c:pt idx="884">
                  <c:v>332.59833902015066</c:v>
                </c:pt>
                <c:pt idx="885">
                  <c:v>332.74293535142101</c:v>
                </c:pt>
                <c:pt idx="886">
                  <c:v>332.88765746319149</c:v>
                </c:pt>
                <c:pt idx="887">
                  <c:v>333.03250551965323</c:v>
                </c:pt>
                <c:pt idx="888">
                  <c:v>333.17747968528317</c:v>
                </c:pt>
                <c:pt idx="889">
                  <c:v>333.32258012484476</c:v>
                </c:pt>
                <c:pt idx="890">
                  <c:v>333.46780700338877</c:v>
                </c:pt>
                <c:pt idx="891">
                  <c:v>333.61316048625349</c:v>
                </c:pt>
                <c:pt idx="892">
                  <c:v>333.75864073906587</c:v>
                </c:pt>
                <c:pt idx="893">
                  <c:v>333.90424792774161</c:v>
                </c:pt>
                <c:pt idx="894">
                  <c:v>334.04998221848632</c:v>
                </c:pt>
                <c:pt idx="895">
                  <c:v>334.19584377779574</c:v>
                </c:pt>
                <c:pt idx="896">
                  <c:v>334.34183277245666</c:v>
                </c:pt>
                <c:pt idx="897">
                  <c:v>334.48794936954732</c:v>
                </c:pt>
                <c:pt idx="898">
                  <c:v>334.63419373643814</c:v>
                </c:pt>
                <c:pt idx="899">
                  <c:v>334.78056604079256</c:v>
                </c:pt>
                <c:pt idx="900">
                  <c:v>334.92706645056728</c:v>
                </c:pt>
                <c:pt idx="901">
                  <c:v>335.07369513401329</c:v>
                </c:pt>
                <c:pt idx="902">
                  <c:v>335.22045225967622</c:v>
                </c:pt>
                <c:pt idx="903">
                  <c:v>335.36733799639723</c:v>
                </c:pt>
                <c:pt idx="904">
                  <c:v>335.51435251331344</c:v>
                </c:pt>
                <c:pt idx="905">
                  <c:v>335.66149597985867</c:v>
                </c:pt>
                <c:pt idx="906">
                  <c:v>335.8087685657643</c:v>
                </c:pt>
                <c:pt idx="907">
                  <c:v>335.95617044105938</c:v>
                </c:pt>
                <c:pt idx="908">
                  <c:v>336.10370177607189</c:v>
                </c:pt>
                <c:pt idx="909">
                  <c:v>336.25136274142898</c:v>
                </c:pt>
                <c:pt idx="910">
                  <c:v>336.39915350805796</c:v>
                </c:pt>
                <c:pt idx="911">
                  <c:v>336.54707424718663</c:v>
                </c:pt>
                <c:pt idx="912">
                  <c:v>336.69512513034414</c:v>
                </c:pt>
                <c:pt idx="913">
                  <c:v>336.84330632936155</c:v>
                </c:pt>
                <c:pt idx="914">
                  <c:v>336.99161801637263</c:v>
                </c:pt>
                <c:pt idx="915">
                  <c:v>337.14006036381437</c:v>
                </c:pt>
                <c:pt idx="916">
                  <c:v>337.2886335444278</c:v>
                </c:pt>
                <c:pt idx="917">
                  <c:v>337.43733773125854</c:v>
                </c:pt>
                <c:pt idx="918">
                  <c:v>337.58617309765742</c:v>
                </c:pt>
                <c:pt idx="919">
                  <c:v>337.73513981728149</c:v>
                </c:pt>
                <c:pt idx="920">
                  <c:v>337.88423806409423</c:v>
                </c:pt>
                <c:pt idx="921">
                  <c:v>338.03346801236648</c:v>
                </c:pt>
                <c:pt idx="922">
                  <c:v>338.18282983667729</c:v>
                </c:pt>
                <c:pt idx="923">
                  <c:v>338.33232371191411</c:v>
                </c:pt>
                <c:pt idx="924">
                  <c:v>338.48194981327396</c:v>
                </c:pt>
                <c:pt idx="925">
                  <c:v>338.63170831626383</c:v>
                </c:pt>
                <c:pt idx="926">
                  <c:v>338.78159939670155</c:v>
                </c:pt>
                <c:pt idx="927">
                  <c:v>338.9316232307163</c:v>
                </c:pt>
                <c:pt idx="928">
                  <c:v>339.0817799947493</c:v>
                </c:pt>
                <c:pt idx="929">
                  <c:v>339.23206986555482</c:v>
                </c:pt>
                <c:pt idx="930">
                  <c:v>339.3824930202004</c:v>
                </c:pt>
                <c:pt idx="931">
                  <c:v>339.53304963606791</c:v>
                </c:pt>
                <c:pt idx="932">
                  <c:v>339.6837398908541</c:v>
                </c:pt>
                <c:pt idx="933">
                  <c:v>339.83456396257134</c:v>
                </c:pt>
                <c:pt idx="934">
                  <c:v>339.98552202954824</c:v>
                </c:pt>
                <c:pt idx="935">
                  <c:v>340.13661427043041</c:v>
                </c:pt>
                <c:pt idx="936">
                  <c:v>340.28784086418131</c:v>
                </c:pt>
                <c:pt idx="937">
                  <c:v>340.43920199008255</c:v>
                </c:pt>
                <c:pt idx="938">
                  <c:v>340.59069782773514</c:v>
                </c:pt>
                <c:pt idx="939">
                  <c:v>340.74232855705975</c:v>
                </c:pt>
                <c:pt idx="940">
                  <c:v>340.89409435829759</c:v>
                </c:pt>
                <c:pt idx="941">
                  <c:v>341.04599541201134</c:v>
                </c:pt>
                <c:pt idx="942">
                  <c:v>341.19803189908532</c:v>
                </c:pt>
                <c:pt idx="943">
                  <c:v>341.35020400072682</c:v>
                </c:pt>
                <c:pt idx="944">
                  <c:v>341.50251189846642</c:v>
                </c:pt>
                <c:pt idx="945">
                  <c:v>341.65495577415891</c:v>
                </c:pt>
                <c:pt idx="946">
                  <c:v>341.80753580998385</c:v>
                </c:pt>
                <c:pt idx="947">
                  <c:v>341.96025218844636</c:v>
                </c:pt>
                <c:pt idx="948">
                  <c:v>342.11310509237802</c:v>
                </c:pt>
                <c:pt idx="949">
                  <c:v>342.26609470493736</c:v>
                </c:pt>
                <c:pt idx="950">
                  <c:v>342.41922120961061</c:v>
                </c:pt>
                <c:pt idx="951">
                  <c:v>342.57248479021268</c:v>
                </c:pt>
                <c:pt idx="952">
                  <c:v>342.72588563088766</c:v>
                </c:pt>
                <c:pt idx="953">
                  <c:v>342.87942391610943</c:v>
                </c:pt>
                <c:pt idx="954">
                  <c:v>343.03309983068294</c:v>
                </c:pt>
                <c:pt idx="955">
                  <c:v>343.18691355974431</c:v>
                </c:pt>
                <c:pt idx="956">
                  <c:v>343.3408652887619</c:v>
                </c:pt>
                <c:pt idx="957">
                  <c:v>343.49495520353719</c:v>
                </c:pt>
                <c:pt idx="958">
                  <c:v>343.64918349020525</c:v>
                </c:pt>
                <c:pt idx="959">
                  <c:v>343.80355033523551</c:v>
                </c:pt>
                <c:pt idx="960">
                  <c:v>343.9580559254328</c:v>
                </c:pt>
                <c:pt idx="961">
                  <c:v>344.1127004479377</c:v>
                </c:pt>
                <c:pt idx="962">
                  <c:v>344.26748409022758</c:v>
                </c:pt>
                <c:pt idx="963">
                  <c:v>344.42240704011732</c:v>
                </c:pt>
                <c:pt idx="964">
                  <c:v>344.57746948576005</c:v>
                </c:pt>
                <c:pt idx="965">
                  <c:v>344.73267161564775</c:v>
                </c:pt>
                <c:pt idx="966">
                  <c:v>344.88801361861215</c:v>
                </c:pt>
                <c:pt idx="967">
                  <c:v>345.04349568382565</c:v>
                </c:pt>
                <c:pt idx="968">
                  <c:v>345.19911800080183</c:v>
                </c:pt>
                <c:pt idx="969">
                  <c:v>345.35488075939639</c:v>
                </c:pt>
                <c:pt idx="970">
                  <c:v>345.51078414980776</c:v>
                </c:pt>
                <c:pt idx="971">
                  <c:v>345.66682836257803</c:v>
                </c:pt>
                <c:pt idx="972">
                  <c:v>345.82301358859365</c:v>
                </c:pt>
                <c:pt idx="973">
                  <c:v>345.97934001908624</c:v>
                </c:pt>
                <c:pt idx="974">
                  <c:v>346.13580784563334</c:v>
                </c:pt>
                <c:pt idx="975">
                  <c:v>346.29241726015925</c:v>
                </c:pt>
                <c:pt idx="976">
                  <c:v>346.44916845493566</c:v>
                </c:pt>
                <c:pt idx="977">
                  <c:v>346.60606162258267</c:v>
                </c:pt>
                <c:pt idx="978">
                  <c:v>346.76309695606943</c:v>
                </c:pt>
                <c:pt idx="979">
                  <c:v>346.92027464871489</c:v>
                </c:pt>
                <c:pt idx="980">
                  <c:v>347.07759489418879</c:v>
                </c:pt>
                <c:pt idx="981">
                  <c:v>347.23505788651221</c:v>
                </c:pt>
                <c:pt idx="982">
                  <c:v>347.39266382005849</c:v>
                </c:pt>
                <c:pt idx="983">
                  <c:v>347.55041288955414</c:v>
                </c:pt>
                <c:pt idx="984">
                  <c:v>347.70830529007941</c:v>
                </c:pt>
                <c:pt idx="985">
                  <c:v>347.86634121706931</c:v>
                </c:pt>
                <c:pt idx="986">
                  <c:v>348.02452086631416</c:v>
                </c:pt>
                <c:pt idx="987">
                  <c:v>348.18284443396072</c:v>
                </c:pt>
                <c:pt idx="988">
                  <c:v>348.34131211651277</c:v>
                </c:pt>
                <c:pt idx="989">
                  <c:v>348.49992411083196</c:v>
                </c:pt>
                <c:pt idx="990">
                  <c:v>348.65868061413869</c:v>
                </c:pt>
                <c:pt idx="991">
                  <c:v>348.81758182401296</c:v>
                </c:pt>
                <c:pt idx="992">
                  <c:v>348.97662793839504</c:v>
                </c:pt>
                <c:pt idx="993">
                  <c:v>349.13581915558638</c:v>
                </c:pt>
                <c:pt idx="994">
                  <c:v>349.2951556742504</c:v>
                </c:pt>
                <c:pt idx="995">
                  <c:v>349.45463769341342</c:v>
                </c:pt>
                <c:pt idx="996">
                  <c:v>349.61426541246539</c:v>
                </c:pt>
                <c:pt idx="997">
                  <c:v>349.77403903116067</c:v>
                </c:pt>
                <c:pt idx="998">
                  <c:v>349.93395874961902</c:v>
                </c:pt>
                <c:pt idx="999">
                  <c:v>350.09402476832639</c:v>
                </c:pt>
                <c:pt idx="1000">
                  <c:v>350.25423728813564</c:v>
                </c:pt>
              </c:numCache>
            </c:numRef>
          </c:xVal>
          <c:yVal>
            <c:numRef>
              <c:f>santoro_gmctdh!$J$2:$J$1002</c:f>
              <c:numCache>
                <c:formatCode>General</c:formatCode>
                <c:ptCount val="1001"/>
                <c:pt idx="0">
                  <c:v>2.3312810388746478E-5</c:v>
                </c:pt>
                <c:pt idx="1">
                  <c:v>2.399951100403418E-5</c:v>
                </c:pt>
                <c:pt idx="2">
                  <c:v>2.4668217703372302E-5</c:v>
                </c:pt>
                <c:pt idx="3">
                  <c:v>2.5287798528058828E-5</c:v>
                </c:pt>
                <c:pt idx="4">
                  <c:v>2.584094596074409E-5</c:v>
                </c:pt>
                <c:pt idx="5">
                  <c:v>2.6330987400355239E-5</c:v>
                </c:pt>
                <c:pt idx="6">
                  <c:v>2.6782547560092058E-5</c:v>
                </c:pt>
                <c:pt idx="7">
                  <c:v>2.7236074835489871E-5</c:v>
                </c:pt>
                <c:pt idx="8">
                  <c:v>2.7738007313703162E-5</c:v>
                </c:pt>
                <c:pt idx="9">
                  <c:v>2.8329484831795648E-5</c:v>
                </c:pt>
                <c:pt idx="10">
                  <c:v>2.9036728563384167E-5</c:v>
                </c:pt>
                <c:pt idx="11">
                  <c:v>2.9865547308375212E-5</c:v>
                </c:pt>
                <c:pt idx="12">
                  <c:v>3.0801148102983848E-5</c:v>
                </c:pt>
                <c:pt idx="13">
                  <c:v>3.1812959220508199E-5</c:v>
                </c:pt>
                <c:pt idx="14">
                  <c:v>3.2862917850750947E-5</c:v>
                </c:pt>
                <c:pt idx="15">
                  <c:v>3.3914934929692896E-5</c:v>
                </c:pt>
                <c:pt idx="16">
                  <c:v>3.494314611760158E-5</c:v>
                </c:pt>
                <c:pt idx="17">
                  <c:v>3.5937014308786623E-5</c:v>
                </c:pt>
                <c:pt idx="18">
                  <c:v>3.6902208408582702E-5</c:v>
                </c:pt>
                <c:pt idx="19">
                  <c:v>3.785719207238942E-5</c:v>
                </c:pt>
                <c:pt idx="20">
                  <c:v>3.8826418086900086E-5</c:v>
                </c:pt>
                <c:pt idx="21">
                  <c:v>3.9831768092379134E-5</c:v>
                </c:pt>
                <c:pt idx="22">
                  <c:v>4.0884288530294346E-5</c:v>
                </c:pt>
                <c:pt idx="23">
                  <c:v>4.1978296207013639E-5</c:v>
                </c:pt>
                <c:pt idx="24">
                  <c:v>4.3089521001920073E-5</c:v>
                </c:pt>
                <c:pt idx="25">
                  <c:v>4.4178151609444098E-5</c:v>
                </c:pt>
                <c:pt idx="26">
                  <c:v>4.519654458913478E-5</c:v>
                </c:pt>
                <c:pt idx="27">
                  <c:v>4.6100143706652185E-5</c:v>
                </c:pt>
                <c:pt idx="28">
                  <c:v>4.6859115930930491E-5</c:v>
                </c:pt>
                <c:pt idx="29">
                  <c:v>4.7467660119843517E-5</c:v>
                </c:pt>
                <c:pt idx="30">
                  <c:v>4.7948149972733643E-5</c:v>
                </c:pt>
                <c:pt idx="31">
                  <c:v>4.8348325772956271E-5</c:v>
                </c:pt>
                <c:pt idx="32">
                  <c:v>4.8731507464496068E-5</c:v>
                </c:pt>
                <c:pt idx="33">
                  <c:v>4.9161841377896919E-5</c:v>
                </c:pt>
                <c:pt idx="34">
                  <c:v>4.9688333945115283E-5</c:v>
                </c:pt>
                <c:pt idx="35">
                  <c:v>5.033225268979066E-5</c:v>
                </c:pt>
                <c:pt idx="36">
                  <c:v>5.108198318728733E-5</c:v>
                </c:pt>
                <c:pt idx="37">
                  <c:v>5.1897577132478433E-5</c:v>
                </c:pt>
                <c:pt idx="38">
                  <c:v>5.2724427267607429E-5</c:v>
                </c:pt>
                <c:pt idx="39">
                  <c:v>5.3512550793729872E-5</c:v>
                </c:pt>
                <c:pt idx="40">
                  <c:v>5.4235797325002874E-5</c:v>
                </c:pt>
                <c:pt idx="41">
                  <c:v>5.4904745244420382E-5</c:v>
                </c:pt>
                <c:pt idx="42">
                  <c:v>5.5568463927157406E-5</c:v>
                </c:pt>
                <c:pt idx="43">
                  <c:v>5.6303462972145043E-5</c:v>
                </c:pt>
                <c:pt idx="44">
                  <c:v>5.7192153325297409E-5</c:v>
                </c:pt>
                <c:pt idx="45">
                  <c:v>5.8296779292629924E-5</c:v>
                </c:pt>
                <c:pt idx="46">
                  <c:v>5.963679537160273E-5</c:v>
                </c:pt>
                <c:pt idx="47">
                  <c:v>6.1177251951001648E-5</c:v>
                </c:pt>
                <c:pt idx="48">
                  <c:v>6.2832829965021322E-5</c:v>
                </c:pt>
                <c:pt idx="49">
                  <c:v>6.4487486523940961E-5</c:v>
                </c:pt>
                <c:pt idx="50">
                  <c:v>6.6024643876328058E-5</c:v>
                </c:pt>
                <c:pt idx="51">
                  <c:v>6.7359103706498281E-5</c:v>
                </c:pt>
                <c:pt idx="52">
                  <c:v>6.8460728820087904E-5</c:v>
                </c:pt>
                <c:pt idx="53">
                  <c:v>6.9361967473522155E-5</c:v>
                </c:pt>
                <c:pt idx="54">
                  <c:v>7.014604395614454E-5</c:v>
                </c:pt>
                <c:pt idx="55">
                  <c:v>7.0918709132084191E-5</c:v>
                </c:pt>
                <c:pt idx="56">
                  <c:v>7.1771936771613203E-5</c:v>
                </c:pt>
                <c:pt idx="57">
                  <c:v>7.2751005555271353E-5</c:v>
                </c:pt>
                <c:pt idx="58">
                  <c:v>7.3835899352784967E-5</c:v>
                </c:pt>
                <c:pt idx="59">
                  <c:v>7.494385082016415E-5</c:v>
                </c:pt>
                <c:pt idx="60">
                  <c:v>7.5953305209107942E-5</c:v>
                </c:pt>
                <c:pt idx="61">
                  <c:v>7.6742622041530987E-5</c:v>
                </c:pt>
                <c:pt idx="62">
                  <c:v>7.7231705698279469E-5</c:v>
                </c:pt>
                <c:pt idx="63">
                  <c:v>7.741323982399134E-5</c:v>
                </c:pt>
                <c:pt idx="64">
                  <c:v>7.7362930448733423E-5</c:v>
                </c:pt>
                <c:pt idx="65">
                  <c:v>7.7224449764671759E-5</c:v>
                </c:pt>
                <c:pt idx="66">
                  <c:v>7.7172697738315678E-5</c:v>
                </c:pt>
                <c:pt idx="67">
                  <c:v>7.7366066122990429E-5</c:v>
                </c:pt>
                <c:pt idx="68">
                  <c:v>7.7902272864679813E-5</c:v>
                </c:pt>
                <c:pt idx="69">
                  <c:v>7.8791664931992671E-5</c:v>
                </c:pt>
                <c:pt idx="70">
                  <c:v>7.9956744934597817E-5</c:v>
                </c:pt>
                <c:pt idx="71">
                  <c:v>8.1258580379395951E-5</c:v>
                </c:pt>
                <c:pt idx="72">
                  <c:v>8.2542225981133962E-5</c:v>
                </c:pt>
                <c:pt idx="73">
                  <c:v>8.3687075062066792E-5</c:v>
                </c:pt>
                <c:pt idx="74">
                  <c:v>8.4646190845444918E-5</c:v>
                </c:pt>
                <c:pt idx="75">
                  <c:v>8.5461867065080447E-5</c:v>
                </c:pt>
                <c:pt idx="76">
                  <c:v>8.6251997956904232E-5</c:v>
                </c:pt>
                <c:pt idx="77">
                  <c:v>8.7171043844546411E-5</c:v>
                </c:pt>
                <c:pt idx="78">
                  <c:v>8.8357544339621888E-5</c:v>
                </c:pt>
                <c:pt idx="79">
                  <c:v>8.9884637127395542E-5</c:v>
                </c:pt>
                <c:pt idx="80">
                  <c:v>9.1729394907041938E-5</c:v>
                </c:pt>
                <c:pt idx="81">
                  <c:v>9.3771126018132257E-5</c:v>
                </c:pt>
                <c:pt idx="82">
                  <c:v>9.581983532821312E-5</c:v>
                </c:pt>
                <c:pt idx="83">
                  <c:v>9.7666616442834437E-5</c:v>
                </c:pt>
                <c:pt idx="84">
                  <c:v>9.914078491015345E-5</c:v>
                </c:pt>
                <c:pt idx="85">
                  <c:v>1.0015634105579387E-4</c:v>
                </c:pt>
                <c:pt idx="86">
                  <c:v>1.0073352196500735E-4</c:v>
                </c:pt>
                <c:pt idx="87">
                  <c:v>1.0098886971517672E-4</c:v>
                </c:pt>
                <c:pt idx="88">
                  <c:v>1.0109694154044919E-4</c:v>
                </c:pt>
                <c:pt idx="89">
                  <c:v>1.012355688429873E-4</c:v>
                </c:pt>
                <c:pt idx="90">
                  <c:v>1.0153164664558688E-4</c:v>
                </c:pt>
                <c:pt idx="91">
                  <c:v>1.0202419414049438E-4</c:v>
                </c:pt>
                <c:pt idx="92">
                  <c:v>1.0265607494792851E-4</c:v>
                </c:pt>
                <c:pt idx="93">
                  <c:v>1.032968107642392E-4</c:v>
                </c:pt>
                <c:pt idx="94">
                  <c:v>1.0378930782986184E-4</c:v>
                </c:pt>
                <c:pt idx="95">
                  <c:v>1.0400588946808482E-4</c:v>
                </c:pt>
                <c:pt idx="96">
                  <c:v>1.0389615160865965E-4</c:v>
                </c:pt>
                <c:pt idx="97">
                  <c:v>1.0351165259213343E-4</c:v>
                </c:pt>
                <c:pt idx="98">
                  <c:v>1.0299950398128933E-4</c:v>
                </c:pt>
                <c:pt idx="99">
                  <c:v>1.0256642008427332E-4</c:v>
                </c:pt>
                <c:pt idx="100">
                  <c:v>1.0242376404219781E-4</c:v>
                </c:pt>
                <c:pt idx="101">
                  <c:v>1.0272985672722646E-4</c:v>
                </c:pt>
                <c:pt idx="102">
                  <c:v>1.035467168210186E-4</c:v>
                </c:pt>
                <c:pt idx="103">
                  <c:v>1.0482401589725306E-4</c:v>
                </c:pt>
                <c:pt idx="104">
                  <c:v>1.0641497205124985E-4</c:v>
                </c:pt>
                <c:pt idx="105">
                  <c:v>1.0811937728648948E-4</c:v>
                </c:pt>
                <c:pt idx="106">
                  <c:v>1.0974095242129583E-4</c:v>
                </c:pt>
                <c:pt idx="107">
                  <c:v>1.1114200589652819E-4</c:v>
                </c:pt>
                <c:pt idx="108">
                  <c:v>1.122792404356052E-4</c:v>
                </c:pt>
                <c:pt idx="109">
                  <c:v>1.1321015476205889E-4</c:v>
                </c:pt>
                <c:pt idx="110">
                  <c:v>1.1406819690409391E-4</c:v>
                </c:pt>
                <c:pt idx="111">
                  <c:v>1.1501411020730005E-4</c:v>
                </c:pt>
                <c:pt idx="112">
                  <c:v>1.1617799195406366E-4</c:v>
                </c:pt>
                <c:pt idx="113">
                  <c:v>1.1760949724636494E-4</c:v>
                </c:pt>
                <c:pt idx="114">
                  <c:v>1.1925142246537608E-4</c:v>
                </c:pt>
                <c:pt idx="115">
                  <c:v>1.2094524502179378E-4</c:v>
                </c:pt>
                <c:pt idx="116">
                  <c:v>1.2246796381620365E-4</c:v>
                </c:pt>
                <c:pt idx="117">
                  <c:v>1.2359035907126366E-4</c:v>
                </c:pt>
                <c:pt idx="118">
                  <c:v>1.2414030162950654E-4</c:v>
                </c:pt>
                <c:pt idx="119">
                  <c:v>1.240528236299825E-4</c:v>
                </c:pt>
                <c:pt idx="120">
                  <c:v>1.2339202442929041E-4</c:v>
                </c:pt>
                <c:pt idx="121">
                  <c:v>1.2233763773428398E-4</c:v>
                </c:pt>
                <c:pt idx="122">
                  <c:v>1.2113914001894535E-4</c:v>
                </c:pt>
                <c:pt idx="123">
                  <c:v>1.2004980302788261E-4</c:v>
                </c:pt>
                <c:pt idx="124">
                  <c:v>1.1925931651621278E-4</c:v>
                </c:pt>
                <c:pt idx="125">
                  <c:v>1.1884457580463802E-4</c:v>
                </c:pt>
                <c:pt idx="126">
                  <c:v>1.1875356588742029E-4</c:v>
                </c:pt>
                <c:pt idx="127">
                  <c:v>1.1882793600837531E-4</c:v>
                </c:pt>
                <c:pt idx="128">
                  <c:v>1.1885859047645945E-4</c:v>
                </c:pt>
                <c:pt idx="129">
                  <c:v>1.1865847586750465E-4</c:v>
                </c:pt>
                <c:pt idx="130">
                  <c:v>1.1813089215998136E-4</c:v>
                </c:pt>
                <c:pt idx="131">
                  <c:v>1.17312027035177E-4</c:v>
                </c:pt>
                <c:pt idx="132">
                  <c:v>1.1637321492238403E-4</c:v>
                </c:pt>
                <c:pt idx="133">
                  <c:v>1.1557999402282233E-4</c:v>
                </c:pt>
                <c:pt idx="134">
                  <c:v>1.1521808545817594E-4</c:v>
                </c:pt>
                <c:pt idx="135">
                  <c:v>1.1550719001132589E-4</c:v>
                </c:pt>
                <c:pt idx="136">
                  <c:v>1.1652838489811764E-4</c:v>
                </c:pt>
                <c:pt idx="137">
                  <c:v>1.181882423972857E-4</c:v>
                </c:pt>
                <c:pt idx="138">
                  <c:v>1.2023281090275164E-4</c:v>
                </c:pt>
                <c:pt idx="139">
                  <c:v>1.2230996886664051E-4</c:v>
                </c:pt>
                <c:pt idx="140">
                  <c:v>1.2406363324058643E-4</c:v>
                </c:pt>
                <c:pt idx="141">
                  <c:v>1.2523255698196345E-4</c:v>
                </c:pt>
                <c:pt idx="142">
                  <c:v>1.257235094172674E-4</c:v>
                </c:pt>
                <c:pt idx="143">
                  <c:v>1.2563502376592117E-4</c:v>
                </c:pt>
                <c:pt idx="144">
                  <c:v>1.2522210224410506E-4</c:v>
                </c:pt>
                <c:pt idx="145">
                  <c:v>1.2481032752158241E-4</c:v>
                </c:pt>
                <c:pt idx="146">
                  <c:v>1.2468426831748988E-4</c:v>
                </c:pt>
                <c:pt idx="147">
                  <c:v>1.2498459992365754E-4</c:v>
                </c:pt>
                <c:pt idx="148">
                  <c:v>1.2564749474129955E-4</c:v>
                </c:pt>
                <c:pt idx="149">
                  <c:v>1.2640826346215831E-4</c:v>
                </c:pt>
                <c:pt idx="150">
                  <c:v>1.2687196353835698E-4</c:v>
                </c:pt>
                <c:pt idx="151">
                  <c:v>1.2663241696412011E-4</c:v>
                </c:pt>
                <c:pt idx="152">
                  <c:v>1.2540450029817717E-4</c:v>
                </c:pt>
                <c:pt idx="153">
                  <c:v>1.231281868156221E-4</c:v>
                </c:pt>
                <c:pt idx="154">
                  <c:v>1.2000939703030163E-4</c:v>
                </c:pt>
                <c:pt idx="155">
                  <c:v>1.1648077218217547E-4</c:v>
                </c:pt>
                <c:pt idx="156">
                  <c:v>1.1308997523903436E-4</c:v>
                </c:pt>
                <c:pt idx="157">
                  <c:v>1.1034657171168519E-4</c:v>
                </c:pt>
                <c:pt idx="158">
                  <c:v>1.0857334451070419E-4</c:v>
                </c:pt>
                <c:pt idx="159">
                  <c:v>1.0780892340219341E-4</c:v>
                </c:pt>
                <c:pt idx="160">
                  <c:v>1.0779472382299405E-4</c:v>
                </c:pt>
                <c:pt idx="161">
                  <c:v>1.0805411151920857E-4</c:v>
                </c:pt>
                <c:pt idx="162">
                  <c:v>1.0804283310303028E-4</c:v>
                </c:pt>
                <c:pt idx="163">
                  <c:v>1.0732615078367391E-4</c:v>
                </c:pt>
                <c:pt idx="164">
                  <c:v>1.0572754898976229E-4</c:v>
                </c:pt>
                <c:pt idx="165">
                  <c:v>1.0340034115224455E-4</c:v>
                </c:pt>
                <c:pt idx="166">
                  <c:v>1.0079577038007565E-4</c:v>
                </c:pt>
                <c:pt idx="167">
                  <c:v>9.8532840269405201E-5</c:v>
                </c:pt>
                <c:pt idx="168">
                  <c:v>9.7206537002515809E-5</c:v>
                </c:pt>
                <c:pt idx="169">
                  <c:v>9.7192295398912376E-5</c:v>
                </c:pt>
                <c:pt idx="170">
                  <c:v>9.850829334804674E-5</c:v>
                </c:pt>
                <c:pt idx="171">
                  <c:v>1.0078165391580877E-4</c:v>
                </c:pt>
                <c:pt idx="172">
                  <c:v>1.0333385014011593E-4</c:v>
                </c:pt>
                <c:pt idx="173">
                  <c:v>1.0536385765650745E-4</c:v>
                </c:pt>
                <c:pt idx="174">
                  <c:v>1.0617613242087707E-4</c:v>
                </c:pt>
                <c:pt idx="175">
                  <c:v>1.0538451125029719E-4</c:v>
                </c:pt>
                <c:pt idx="176">
                  <c:v>1.030281851701332E-4</c:v>
                </c:pt>
                <c:pt idx="177">
                  <c:v>9.956115595799869E-5</c:v>
                </c:pt>
                <c:pt idx="178">
                  <c:v>9.5714706145101606E-5</c:v>
                </c:pt>
                <c:pt idx="179">
                  <c:v>9.2271969466599567E-5</c:v>
                </c:pt>
                <c:pt idx="180">
                  <c:v>8.9822174107703767E-5</c:v>
                </c:pt>
                <c:pt idx="181">
                  <c:v>8.857044043760742E-5</c:v>
                </c:pt>
                <c:pt idx="182">
                  <c:v>8.8263876518927743E-5</c:v>
                </c:pt>
                <c:pt idx="183">
                  <c:v>8.8260235244395929E-5</c:v>
                </c:pt>
                <c:pt idx="184">
                  <c:v>8.7721812976123686E-5</c:v>
                </c:pt>
                <c:pt idx="185">
                  <c:v>8.5877892696156719E-5</c:v>
                </c:pt>
                <c:pt idx="186">
                  <c:v>8.2276218600789457E-5</c:v>
                </c:pt>
                <c:pt idx="187">
                  <c:v>7.6945218331627804E-5</c:v>
                </c:pt>
                <c:pt idx="188">
                  <c:v>7.0414145832788195E-5</c:v>
                </c:pt>
                <c:pt idx="189">
                  <c:v>6.3580693831876513E-5</c:v>
                </c:pt>
                <c:pt idx="190">
                  <c:v>5.7462220294204834E-5</c:v>
                </c:pt>
                <c:pt idx="191">
                  <c:v>5.2903293217210764E-5</c:v>
                </c:pt>
                <c:pt idx="192">
                  <c:v>5.0327345640208093E-5</c:v>
                </c:pt>
                <c:pt idx="193">
                  <c:v>4.9608796783597804E-5</c:v>
                </c:pt>
                <c:pt idx="194">
                  <c:v>5.0107013090452455E-5</c:v>
                </c:pt>
                <c:pt idx="195">
                  <c:v>5.0855202226195188E-5</c:v>
                </c:pt>
                <c:pt idx="196">
                  <c:v>5.0850197866770287E-5</c:v>
                </c:pt>
                <c:pt idx="197">
                  <c:v>4.9357449850084011E-5</c:v>
                </c:pt>
                <c:pt idx="198">
                  <c:v>4.6139233032959709E-5</c:v>
                </c:pt>
                <c:pt idx="199">
                  <c:v>4.1535455457409588E-5</c:v>
                </c:pt>
                <c:pt idx="200">
                  <c:v>3.6369497910537294E-5</c:v>
                </c:pt>
                <c:pt idx="201">
                  <c:v>3.1703645807564209E-5</c:v>
                </c:pt>
                <c:pt idx="202">
                  <c:v>2.8514394917968277E-5</c:v>
                </c:pt>
                <c:pt idx="203">
                  <c:v>2.7383429672878869E-5</c:v>
                </c:pt>
                <c:pt idx="204">
                  <c:v>2.8297463169765579E-5</c:v>
                </c:pt>
                <c:pt idx="205">
                  <c:v>3.0619709979688402E-5</c:v>
                </c:pt>
                <c:pt idx="206">
                  <c:v>3.3246133535364257E-5</c:v>
                </c:pt>
                <c:pt idx="207">
                  <c:v>3.4905139526718181E-5</c:v>
                </c:pt>
                <c:pt idx="208">
                  <c:v>3.4516080675574612E-5</c:v>
                </c:pt>
                <c:pt idx="209">
                  <c:v>3.1502725263926807E-5</c:v>
                </c:pt>
                <c:pt idx="210">
                  <c:v>2.5968763559290719E-5</c:v>
                </c:pt>
                <c:pt idx="211">
                  <c:v>1.8680798670624286E-5</c:v>
                </c:pt>
                <c:pt idx="212">
                  <c:v>1.0859361241385208E-5</c:v>
                </c:pt>
                <c:pt idx="213">
                  <c:v>3.8345364733445094E-6</c:v>
                </c:pt>
                <c:pt idx="214">
                  <c:v>-1.336479476336329E-6</c:v>
                </c:pt>
                <c:pt idx="215">
                  <c:v>-4.1793064120518231E-6</c:v>
                </c:pt>
                <c:pt idx="216">
                  <c:v>-4.9477642914305397E-6</c:v>
                </c:pt>
                <c:pt idx="217">
                  <c:v>-4.5583869139815923E-6</c:v>
                </c:pt>
                <c:pt idx="218">
                  <c:v>-4.3279324129540589E-6</c:v>
                </c:pt>
                <c:pt idx="219">
                  <c:v>-5.5853902925008733E-6</c:v>
                </c:pt>
                <c:pt idx="220">
                  <c:v>-9.2683500540966155E-6</c:v>
                </c:pt>
                <c:pt idx="221">
                  <c:v>-1.5621139556527486E-5</c:v>
                </c:pt>
                <c:pt idx="222">
                  <c:v>-2.4085886563357985E-5</c:v>
                </c:pt>
                <c:pt idx="223">
                  <c:v>-3.3424262470307658E-5</c:v>
                </c:pt>
                <c:pt idx="224">
                  <c:v>-4.2041788917992816E-5</c:v>
                </c:pt>
                <c:pt idx="225">
                  <c:v>-4.842689048976343E-5</c:v>
                </c:pt>
                <c:pt idx="226">
                  <c:v>-5.1580820801609349E-5</c:v>
                </c:pt>
                <c:pt idx="227">
                  <c:v>-5.1313363859486908E-5</c:v>
                </c:pt>
                <c:pt idx="228">
                  <c:v>-4.8314311780622762E-5</c:v>
                </c:pt>
                <c:pt idx="229">
                  <c:v>-4.3973170107559509E-5</c:v>
                </c:pt>
                <c:pt idx="230">
                  <c:v>-3.999211668873322E-5</c:v>
                </c:pt>
                <c:pt idx="231">
                  <c:v>-3.7899112442718172E-5</c:v>
                </c:pt>
                <c:pt idx="232">
                  <c:v>-3.8600759924497281E-5</c:v>
                </c:pt>
                <c:pt idx="233">
                  <c:v>-4.2107345680925069E-5</c:v>
                </c:pt>
                <c:pt idx="234">
                  <c:v>-4.7516086615023724E-5</c:v>
                </c:pt>
                <c:pt idx="235">
                  <c:v>-5.3265110355431403E-5</c:v>
                </c:pt>
                <c:pt idx="236">
                  <c:v>-5.7590814223576084E-5</c:v>
                </c:pt>
                <c:pt idx="237">
                  <c:v>-5.9058439024242649E-5</c:v>
                </c:pt>
                <c:pt idx="238">
                  <c:v>-5.7009344490457742E-5</c:v>
                </c:pt>
                <c:pt idx="239">
                  <c:v>-5.1787944614226151E-5</c:v>
                </c:pt>
                <c:pt idx="240">
                  <c:v>-4.4672590669472862E-5</c:v>
                </c:pt>
                <c:pt idx="241">
                  <c:v>-3.7521168299352125E-5</c:v>
                </c:pt>
                <c:pt idx="242">
                  <c:v>-3.222873886873928E-5</c:v>
                </c:pt>
                <c:pt idx="243">
                  <c:v>-3.0155012991237509E-5</c:v>
                </c:pt>
                <c:pt idx="244">
                  <c:v>-3.1694326569103938E-5</c:v>
                </c:pt>
                <c:pt idx="245">
                  <c:v>-3.6123649916990606E-5</c:v>
                </c:pt>
                <c:pt idx="246">
                  <c:v>-4.1784155227016867E-5</c:v>
                </c:pt>
                <c:pt idx="247">
                  <c:v>-4.6551723384390009E-5</c:v>
                </c:pt>
                <c:pt idx="248">
                  <c:v>-4.8461423156630805E-5</c:v>
                </c:pt>
                <c:pt idx="249">
                  <c:v>-4.6298738339605339E-5</c:v>
                </c:pt>
                <c:pt idx="250">
                  <c:v>-3.9973894813738417E-5</c:v>
                </c:pt>
                <c:pt idx="251">
                  <c:v>-3.0556304866244829E-5</c:v>
                </c:pt>
                <c:pt idx="252">
                  <c:v>-1.9947417571419402E-5</c:v>
                </c:pt>
                <c:pt idx="253">
                  <c:v>-1.028226587518091E-5</c:v>
                </c:pt>
                <c:pt idx="254">
                  <c:v>-3.2381820511753023E-6</c:v>
                </c:pt>
                <c:pt idx="255">
                  <c:v>5.3512734331423519E-7</c:v>
                </c:pt>
                <c:pt idx="256">
                  <c:v>1.6800861702000694E-6</c:v>
                </c:pt>
                <c:pt idx="257">
                  <c:v>1.9955283605986733E-6</c:v>
                </c:pt>
                <c:pt idx="258">
                  <c:v>3.928639069184478E-6</c:v>
                </c:pt>
                <c:pt idx="259">
                  <c:v>9.8412094817739136E-6</c:v>
                </c:pt>
                <c:pt idx="260">
                  <c:v>2.1273957015459695E-5</c:v>
                </c:pt>
                <c:pt idx="261">
                  <c:v>3.8441950822145831E-5</c:v>
                </c:pt>
                <c:pt idx="262">
                  <c:v>6.0129915083247824E-5</c:v>
                </c:pt>
                <c:pt idx="263">
                  <c:v>8.4035780212665543E-5</c:v>
                </c:pt>
                <c:pt idx="264">
                  <c:v>1.074703047622858E-4</c:v>
                </c:pt>
                <c:pt idx="265">
                  <c:v>1.2820385231548587E-4</c:v>
                </c:pt>
                <c:pt idx="266">
                  <c:v>1.4519662462227767E-4</c:v>
                </c:pt>
                <c:pt idx="267">
                  <c:v>1.5897580942691062E-4</c:v>
                </c:pt>
                <c:pt idx="268">
                  <c:v>1.7152675631237836E-4</c:v>
                </c:pt>
                <c:pt idx="269">
                  <c:v>1.8571539235692639E-4</c:v>
                </c:pt>
                <c:pt idx="270">
                  <c:v>2.0440945168817543E-4</c:v>
                </c:pt>
                <c:pt idx="271">
                  <c:v>2.2956864246550344E-4</c:v>
                </c:pt>
                <c:pt idx="272">
                  <c:v>2.615939494122178E-4</c:v>
                </c:pt>
                <c:pt idx="273">
                  <c:v>2.9915424392596541E-4</c:v>
                </c:pt>
                <c:pt idx="274">
                  <c:v>3.3956380704418298E-4</c:v>
                </c:pt>
                <c:pt idx="275">
                  <c:v>3.7961079014116453E-4</c:v>
                </c:pt>
                <c:pt idx="276">
                  <c:v>4.1658860586915825E-4</c:v>
                </c:pt>
                <c:pt idx="277">
                  <c:v>4.4920798286614624E-4</c:v>
                </c:pt>
                <c:pt idx="278">
                  <c:v>4.7809370541852775E-4</c:v>
                </c:pt>
                <c:pt idx="279">
                  <c:v>5.0569187307232901E-4</c:v>
                </c:pt>
                <c:pt idx="280">
                  <c:v>5.3559563214406706E-4</c:v>
                </c:pt>
                <c:pt idx="281">
                  <c:v>5.7148339833388E-4</c:v>
                </c:pt>
                <c:pt idx="282">
                  <c:v>6.1599436585351699E-4</c:v>
                </c:pt>
                <c:pt idx="283">
                  <c:v>6.6989769989977098E-4</c:v>
                </c:pt>
                <c:pt idx="284">
                  <c:v>7.3183071154282828E-4</c:v>
                </c:pt>
                <c:pt idx="285">
                  <c:v>7.9870942121207757E-4</c:v>
                </c:pt>
                <c:pt idx="286">
                  <c:v>8.6670412068333034E-4</c:v>
                </c:pt>
                <c:pt idx="287">
                  <c:v>9.3248861012576359E-4</c:v>
                </c:pt>
                <c:pt idx="288">
                  <c:v>9.9437450120534406E-4</c:v>
                </c:pt>
                <c:pt idx="289">
                  <c:v>1.0529649720615226E-3</c:v>
                </c:pt>
                <c:pt idx="290">
                  <c:v>1.1111026159556503E-3</c:v>
                </c:pt>
                <c:pt idx="291">
                  <c:v>1.1731023399393643E-3</c:v>
                </c:pt>
                <c:pt idx="292">
                  <c:v>1.2434869784769119E-3</c:v>
                </c:pt>
                <c:pt idx="293">
                  <c:v>1.3256082486172711E-3</c:v>
                </c:pt>
                <c:pt idx="294">
                  <c:v>1.4205849614007721E-3</c:v>
                </c:pt>
                <c:pt idx="295">
                  <c:v>1.5269048826548831E-3</c:v>
                </c:pt>
                <c:pt idx="296">
                  <c:v>1.640839215022234E-3</c:v>
                </c:pt>
                <c:pt idx="297">
                  <c:v>1.7575677500165812E-3</c:v>
                </c:pt>
                <c:pt idx="298">
                  <c:v>1.8726867970286097E-3</c:v>
                </c:pt>
                <c:pt idx="299">
                  <c:v>1.9836415711307217E-3</c:v>
                </c:pt>
                <c:pt idx="300">
                  <c:v>2.0906340696251742E-3</c:v>
                </c:pt>
                <c:pt idx="301">
                  <c:v>2.1967076998551317E-3</c:v>
                </c:pt>
                <c:pt idx="302">
                  <c:v>2.3069567067764397E-3</c:v>
                </c:pt>
                <c:pt idx="303">
                  <c:v>2.4270791606602125E-3</c:v>
                </c:pt>
                <c:pt idx="304">
                  <c:v>2.5617011172458654E-3</c:v>
                </c:pt>
                <c:pt idx="305">
                  <c:v>2.7129822293363629E-3</c:v>
                </c:pt>
                <c:pt idx="306">
                  <c:v>2.8799395087653482E-3</c:v>
                </c:pt>
                <c:pt idx="307">
                  <c:v>3.0587162919219818E-3</c:v>
                </c:pt>
                <c:pt idx="308">
                  <c:v>3.2437392743214699E-3</c:v>
                </c:pt>
                <c:pt idx="309">
                  <c:v>3.4294334424865873E-3</c:v>
                </c:pt>
                <c:pt idx="310">
                  <c:v>3.6119873323877663E-3</c:v>
                </c:pt>
                <c:pt idx="311">
                  <c:v>3.7906350726076179E-3</c:v>
                </c:pt>
                <c:pt idx="312">
                  <c:v>3.9680576613673147E-3</c:v>
                </c:pt>
                <c:pt idx="313">
                  <c:v>4.1497648342364198E-3</c:v>
                </c:pt>
                <c:pt idx="314">
                  <c:v>4.342623836439974E-3</c:v>
                </c:pt>
                <c:pt idx="315">
                  <c:v>4.5529605454909606E-3</c:v>
                </c:pt>
                <c:pt idx="316">
                  <c:v>4.7847921208687607E-3</c:v>
                </c:pt>
                <c:pt idx="317">
                  <c:v>5.038717942640574E-3</c:v>
                </c:pt>
                <c:pt idx="318">
                  <c:v>5.3118045206267837E-3</c:v>
                </c:pt>
                <c:pt idx="319">
                  <c:v>5.5985072576799563E-3</c:v>
                </c:pt>
                <c:pt idx="320">
                  <c:v>5.8923645281231899E-3</c:v>
                </c:pt>
                <c:pt idx="321">
                  <c:v>6.1879697055970111E-3</c:v>
                </c:pt>
                <c:pt idx="322">
                  <c:v>6.4826433140975498E-3</c:v>
                </c:pt>
                <c:pt idx="323">
                  <c:v>6.7773157739310459E-3</c:v>
                </c:pt>
                <c:pt idx="324">
                  <c:v>7.0763643937198067E-3</c:v>
                </c:pt>
                <c:pt idx="325">
                  <c:v>7.3864566533494141E-3</c:v>
                </c:pt>
                <c:pt idx="326">
                  <c:v>7.7147431919484828E-3</c:v>
                </c:pt>
                <c:pt idx="327">
                  <c:v>8.0669321096125714E-3</c:v>
                </c:pt>
                <c:pt idx="328">
                  <c:v>8.4458053845364658E-3</c:v>
                </c:pt>
                <c:pt idx="329">
                  <c:v>8.8506017119546875E-3</c:v>
                </c:pt>
                <c:pt idx="330">
                  <c:v>9.2774301643589394E-3</c:v>
                </c:pt>
                <c:pt idx="331">
                  <c:v>9.7205744142092251E-3</c:v>
                </c:pt>
                <c:pt idx="332">
                  <c:v>1.0174288651511399E-2</c:v>
                </c:pt>
                <c:pt idx="333">
                  <c:v>1.0634551411619347E-2</c:v>
                </c:pt>
                <c:pt idx="334">
                  <c:v>1.1100268098888243E-2</c:v>
                </c:pt>
                <c:pt idx="335">
                  <c:v>1.1573588961993298E-2</c:v>
                </c:pt>
                <c:pt idx="336">
                  <c:v>1.2059280595619913E-2</c:v>
                </c:pt>
                <c:pt idx="337">
                  <c:v>1.256337023318819E-2</c:v>
                </c:pt>
                <c:pt idx="338">
                  <c:v>1.309149269357174E-2</c:v>
                </c:pt>
                <c:pt idx="339">
                  <c:v>1.3647443807721807E-2</c:v>
                </c:pt>
                <c:pt idx="340">
                  <c:v>1.4232362343601281E-2</c:v>
                </c:pt>
                <c:pt idx="341">
                  <c:v>1.4844760076980493E-2</c:v>
                </c:pt>
                <c:pt idx="342">
                  <c:v>1.5481348084608913E-2</c:v>
                </c:pt>
                <c:pt idx="343">
                  <c:v>1.6138367983948698E-2</c:v>
                </c:pt>
                <c:pt idx="344">
                  <c:v>1.6812988824366177E-2</c:v>
                </c:pt>
                <c:pt idx="345">
                  <c:v>1.7504326972724988E-2</c:v>
                </c:pt>
                <c:pt idx="346">
                  <c:v>1.8213781561518157E-2</c:v>
                </c:pt>
                <c:pt idx="347">
                  <c:v>1.8944609201898856E-2</c:v>
                </c:pt>
                <c:pt idx="348">
                  <c:v>1.9700908954240638E-2</c:v>
                </c:pt>
                <c:pt idx="349">
                  <c:v>2.0486382141279361E-2</c:v>
                </c:pt>
                <c:pt idx="350">
                  <c:v>2.1303293878394712E-2</c:v>
                </c:pt>
                <c:pt idx="351">
                  <c:v>2.2151994275566422E-2</c:v>
                </c:pt>
                <c:pt idx="352">
                  <c:v>2.3031157602927246E-2</c:v>
                </c:pt>
                <c:pt idx="353">
                  <c:v>2.3938653316578115E-2</c:v>
                </c:pt>
                <c:pt idx="354">
                  <c:v>2.487273908472604E-2</c:v>
                </c:pt>
                <c:pt idx="355">
                  <c:v>2.583314567102225E-2</c:v>
                </c:pt>
                <c:pt idx="356">
                  <c:v>2.6821649400333238E-2</c:v>
                </c:pt>
                <c:pt idx="357">
                  <c:v>2.7841891920741085E-2</c:v>
                </c:pt>
                <c:pt idx="358">
                  <c:v>2.8898463137658932E-2</c:v>
                </c:pt>
                <c:pt idx="359">
                  <c:v>2.9995526268717231E-2</c:v>
                </c:pt>
                <c:pt idx="360">
                  <c:v>3.1135444953176321E-2</c:v>
                </c:pt>
                <c:pt idx="361">
                  <c:v>3.2317908490608734E-2</c:v>
                </c:pt>
                <c:pt idx="362">
                  <c:v>3.3539918579865019E-2</c:v>
                </c:pt>
                <c:pt idx="363">
                  <c:v>3.4796732907026576E-2</c:v>
                </c:pt>
                <c:pt idx="364">
                  <c:v>3.6083543226554181E-2</c:v>
                </c:pt>
                <c:pt idx="365">
                  <c:v>3.7397393261702459E-2</c:v>
                </c:pt>
                <c:pt idx="366">
                  <c:v>3.8738715210120442E-2</c:v>
                </c:pt>
                <c:pt idx="367">
                  <c:v>4.011193022589201E-2</c:v>
                </c:pt>
                <c:pt idx="368">
                  <c:v>4.1524816185723519E-2</c:v>
                </c:pt>
                <c:pt idx="369">
                  <c:v>4.2986721371607819E-2</c:v>
                </c:pt>
                <c:pt idx="370">
                  <c:v>4.4506085030983855E-2</c:v>
                </c:pt>
                <c:pt idx="371">
                  <c:v>4.6087993144007987E-2</c:v>
                </c:pt>
                <c:pt idx="372">
                  <c:v>4.7732550024589884E-2</c:v>
                </c:pt>
                <c:pt idx="373">
                  <c:v>4.9434656431539013E-2</c:v>
                </c:pt>
                <c:pt idx="374">
                  <c:v>5.1185391797908431E-2</c:v>
                </c:pt>
                <c:pt idx="375">
                  <c:v>5.2974706968032831E-2</c:v>
                </c:pt>
                <c:pt idx="376">
                  <c:v>5.4794700606845471E-2</c:v>
                </c:pt>
                <c:pt idx="377">
                  <c:v>5.6642513747443314E-2</c:v>
                </c:pt>
                <c:pt idx="378">
                  <c:v>5.8521917846623223E-2</c:v>
                </c:pt>
                <c:pt idx="379">
                  <c:v>6.0443009781096013E-2</c:v>
                </c:pt>
                <c:pt idx="380">
                  <c:v>6.2419967464146048E-2</c:v>
                </c:pt>
                <c:pt idx="381">
                  <c:v>6.446741333386527E-2</c:v>
                </c:pt>
                <c:pt idx="382">
                  <c:v>6.6596397567224061E-2</c:v>
                </c:pt>
                <c:pt idx="383">
                  <c:v>6.8811196474193606E-2</c:v>
                </c:pt>
                <c:pt idx="384">
                  <c:v>7.1107948385589564E-2</c:v>
                </c:pt>
                <c:pt idx="385">
                  <c:v>7.3475650471936882E-2</c:v>
                </c:pt>
                <c:pt idx="386">
                  <c:v>7.5899353718830109E-2</c:v>
                </c:pt>
                <c:pt idx="387">
                  <c:v>7.8364713796344784E-2</c:v>
                </c:pt>
                <c:pt idx="388">
                  <c:v>8.0862597400661748E-2</c:v>
                </c:pt>
                <c:pt idx="389">
                  <c:v>8.3392358756771715E-2</c:v>
                </c:pt>
                <c:pt idx="390">
                  <c:v>8.5962733244080977E-2</c:v>
                </c:pt>
                <c:pt idx="391">
                  <c:v>8.8589967683980378E-2</c:v>
                </c:pt>
                <c:pt idx="392">
                  <c:v>9.1293626584481147E-2</c:v>
                </c:pt>
                <c:pt idx="393">
                  <c:v>9.4091239912111865E-2</c:v>
                </c:pt>
                <c:pt idx="394">
                  <c:v>9.6993357473271702E-2</c:v>
                </c:pt>
                <c:pt idx="395">
                  <c:v>0.10000052297036185</c:v>
                </c:pt>
                <c:pt idx="396">
                  <c:v>0.1031031501698748</c:v>
                </c:pt>
                <c:pt idx="397">
                  <c:v>0.10628444238443931</c:v>
                </c:pt>
                <c:pt idx="398">
                  <c:v>0.1095255782842833</c:v>
                </c:pt>
                <c:pt idx="399">
                  <c:v>0.11281166535447799</c:v>
                </c:pt>
                <c:pt idx="400">
                  <c:v>0.11613666235346863</c:v>
                </c:pt>
                <c:pt idx="401">
                  <c:v>0.11950575976209632</c:v>
                </c:pt>
                <c:pt idx="402">
                  <c:v>0.12293438240440818</c:v>
                </c:pt>
                <c:pt idx="403">
                  <c:v>0.12644403556878323</c:v>
                </c:pt>
                <c:pt idx="404">
                  <c:v>0.13005615917230531</c:v>
                </c:pt>
                <c:pt idx="405">
                  <c:v>0.13378581195976813</c:v>
                </c:pt>
                <c:pt idx="406">
                  <c:v>0.13763712259540328</c:v>
                </c:pt>
                <c:pt idx="407">
                  <c:v>0.14160194861745223</c:v>
                </c:pt>
                <c:pt idx="408">
                  <c:v>0.14566225782106382</c:v>
                </c:pt>
                <c:pt idx="409">
                  <c:v>0.1497956026373321</c:v>
                </c:pt>
                <c:pt idx="410">
                  <c:v>0.15398210178762667</c:v>
                </c:pt>
                <c:pt idx="411">
                  <c:v>0.15821081958813138</c:v>
                </c:pt>
                <c:pt idx="412">
                  <c:v>0.16248357522860485</c:v>
                </c:pt>
                <c:pt idx="413">
                  <c:v>0.1668149306319972</c:v>
                </c:pt>
                <c:pt idx="414">
                  <c:v>0.17122826257348225</c:v>
                </c:pt>
                <c:pt idx="415">
                  <c:v>0.17574903130480043</c:v>
                </c:pt>
                <c:pt idx="416">
                  <c:v>0.18039722363253011</c:v>
                </c:pt>
                <c:pt idx="417">
                  <c:v>0.18518129580064702</c:v>
                </c:pt>
                <c:pt idx="418">
                  <c:v>0.19009550914330564</c:v>
                </c:pt>
                <c:pt idx="419">
                  <c:v>0.19512157370597666</c:v>
                </c:pt>
                <c:pt idx="420">
                  <c:v>0.20023421507817318</c:v>
                </c:pt>
                <c:pt idx="421">
                  <c:v>0.20540905163452616</c:v>
                </c:pt>
                <c:pt idx="422">
                  <c:v>0.21063042508207697</c:v>
                </c:pt>
                <c:pt idx="423">
                  <c:v>0.21589677491462092</c:v>
                </c:pt>
                <c:pt idx="424">
                  <c:v>0.22122183470740994</c:v>
                </c:pt>
                <c:pt idx="425">
                  <c:v>0.22663115249649521</c:v>
                </c:pt>
                <c:pt idx="426">
                  <c:v>0.2321548616473503</c:v>
                </c:pt>
                <c:pt idx="427">
                  <c:v>0.23781878008608806</c:v>
                </c:pt>
                <c:pt idx="428">
                  <c:v>0.24363649103398136</c:v>
                </c:pt>
                <c:pt idx="429">
                  <c:v>0.24960481184282823</c:v>
                </c:pt>
                <c:pt idx="430">
                  <c:v>0.25570412178530355</c:v>
                </c:pt>
                <c:pt idx="431">
                  <c:v>0.2619035693455618</c:v>
                </c:pt>
                <c:pt idx="432">
                  <c:v>0.26816973858523335</c:v>
                </c:pt>
                <c:pt idx="433">
                  <c:v>0.2744762895417191</c:v>
                </c:pt>
                <c:pt idx="434">
                  <c:v>0.2808117374123229</c:v>
                </c:pt>
                <c:pt idx="435">
                  <c:v>0.28718305357874319</c:v>
                </c:pt>
                <c:pt idx="436">
                  <c:v>0.29361392766449529</c:v>
                </c:pt>
                <c:pt idx="437">
                  <c:v>0.30013811553868408</c:v>
                </c:pt>
                <c:pt idx="438">
                  <c:v>0.306789714868901</c:v>
                </c:pt>
                <c:pt idx="439">
                  <c:v>0.31359313342903328</c:v>
                </c:pt>
                <c:pt idx="440">
                  <c:v>0.3205556657217527</c:v>
                </c:pt>
                <c:pt idx="441">
                  <c:v>0.32766482209416797</c:v>
                </c:pt>
                <c:pt idx="442">
                  <c:v>0.33489126671060743</c:v>
                </c:pt>
                <c:pt idx="443">
                  <c:v>0.3421965677866059</c:v>
                </c:pt>
                <c:pt idx="444">
                  <c:v>0.34954362897987218</c:v>
                </c:pt>
                <c:pt idx="445">
                  <c:v>0.35690686489932949</c:v>
                </c:pt>
                <c:pt idx="446">
                  <c:v>0.36427926960988039</c:v>
                </c:pt>
                <c:pt idx="447">
                  <c:v>0.37167437310188617</c:v>
                </c:pt>
                <c:pt idx="448">
                  <c:v>0.37912250578858153</c:v>
                </c:pt>
                <c:pt idx="449">
                  <c:v>0.38666238802200642</c:v>
                </c:pt>
                <c:pt idx="450">
                  <c:v>0.3943303288872822</c:v>
                </c:pt>
                <c:pt idx="451">
                  <c:v>0.40214997411576875</c:v>
                </c:pt>
                <c:pt idx="452">
                  <c:v>0.41012539540528326</c:v>
                </c:pt>
                <c:pt idx="453">
                  <c:v>0.41823936928728433</c:v>
                </c:pt>
                <c:pt idx="454">
                  <c:v>0.42645731808209819</c:v>
                </c:pt>
                <c:pt idx="455">
                  <c:v>0.43473584645620067</c:v>
                </c:pt>
                <c:pt idx="456">
                  <c:v>0.44303362480899683</c:v>
                </c:pt>
                <c:pt idx="457">
                  <c:v>0.4513217552924928</c:v>
                </c:pt>
                <c:pt idx="458">
                  <c:v>0.45959093370362625</c:v>
                </c:pt>
                <c:pt idx="459">
                  <c:v>0.46785356844810738</c:v>
                </c:pt>
                <c:pt idx="460">
                  <c:v>0.47614033267153311</c:v>
                </c:pt>
                <c:pt idx="461">
                  <c:v>0.48449203300413668</c:v>
                </c:pt>
                <c:pt idx="462">
                  <c:v>0.49294885131334393</c:v>
                </c:pt>
                <c:pt idx="463">
                  <c:v>0.50153965462925243</c:v>
                </c:pt>
                <c:pt idx="464">
                  <c:v>0.51027401237560799</c:v>
                </c:pt>
                <c:pt idx="465">
                  <c:v>0.51913888297901256</c:v>
                </c:pt>
                <c:pt idx="466">
                  <c:v>0.52810079353468187</c:v>
                </c:pt>
                <c:pt idx="467">
                  <c:v>0.5371129895583926</c:v>
                </c:pt>
                <c:pt idx="468">
                  <c:v>0.54612585050156326</c:v>
                </c:pt>
                <c:pt idx="469">
                  <c:v>0.55509810186226205</c:v>
                </c:pt>
                <c:pt idx="470">
                  <c:v>0.56400611565276637</c:v>
                </c:pt>
                <c:pt idx="471">
                  <c:v>0.57284905792212415</c:v>
                </c:pt>
                <c:pt idx="472">
                  <c:v>0.58164857684168836</c:v>
                </c:pt>
                <c:pt idx="473">
                  <c:v>0.59044298746146806</c:v>
                </c:pt>
                <c:pt idx="474">
                  <c:v>0.59927720920004246</c:v>
                </c:pt>
                <c:pt idx="475">
                  <c:v>0.60819078235226809</c:v>
                </c:pt>
                <c:pt idx="476">
                  <c:v>0.6172067587045944</c:v>
                </c:pt>
                <c:pt idx="477">
                  <c:v>0.6263242295960173</c:v>
                </c:pt>
                <c:pt idx="478">
                  <c:v>0.63551643388602153</c:v>
                </c:pt>
                <c:pt idx="479">
                  <c:v>0.64473517331863495</c:v>
                </c:pt>
                <c:pt idx="480">
                  <c:v>0.65392074522380061</c:v>
                </c:pt>
                <c:pt idx="481">
                  <c:v>0.66301522129518875</c:v>
                </c:pt>
                <c:pt idx="482">
                  <c:v>0.67197598785319157</c:v>
                </c:pt>
                <c:pt idx="483">
                  <c:v>0.68078618470689356</c:v>
                </c:pt>
                <c:pt idx="484">
                  <c:v>0.68945931009488381</c:v>
                </c:pt>
                <c:pt idx="485">
                  <c:v>0.69803652925564386</c:v>
                </c:pt>
                <c:pt idx="486">
                  <c:v>0.70657698546771841</c:v>
                </c:pt>
                <c:pt idx="487">
                  <c:v>0.71514318582972969</c:v>
                </c:pt>
                <c:pt idx="488">
                  <c:v>0.72378489657485989</c:v>
                </c:pt>
                <c:pt idx="489">
                  <c:v>0.73252553089943317</c:v>
                </c:pt>
                <c:pt idx="490">
                  <c:v>0.74135459297506257</c:v>
                </c:pt>
                <c:pt idx="491">
                  <c:v>0.75022832979385135</c:v>
                </c:pt>
                <c:pt idx="492">
                  <c:v>0.75907876081201542</c:v>
                </c:pt>
                <c:pt idx="493">
                  <c:v>0.7678290635511531</c:v>
                </c:pt>
                <c:pt idx="494">
                  <c:v>0.77641157311744824</c:v>
                </c:pt>
                <c:pt idx="495">
                  <c:v>0.78478384766441167</c:v>
                </c:pt>
                <c:pt idx="496">
                  <c:v>0.79293854506171324</c:v>
                </c:pt>
                <c:pt idx="497">
                  <c:v>0.80090438945647691</c:v>
                </c:pt>
                <c:pt idx="498">
                  <c:v>0.80873772530193566</c:v>
                </c:pt>
                <c:pt idx="499">
                  <c:v>0.81650663400044377</c:v>
                </c:pt>
                <c:pt idx="500">
                  <c:v>0.8242716129502331</c:v>
                </c:pt>
                <c:pt idx="501">
                  <c:v>0.8320678150983748</c:v>
                </c:pt>
                <c:pt idx="502">
                  <c:v>0.83989355479932815</c:v>
                </c:pt>
                <c:pt idx="503">
                  <c:v>0.84770822247062072</c:v>
                </c:pt>
                <c:pt idx="504">
                  <c:v>0.855440332733169</c:v>
                </c:pt>
                <c:pt idx="505">
                  <c:v>0.86300376357488662</c:v>
                </c:pt>
                <c:pt idx="506">
                  <c:v>0.87031805693948161</c:v>
                </c:pt>
                <c:pt idx="507">
                  <c:v>0.87732756317720129</c:v>
                </c:pt>
                <c:pt idx="508">
                  <c:v>0.88401445740358786</c:v>
                </c:pt>
                <c:pt idx="509">
                  <c:v>0.89040226114454057</c:v>
                </c:pt>
                <c:pt idx="510">
                  <c:v>0.89654896620993252</c:v>
                </c:pt>
                <c:pt idx="511">
                  <c:v>0.90253156877903551</c:v>
                </c:pt>
                <c:pt idx="512">
                  <c:v>0.90842603029690594</c:v>
                </c:pt>
                <c:pt idx="513">
                  <c:v>0.91428782110917206</c:v>
                </c:pt>
                <c:pt idx="514">
                  <c:v>0.9201379861035196</c:v>
                </c:pt>
                <c:pt idx="515">
                  <c:v>0.92595813259909809</c:v>
                </c:pt>
                <c:pt idx="516">
                  <c:v>0.93169541911022247</c:v>
                </c:pt>
                <c:pt idx="517">
                  <c:v>0.93727600875893202</c:v>
                </c:pt>
                <c:pt idx="518">
                  <c:v>0.94262334335363229</c:v>
                </c:pt>
                <c:pt idx="519">
                  <c:v>0.94767652579731565</c:v>
                </c:pt>
                <c:pt idx="520">
                  <c:v>0.95240415919075883</c:v>
                </c:pt>
                <c:pt idx="521">
                  <c:v>0.95681037126431778</c:v>
                </c:pt>
                <c:pt idx="522">
                  <c:v>0.96093181663710314</c:v>
                </c:pt>
                <c:pt idx="523">
                  <c:v>0.96482672245565082</c:v>
                </c:pt>
                <c:pt idx="524">
                  <c:v>0.9685590125079383</c:v>
                </c:pt>
                <c:pt idx="525">
                  <c:v>0.9721815254780235</c:v>
                </c:pt>
                <c:pt idx="526">
                  <c:v>0.97572247374917598</c:v>
                </c:pt>
                <c:pt idx="527">
                  <c:v>0.97917809380254173</c:v>
                </c:pt>
                <c:pt idx="528">
                  <c:v>0.98251315984874898</c:v>
                </c:pt>
                <c:pt idx="529">
                  <c:v>0.98566868830198806</c:v>
                </c:pt>
                <c:pt idx="530">
                  <c:v>0.98857479724765951</c:v>
                </c:pt>
                <c:pt idx="531">
                  <c:v>0.99116562977519829</c:v>
                </c:pt>
                <c:pt idx="532">
                  <c:v>0.99339276443235258</c:v>
                </c:pt>
                <c:pt idx="533">
                  <c:v>0.99523441390029832</c:v>
                </c:pt>
                <c:pt idx="534">
                  <c:v>0.99669842273446307</c:v>
                </c:pt>
                <c:pt idx="535">
                  <c:v>0.99781887739593045</c:v>
                </c:pt>
                <c:pt idx="536">
                  <c:v>0.99864727178782797</c:v>
                </c:pt>
                <c:pt idx="537">
                  <c:v>0.99924026414560607</c:v>
                </c:pt>
                <c:pt idx="538">
                  <c:v>0.99964695765073819</c:v>
                </c:pt>
                <c:pt idx="539">
                  <c:v>0.99989816086078998</c:v>
                </c:pt>
                <c:pt idx="540">
                  <c:v>1</c:v>
                </c:pt>
                <c:pt idx="541">
                  <c:v>0.99993313450373733</c:v>
                </c:pt>
                <c:pt idx="542">
                  <c:v>0.999657687881912</c:v>
                </c:pt>
                <c:pt idx="543">
                  <c:v>0.99912279192807951</c:v>
                </c:pt>
                <c:pt idx="544">
                  <c:v>0.99827877379662244</c:v>
                </c:pt>
                <c:pt idx="545">
                  <c:v>0.99708924969236745</c:v>
                </c:pt>
                <c:pt idx="546">
                  <c:v>0.99554045428829063</c:v>
                </c:pt>
                <c:pt idx="547">
                  <c:v>0.99364557390851571</c:v>
                </c:pt>
                <c:pt idx="548">
                  <c:v>0.99144291613204638</c:v>
                </c:pt>
                <c:pt idx="549">
                  <c:v>0.98898799052728847</c:v>
                </c:pt>
                <c:pt idx="550">
                  <c:v>0.9863411814935209</c:v>
                </c:pt>
                <c:pt idx="551">
                  <c:v>0.98355375880371587</c:v>
                </c:pt>
                <c:pt idx="552">
                  <c:v>0.9806553730096379</c:v>
                </c:pt>
                <c:pt idx="553">
                  <c:v>0.97764640700030203</c:v>
                </c:pt>
                <c:pt idx="554">
                  <c:v>0.97449705146508392</c:v>
                </c:pt>
                <c:pt idx="555">
                  <c:v>0.97115378599070368</c:v>
                </c:pt>
                <c:pt idx="556">
                  <c:v>0.96755193968866715</c:v>
                </c:pt>
                <c:pt idx="557">
                  <c:v>0.96363126824104306</c:v>
                </c:pt>
                <c:pt idx="558">
                  <c:v>0.95935087723328671</c:v>
                </c:pt>
                <c:pt idx="559">
                  <c:v>0.95469947610883688</c:v>
                </c:pt>
                <c:pt idx="560">
                  <c:v>0.94969817979605242</c:v>
                </c:pt>
                <c:pt idx="561">
                  <c:v>0.9443951202457348</c:v>
                </c:pt>
                <c:pt idx="562">
                  <c:v>0.93885296051373934</c:v>
                </c:pt>
                <c:pt idx="563">
                  <c:v>0.93313252952415182</c:v>
                </c:pt>
                <c:pt idx="564">
                  <c:v>0.92727709093403066</c:v>
                </c:pt>
                <c:pt idx="565">
                  <c:v>0.92130131499590073</c:v>
                </c:pt>
                <c:pt idx="566">
                  <c:v>0.91518818649548961</c:v>
                </c:pt>
                <c:pt idx="567">
                  <c:v>0.9088947238061843</c:v>
                </c:pt>
                <c:pt idx="568">
                  <c:v>0.90236505034645031</c:v>
                </c:pt>
                <c:pt idx="569">
                  <c:v>0.89554725290299453</c:v>
                </c:pt>
                <c:pt idx="570">
                  <c:v>0.88840938639159017</c:v>
                </c:pt>
                <c:pt idx="571">
                  <c:v>0.88095014712183561</c:v>
                </c:pt>
                <c:pt idx="572">
                  <c:v>0.87320122803153288</c:v>
                </c:pt>
                <c:pt idx="573">
                  <c:v>0.86522067509534284</c:v>
                </c:pt>
                <c:pt idx="574">
                  <c:v>0.85707911265900383</c:v>
                </c:pt>
                <c:pt idx="575">
                  <c:v>0.84884270114266602</c:v>
                </c:pt>
                <c:pt idx="576">
                  <c:v>0.84055759828401477</c:v>
                </c:pt>
                <c:pt idx="577">
                  <c:v>0.83224024589767576</c:v>
                </c:pt>
                <c:pt idx="578">
                  <c:v>0.82387605591218094</c:v>
                </c:pt>
                <c:pt idx="579">
                  <c:v>0.81542668899675419</c:v>
                </c:pt>
                <c:pt idx="580">
                  <c:v>0.80684359015492613</c:v>
                </c:pt>
                <c:pt idx="581">
                  <c:v>0.79808374974381469</c:v>
                </c:pt>
                <c:pt idx="582">
                  <c:v>0.78912305322648535</c:v>
                </c:pt>
                <c:pt idx="583">
                  <c:v>0.77996342812227182</c:v>
                </c:pt>
                <c:pt idx="584">
                  <c:v>0.77063189985849745</c:v>
                </c:pt>
                <c:pt idx="585">
                  <c:v>0.7611721093779813</c:v>
                </c:pt>
                <c:pt idx="586">
                  <c:v>0.75163106331137108</c:v>
                </c:pt>
                <c:pt idx="587">
                  <c:v>0.74204525471729088</c:v>
                </c:pt>
                <c:pt idx="588">
                  <c:v>0.73243036990496846</c:v>
                </c:pt>
                <c:pt idx="589">
                  <c:v>0.72277763137720574</c:v>
                </c:pt>
                <c:pt idx="590">
                  <c:v>0.71305774812436218</c:v>
                </c:pt>
                <c:pt idx="591">
                  <c:v>0.70323112568679325</c:v>
                </c:pt>
                <c:pt idx="592">
                  <c:v>0.6932611365277821</c:v>
                </c:pt>
                <c:pt idx="593">
                  <c:v>0.6831263874240272</c:v>
                </c:pt>
                <c:pt idx="594">
                  <c:v>0.67282830813914296</c:v>
                </c:pt>
                <c:pt idx="595">
                  <c:v>0.66239192467269403</c:v>
                </c:pt>
                <c:pt idx="596">
                  <c:v>0.65185974424246529</c:v>
                </c:pt>
                <c:pt idx="597">
                  <c:v>0.64128083547653136</c:v>
                </c:pt>
                <c:pt idx="598">
                  <c:v>0.63069853674200194</c:v>
                </c:pt>
                <c:pt idx="599">
                  <c:v>0.62014059068269667</c:v>
                </c:pt>
                <c:pt idx="600">
                  <c:v>0.60961461959163898</c:v>
                </c:pt>
                <c:pt idx="601">
                  <c:v>0.59911014631795545</c:v>
                </c:pt>
                <c:pt idx="602">
                  <c:v>0.58860629033607381</c:v>
                </c:pt>
                <c:pt idx="603">
                  <c:v>0.57808252412541672</c:v>
                </c:pt>
                <c:pt idx="604">
                  <c:v>0.56752895327351349</c:v>
                </c:pt>
                <c:pt idx="605">
                  <c:v>0.5569528246553781</c:v>
                </c:pt>
                <c:pt idx="606">
                  <c:v>0.54637916333669967</c:v>
                </c:pt>
                <c:pt idx="607">
                  <c:v>0.5358453299465773</c:v>
                </c:pt>
                <c:pt idx="608">
                  <c:v>0.52539120844610598</c:v>
                </c:pt>
                <c:pt idx="609">
                  <c:v>0.51504806685966886</c:v>
                </c:pt>
                <c:pt idx="610">
                  <c:v>0.50482959113486048</c:v>
                </c:pt>
                <c:pt idx="611">
                  <c:v>0.49472787974983873</c:v>
                </c:pt>
                <c:pt idx="612">
                  <c:v>0.48471570929564323</c:v>
                </c:pt>
                <c:pt idx="613">
                  <c:v>0.47475446027880419</c:v>
                </c:pt>
                <c:pt idx="614">
                  <c:v>0.46480538152938539</c:v>
                </c:pt>
                <c:pt idx="615">
                  <c:v>0.45484091064156723</c:v>
                </c:pt>
                <c:pt idx="616">
                  <c:v>0.44485273332047209</c:v>
                </c:pt>
                <c:pt idx="617">
                  <c:v>0.43485430111090673</c:v>
                </c:pt>
                <c:pt idx="618">
                  <c:v>0.42487713324980375</c:v>
                </c:pt>
                <c:pt idx="619">
                  <c:v>0.4149621073419455</c:v>
                </c:pt>
                <c:pt idx="620">
                  <c:v>0.40514835184302889</c:v>
                </c:pt>
                <c:pt idx="621">
                  <c:v>0.39546302198909206</c:v>
                </c:pt>
                <c:pt idx="622">
                  <c:v>0.38591492049197545</c:v>
                </c:pt>
                <c:pt idx="623">
                  <c:v>0.37649373736454578</c:v>
                </c:pt>
                <c:pt idx="624">
                  <c:v>0.36717503214726832</c:v>
                </c:pt>
                <c:pt idx="625">
                  <c:v>0.35792940083154906</c:v>
                </c:pt>
                <c:pt idx="626">
                  <c:v>0.34873309869520958</c:v>
                </c:pt>
                <c:pt idx="627">
                  <c:v>0.33957703165720776</c:v>
                </c:pt>
                <c:pt idx="628">
                  <c:v>0.33047153118381689</c:v>
                </c:pt>
                <c:pt idx="629">
                  <c:v>0.32144557917183875</c:v>
                </c:pt>
                <c:pt idx="630">
                  <c:v>0.31254074989728775</c:v>
                </c:pt>
                <c:pt idx="631">
                  <c:v>0.30380155934446346</c:v>
                </c:pt>
                <c:pt idx="632">
                  <c:v>0.29526491521277642</c:v>
                </c:pt>
                <c:pt idx="633">
                  <c:v>0.2869514981784102</c:v>
                </c:pt>
                <c:pt idx="634">
                  <c:v>0.27886132598500207</c:v>
                </c:pt>
                <c:pt idx="635">
                  <c:v>0.27097456217995264</c:v>
                </c:pt>
                <c:pt idx="636">
                  <c:v>0.26325721088811599</c:v>
                </c:pt>
                <c:pt idx="637">
                  <c:v>0.25567003812584682</c:v>
                </c:pt>
                <c:pt idx="638">
                  <c:v>0.24817833827250826</c:v>
                </c:pt>
                <c:pt idx="639">
                  <c:v>0.24075999715279994</c:v>
                </c:pt>
                <c:pt idx="640">
                  <c:v>0.23340991207019146</c:v>
                </c:pt>
                <c:pt idx="641">
                  <c:v>0.22613983491581366</c:v>
                </c:pt>
                <c:pt idx="642">
                  <c:v>0.21897393158976139</c:v>
                </c:pt>
                <c:pt idx="643">
                  <c:v>0.21194145201114703</c:v>
                </c:pt>
                <c:pt idx="644">
                  <c:v>0.20506852695442479</c:v>
                </c:pt>
                <c:pt idx="645">
                  <c:v>0.19837125550185836</c:v>
                </c:pt>
                <c:pt idx="646">
                  <c:v>0.19185178463355818</c:v>
                </c:pt>
                <c:pt idx="647">
                  <c:v>0.18549825039331577</c:v>
                </c:pt>
                <c:pt idx="648">
                  <c:v>0.17928842280525079</c:v>
                </c:pt>
                <c:pt idx="649">
                  <c:v>0.17319599552628742</c:v>
                </c:pt>
                <c:pt idx="650">
                  <c:v>0.16719783178729292</c:v>
                </c:pt>
                <c:pt idx="651">
                  <c:v>0.16128031848297356</c:v>
                </c:pt>
                <c:pt idx="652">
                  <c:v>0.15544325669781683</c:v>
                </c:pt>
                <c:pt idx="653">
                  <c:v>0.14970038747807987</c:v>
                </c:pt>
                <c:pt idx="654">
                  <c:v>0.14407646786714143</c:v>
                </c:pt>
                <c:pt idx="655">
                  <c:v>0.1386016629822471</c:v>
                </c:pt>
                <c:pt idx="656">
                  <c:v>0.13330462879759833</c:v>
                </c:pt>
                <c:pt idx="657">
                  <c:v>0.12820594699856011</c:v>
                </c:pt>
                <c:pt idx="658">
                  <c:v>0.12331344159529571</c:v>
                </c:pt>
                <c:pt idx="659">
                  <c:v>0.11862046619483162</c:v>
                </c:pt>
                <c:pt idx="660">
                  <c:v>0.1141074925235317</c:v>
                </c:pt>
                <c:pt idx="661">
                  <c:v>0.10974657808818809</c:v>
                </c:pt>
                <c:pt idx="662">
                  <c:v>0.10550761380409407</c:v>
                </c:pt>
                <c:pt idx="663">
                  <c:v>0.10136482096791394</c:v>
                </c:pt>
                <c:pt idx="664">
                  <c:v>9.730197815967441E-2</c:v>
                </c:pt>
                <c:pt idx="665">
                  <c:v>9.3315125092922988E-2</c:v>
                </c:pt>
                <c:pt idx="666">
                  <c:v>8.9412160861424839E-2</c:v>
                </c:pt>
                <c:pt idx="667">
                  <c:v>8.5609506641153937E-2</c:v>
                </c:pt>
                <c:pt idx="668">
                  <c:v>8.1926723484781638E-2</c:v>
                </c:pt>
                <c:pt idx="669">
                  <c:v>7.8380490784898019E-2</c:v>
                </c:pt>
                <c:pt idx="670">
                  <c:v>7.4979498627940566E-2</c:v>
                </c:pt>
                <c:pt idx="671">
                  <c:v>7.1721570803491119E-2</c:v>
                </c:pt>
                <c:pt idx="672">
                  <c:v>6.8593753896012466E-2</c:v>
                </c:pt>
                <c:pt idx="673">
                  <c:v>6.557533977337715E-2</c:v>
                </c:pt>
                <c:pt idx="674">
                  <c:v>6.264301619121844E-2</c:v>
                </c:pt>
                <c:pt idx="675">
                  <c:v>5.9776782988536184E-2</c:v>
                </c:pt>
                <c:pt idx="676">
                  <c:v>5.6965056932141191E-2</c:v>
                </c:pt>
                <c:pt idx="677">
                  <c:v>5.4207602965533334E-2</c:v>
                </c:pt>
                <c:pt idx="678">
                  <c:v>5.1515497040650809E-2</c:v>
                </c:pt>
                <c:pt idx="679">
                  <c:v>4.890811324826063E-2</c:v>
                </c:pt>
                <c:pt idx="680">
                  <c:v>4.6407921757059385E-2</c:v>
                </c:pt>
                <c:pt idx="681">
                  <c:v>4.4034463261229367E-2</c:v>
                </c:pt>
                <c:pt idx="682">
                  <c:v>4.1799082949057521E-2</c:v>
                </c:pt>
                <c:pt idx="683">
                  <c:v>3.9701796509654719E-2</c:v>
                </c:pt>
                <c:pt idx="684">
                  <c:v>3.7731080384485575E-2</c:v>
                </c:pt>
                <c:pt idx="685">
                  <c:v>3.5866588598398162E-2</c:v>
                </c:pt>
                <c:pt idx="686">
                  <c:v>3.4084021707080227E-2</c:v>
                </c:pt>
                <c:pt idx="687">
                  <c:v>3.2360808496490291E-2</c:v>
                </c:pt>
                <c:pt idx="688">
                  <c:v>3.0681077750022379E-2</c:v>
                </c:pt>
                <c:pt idx="689">
                  <c:v>2.9038627506123006E-2</c:v>
                </c:pt>
                <c:pt idx="690">
                  <c:v>2.7437177298103136E-2</c:v>
                </c:pt>
                <c:pt idx="691">
                  <c:v>2.5887950817028195E-2</c:v>
                </c:pt>
                <c:pt idx="692">
                  <c:v>2.4405359538481646E-2</c:v>
                </c:pt>
                <c:pt idx="693">
                  <c:v>2.3002053555190811E-2</c:v>
                </c:pt>
                <c:pt idx="694">
                  <c:v>2.1684729969576759E-2</c:v>
                </c:pt>
                <c:pt idx="695">
                  <c:v>2.0451829115922901E-2</c:v>
                </c:pt>
                <c:pt idx="696">
                  <c:v>1.9293680431750886E-2</c:v>
                </c:pt>
                <c:pt idx="697">
                  <c:v>1.8194960511908793E-2</c:v>
                </c:pt>
                <c:pt idx="698">
                  <c:v>1.7138683092269211E-2</c:v>
                </c:pt>
                <c:pt idx="699">
                  <c:v>1.6110552311053659E-2</c:v>
                </c:pt>
                <c:pt idx="700">
                  <c:v>1.5102450080657906E-2</c:v>
                </c:pt>
                <c:pt idx="701">
                  <c:v>1.411412630918393E-2</c:v>
                </c:pt>
                <c:pt idx="702">
                  <c:v>1.315269488775366E-2</c:v>
                </c:pt>
                <c:pt idx="703">
                  <c:v>1.2230164243137963E-2</c:v>
                </c:pt>
                <c:pt idx="704">
                  <c:v>1.1359763564352319E-2</c:v>
                </c:pt>
                <c:pt idx="705">
                  <c:v>1.0552117367847585E-2</c:v>
                </c:pt>
                <c:pt idx="706">
                  <c:v>9.8123074313397358E-3</c:v>
                </c:pt>
                <c:pt idx="707">
                  <c:v>9.1385613429012264E-3</c:v>
                </c:pt>
                <c:pt idx="708">
                  <c:v>8.5228170287890911E-3</c:v>
                </c:pt>
                <c:pt idx="709">
                  <c:v>7.9528877386778381E-3</c:v>
                </c:pt>
                <c:pt idx="710">
                  <c:v>7.4155327782040297E-3</c:v>
                </c:pt>
                <c:pt idx="711">
                  <c:v>6.8995436878140403E-3</c:v>
                </c:pt>
                <c:pt idx="712">
                  <c:v>6.3980169785689935E-3</c:v>
                </c:pt>
                <c:pt idx="713">
                  <c:v>5.9092716369508382E-3</c:v>
                </c:pt>
                <c:pt idx="714">
                  <c:v>5.4362836631586002E-3</c:v>
                </c:pt>
                <c:pt idx="715">
                  <c:v>4.9849273684753363E-3</c:v>
                </c:pt>
                <c:pt idx="716">
                  <c:v>4.5616152287026911E-3</c:v>
                </c:pt>
                <c:pt idx="717">
                  <c:v>4.1710418647300188E-3</c:v>
                </c:pt>
                <c:pt idx="718">
                  <c:v>3.8146450341470699E-3</c:v>
                </c:pt>
                <c:pt idx="719">
                  <c:v>3.4901425596661098E-3</c:v>
                </c:pt>
                <c:pt idx="720">
                  <c:v>3.1921730892189872E-3</c:v>
                </c:pt>
                <c:pt idx="721">
                  <c:v>2.9137604316477831E-3</c:v>
                </c:pt>
                <c:pt idx="722">
                  <c:v>2.648119961705869E-3</c:v>
                </c:pt>
                <c:pt idx="723">
                  <c:v>2.390276970520105E-3</c:v>
                </c:pt>
                <c:pt idx="724">
                  <c:v>2.1380698534874251E-3</c:v>
                </c:pt>
                <c:pt idx="725">
                  <c:v>1.8923216819085448E-3</c:v>
                </c:pt>
                <c:pt idx="726">
                  <c:v>1.6562120315345898E-3</c:v>
                </c:pt>
                <c:pt idx="727">
                  <c:v>1.4340948734354762E-3</c:v>
                </c:pt>
                <c:pt idx="728">
                  <c:v>1.2301312960051657E-3</c:v>
                </c:pt>
                <c:pt idx="729">
                  <c:v>1.0471151563366669E-3</c:v>
                </c:pt>
                <c:pt idx="730">
                  <c:v>8.8577534623953227E-4</c:v>
                </c:pt>
                <c:pt idx="731">
                  <c:v>7.4467873641171256E-4</c:v>
                </c:pt>
                <c:pt idx="732">
                  <c:v>6.2068482165748785E-4</c:v>
                </c:pt>
                <c:pt idx="733">
                  <c:v>5.0976535459192919E-4</c:v>
                </c:pt>
                <c:pt idx="734">
                  <c:v>4.0793236401897432E-4</c:v>
                </c:pt>
                <c:pt idx="735">
                  <c:v>3.1202573895758827E-4</c:v>
                </c:pt>
                <c:pt idx="736">
                  <c:v>2.2018351814452212E-4</c:v>
                </c:pt>
                <c:pt idx="737">
                  <c:v>1.3192563533287878E-4</c:v>
                </c:pt>
                <c:pt idx="738">
                  <c:v>4.7890873511605344E-5</c:v>
                </c:pt>
                <c:pt idx="739">
                  <c:v>-3.0651840625006367E-5</c:v>
                </c:pt>
                <c:pt idx="740">
                  <c:v>-1.0235971231325688E-4</c:v>
                </c:pt>
                <c:pt idx="741">
                  <c:v>-1.662913457799906E-4</c:v>
                </c:pt>
                <c:pt idx="742">
                  <c:v>-2.2219767312182067E-4</c:v>
                </c:pt>
                <c:pt idx="743">
                  <c:v>-2.7058802077738837E-4</c:v>
                </c:pt>
                <c:pt idx="744">
                  <c:v>-3.1259206169466423E-4</c:v>
                </c:pt>
                <c:pt idx="745">
                  <c:v>-3.4968318455480259E-4</c:v>
                </c:pt>
                <c:pt idx="746">
                  <c:v>-3.8334979102384506E-4</c:v>
                </c:pt>
                <c:pt idx="747">
                  <c:v>-4.1479815239800873E-4</c:v>
                </c:pt>
                <c:pt idx="748">
                  <c:v>-4.4474973617546069E-4</c:v>
                </c:pt>
                <c:pt idx="749">
                  <c:v>-4.7336569847482611E-4</c:v>
                </c:pt>
                <c:pt idx="750">
                  <c:v>-5.0029996552691444E-4</c:v>
                </c:pt>
                <c:pt idx="751">
                  <c:v>-5.24856194823942E-4</c:v>
                </c:pt>
                <c:pt idx="752">
                  <c:v>-5.4620650093623838E-4</c:v>
                </c:pt>
                <c:pt idx="753">
                  <c:v>-5.6362219190363811E-4</c:v>
                </c:pt>
                <c:pt idx="754">
                  <c:v>-5.7666858970339724E-4</c:v>
                </c:pt>
                <c:pt idx="755">
                  <c:v>-5.853258448086572E-4</c:v>
                </c:pt>
                <c:pt idx="756">
                  <c:v>-5.900138165034095E-4</c:v>
                </c:pt>
                <c:pt idx="757">
                  <c:v>-5.9151895695653222E-4</c:v>
                </c:pt>
                <c:pt idx="758">
                  <c:v>-5.9084165710704872E-4</c:v>
                </c:pt>
                <c:pt idx="759">
                  <c:v>-5.8899965370023293E-4</c:v>
                </c:pt>
                <c:pt idx="760">
                  <c:v>-5.8683313504351742E-4</c:v>
                </c:pt>
                <c:pt idx="761">
                  <c:v>-5.8485708499420789E-4</c:v>
                </c:pt>
                <c:pt idx="762">
                  <c:v>-5.8319531585159228E-4</c:v>
                </c:pt>
                <c:pt idx="763">
                  <c:v>-5.8161066242433119E-4</c:v>
                </c:pt>
                <c:pt idx="764">
                  <c:v>-5.7962137748936474E-4</c:v>
                </c:pt>
                <c:pt idx="765">
                  <c:v>-5.7667149405665676E-4</c:v>
                </c:pt>
                <c:pt idx="766">
                  <c:v>-5.7230881179471511E-4</c:v>
                </c:pt>
                <c:pt idx="767">
                  <c:v>-5.6632276042285074E-4</c:v>
                </c:pt>
                <c:pt idx="768">
                  <c:v>-5.5880621294019566E-4</c:v>
                </c:pt>
                <c:pt idx="769">
                  <c:v>-5.5012732740722001E-4</c:v>
                </c:pt>
                <c:pt idx="770">
                  <c:v>-5.4082332326036396E-4</c:v>
                </c:pt>
                <c:pt idx="771">
                  <c:v>-5.3145006663109348E-4</c:v>
                </c:pt>
                <c:pt idx="772">
                  <c:v>-5.2243301071852046E-4</c:v>
                </c:pt>
                <c:pt idx="773">
                  <c:v>-5.1396295472202927E-4</c:v>
                </c:pt>
                <c:pt idx="774">
                  <c:v>-5.059651334912668E-4</c:v>
                </c:pt>
                <c:pt idx="775">
                  <c:v>-4.9814715616468416E-4</c:v>
                </c:pt>
                <c:pt idx="776">
                  <c:v>-4.9010748983396987E-4</c:v>
                </c:pt>
                <c:pt idx="777">
                  <c:v>-4.8146894959665823E-4</c:v>
                </c:pt>
                <c:pt idx="778">
                  <c:v>-4.7199592983373899E-4</c:v>
                </c:pt>
                <c:pt idx="779">
                  <c:v>-4.616614396712878E-4</c:v>
                </c:pt>
                <c:pt idx="780">
                  <c:v>-4.5064724026018597E-4</c:v>
                </c:pt>
                <c:pt idx="781">
                  <c:v>-4.3928191387877238E-4</c:v>
                </c:pt>
                <c:pt idx="782">
                  <c:v>-4.2794033782279114E-4</c:v>
                </c:pt>
                <c:pt idx="783">
                  <c:v>-4.1693822276255027E-4</c:v>
                </c:pt>
                <c:pt idx="784">
                  <c:v>-4.0645425739805561E-4</c:v>
                </c:pt>
                <c:pt idx="785">
                  <c:v>-3.9650117418986626E-4</c:v>
                </c:pt>
                <c:pt idx="786">
                  <c:v>-3.8694985175564614E-4</c:v>
                </c:pt>
                <c:pt idx="787">
                  <c:v>-3.7759348706906289E-4</c:v>
                </c:pt>
                <c:pt idx="788">
                  <c:v>-3.6822728400254777E-4</c:v>
                </c:pt>
                <c:pt idx="789">
                  <c:v>-3.5871652445701717E-4</c:v>
                </c:pt>
                <c:pt idx="790">
                  <c:v>-3.4903233299749301E-4</c:v>
                </c:pt>
                <c:pt idx="791">
                  <c:v>-3.3924720919201098E-4</c:v>
                </c:pt>
                <c:pt idx="792">
                  <c:v>-3.2949658835615089E-4</c:v>
                </c:pt>
                <c:pt idx="793">
                  <c:v>-3.1992352623076459E-4</c:v>
                </c:pt>
                <c:pt idx="794">
                  <c:v>-3.10627606645377E-4</c:v>
                </c:pt>
                <c:pt idx="795">
                  <c:v>-3.0163558046787138E-4</c:v>
                </c:pt>
                <c:pt idx="796">
                  <c:v>-2.9290185495532814E-4</c:v>
                </c:pt>
                <c:pt idx="797">
                  <c:v>-2.8433554906536889E-4</c:v>
                </c:pt>
                <c:pt idx="798">
                  <c:v>-2.7584154849731102E-4</c:v>
                </c:pt>
                <c:pt idx="799">
                  <c:v>-2.6735895802189747E-4</c:v>
                </c:pt>
                <c:pt idx="800">
                  <c:v>-2.5888266373609022E-4</c:v>
                </c:pt>
                <c:pt idx="801">
                  <c:v>-2.5046108242276263E-4</c:v>
                </c:pt>
                <c:pt idx="802">
                  <c:v>-2.421725980003967E-4</c:v>
                </c:pt>
                <c:pt idx="803">
                  <c:v>-2.3409114260226953E-4</c:v>
                </c:pt>
                <c:pt idx="804">
                  <c:v>-2.2625493975857714E-4</c:v>
                </c:pt>
                <c:pt idx="805">
                  <c:v>-2.1865063691533108E-4</c:v>
                </c:pt>
                <c:pt idx="806">
                  <c:v>-2.1121864533530334E-4</c:v>
                </c:pt>
                <c:pt idx="807">
                  <c:v>-2.0387724062682558E-4</c:v>
                </c:pt>
                <c:pt idx="808">
                  <c:v>-1.9655578163439784E-4</c:v>
                </c:pt>
                <c:pt idx="809">
                  <c:v>-1.8922410043914758E-4</c:v>
                </c:pt>
                <c:pt idx="810">
                  <c:v>-1.8190667859113805E-4</c:v>
                </c:pt>
                <c:pt idx="811">
                  <c:v>-1.7467605114567962E-4</c:v>
                </c:pt>
                <c:pt idx="812">
                  <c:v>-1.6762767420194118E-4</c:v>
                </c:pt>
                <c:pt idx="813">
                  <c:v>-1.6084540232193988E-4</c:v>
                </c:pt>
                <c:pt idx="814">
                  <c:v>-1.5437019996089303E-4</c:v>
                </c:pt>
                <c:pt idx="815">
                  <c:v>-1.4818357171162916E-4</c:v>
                </c:pt>
                <c:pt idx="816">
                  <c:v>-1.422118786778241E-4</c:v>
                </c:pt>
                <c:pt idx="817">
                  <c:v>-1.3635021954202405E-4</c:v>
                </c:pt>
                <c:pt idx="818">
                  <c:v>-1.3049757137233343E-4</c:v>
                </c:pt>
                <c:pt idx="819">
                  <c:v>-1.2459089943039006E-4</c:v>
                </c:pt>
                <c:pt idx="820">
                  <c:v>-1.1862635241302916E-4</c:v>
                </c:pt>
                <c:pt idx="821">
                  <c:v>-1.1266020473281082E-4</c:v>
                </c:pt>
                <c:pt idx="822">
                  <c:v>-1.0678931797175136E-4</c:v>
                </c:pt>
                <c:pt idx="823">
                  <c:v>-1.0111792852784462E-4</c:v>
                </c:pt>
                <c:pt idx="824">
                  <c:v>-9.5722221042426011E-5</c:v>
                </c:pt>
                <c:pt idx="825">
                  <c:v>-9.0624705934232503E-5</c:v>
                </c:pt>
                <c:pt idx="826">
                  <c:v>-8.5786897254011522E-5</c:v>
                </c:pt>
                <c:pt idx="827">
                  <c:v>-8.1122399270725315E-5</c:v>
                </c:pt>
                <c:pt idx="828">
                  <c:v>-7.6525570570470458E-5</c:v>
                </c:pt>
                <c:pt idx="829">
                  <c:v>-7.1905795144776787E-5</c:v>
                </c:pt>
                <c:pt idx="830">
                  <c:v>-6.7215777421871561E-5</c:v>
                </c:pt>
                <c:pt idx="831">
                  <c:v>-6.2464629973534537E-5</c:v>
                </c:pt>
                <c:pt idx="832">
                  <c:v>-5.7711913987662285E-5</c:v>
                </c:pt>
                <c:pt idx="833">
                  <c:v>-5.3045304791702874E-5</c:v>
                </c:pt>
                <c:pt idx="834">
                  <c:v>-4.8549930287116898E-5</c:v>
                </c:pt>
                <c:pt idx="835">
                  <c:v>-4.4279908100659625E-5</c:v>
                </c:pt>
                <c:pt idx="836">
                  <c:v>-4.0241443742612001E-5</c:v>
                </c:pt>
                <c:pt idx="837">
                  <c:v>-3.6392599939496072E-5</c:v>
                </c:pt>
                <c:pt idx="838">
                  <c:v>-3.2659051209612709E-5</c:v>
                </c:pt>
                <c:pt idx="839">
                  <c:v>-2.8959840059974245E-5</c:v>
                </c:pt>
                <c:pt idx="840">
                  <c:v>-2.5234087790922578E-5</c:v>
                </c:pt>
                <c:pt idx="841">
                  <c:v>-2.1459744571189432E-5</c:v>
                </c:pt>
                <c:pt idx="842">
                  <c:v>-1.7658565220726461E-5</c:v>
                </c:pt>
                <c:pt idx="843">
                  <c:v>-1.3886401479976242E-5</c:v>
                </c:pt>
                <c:pt idx="844">
                  <c:v>-1.0212849871141037E-5</c:v>
                </c:pt>
                <c:pt idx="845">
                  <c:v>-6.6976213757710339E-6</c:v>
                </c:pt>
                <c:pt idx="846">
                  <c:v>-3.3716681067963012E-6</c:v>
                </c:pt>
                <c:pt idx="847">
                  <c:v>-2.2902696750835576E-7</c:v>
                </c:pt>
                <c:pt idx="848">
                  <c:v>2.7686177869056036E-6</c:v>
                </c:pt>
                <c:pt idx="849">
                  <c:v>5.6770507007998978E-6</c:v>
                </c:pt>
                <c:pt idx="850">
                  <c:v>8.5500363473740253E-6</c:v>
                </c:pt>
                <c:pt idx="851">
                  <c:v>1.1422117600756171E-5</c:v>
                </c:pt>
                <c:pt idx="852">
                  <c:v>1.4299351484999559E-5</c:v>
                </c:pt>
                <c:pt idx="853">
                  <c:v>1.7160545401307753E-5</c:v>
                </c:pt>
                <c:pt idx="854">
                  <c:v>1.9967788947988903E-5</c:v>
                </c:pt>
                <c:pt idx="855">
                  <c:v>2.2681967770868158E-5</c:v>
                </c:pt>
                <c:pt idx="856">
                  <c:v>2.527751599686958E-5</c:v>
                </c:pt>
                <c:pt idx="857">
                  <c:v>2.7751314948272912E-5</c:v>
                </c:pt>
                <c:pt idx="858">
                  <c:v>3.0123014956261286E-5</c:v>
                </c:pt>
                <c:pt idx="859">
                  <c:v>3.2427224611792103E-5</c:v>
                </c:pt>
                <c:pt idx="860">
                  <c:v>3.4700828827710203E-5</c:v>
                </c:pt>
                <c:pt idx="861">
                  <c:v>3.6970200439037357E-5</c:v>
                </c:pt>
                <c:pt idx="862">
                  <c:v>3.924281736162237E-5</c:v>
                </c:pt>
                <c:pt idx="863">
                  <c:v>4.1505973843749426E-5</c:v>
                </c:pt>
                <c:pt idx="864">
                  <c:v>4.3732616908763664E-5</c:v>
                </c:pt>
                <c:pt idx="865">
                  <c:v>4.5891821077868441E-5</c:v>
                </c:pt>
                <c:pt idx="866">
                  <c:v>4.795992306284167E-5</c:v>
                </c:pt>
                <c:pt idx="867">
                  <c:v>4.9928330927576297E-5</c:v>
                </c:pt>
                <c:pt idx="868">
                  <c:v>5.1805435171202482E-5</c:v>
                </c:pt>
                <c:pt idx="869">
                  <c:v>5.3612293849052337E-5</c:v>
                </c:pt>
                <c:pt idx="870">
                  <c:v>5.5374011406245091E-5</c:v>
                </c:pt>
                <c:pt idx="871">
                  <c:v>5.7110173923319378E-5</c:v>
                </c:pt>
                <c:pt idx="872">
                  <c:v>5.8827878575023068E-5</c:v>
                </c:pt>
                <c:pt idx="873">
                  <c:v>6.0519787433466733E-5</c:v>
                </c:pt>
                <c:pt idx="874">
                  <c:v>6.2167712523341533E-5</c:v>
                </c:pt>
                <c:pt idx="875">
                  <c:v>6.3750208604472459E-5</c:v>
                </c:pt>
                <c:pt idx="876">
                  <c:v>6.5251254666599958E-5</c:v>
                </c:pt>
                <c:pt idx="877">
                  <c:v>6.6666807214951418E-5</c:v>
                </c:pt>
                <c:pt idx="878">
                  <c:v>6.8006878890654359E-5</c:v>
                </c:pt>
                <c:pt idx="879">
                  <c:v>6.9292475545392249E-5</c:v>
                </c:pt>
                <c:pt idx="880">
                  <c:v>7.0548591240182941E-5</c:v>
                </c:pt>
                <c:pt idx="881">
                  <c:v>7.1795841279914682E-5</c:v>
                </c:pt>
                <c:pt idx="882">
                  <c:v>7.3043732612052619E-5</c:v>
                </c:pt>
                <c:pt idx="883">
                  <c:v>7.4287916551262989E-5</c:v>
                </c:pt>
                <c:pt idx="884">
                  <c:v>7.5512302015483577E-5</c:v>
                </c:pt>
                <c:pt idx="885">
                  <c:v>7.6695171726563684E-5</c:v>
                </c:pt>
                <c:pt idx="886">
                  <c:v>7.7817061848286723E-5</c:v>
                </c:pt>
                <c:pt idx="887">
                  <c:v>7.8867607979698462E-5</c:v>
                </c:pt>
                <c:pt idx="888">
                  <c:v>7.9848998378212878E-5</c:v>
                </c:pt>
                <c:pt idx="889">
                  <c:v>8.0774929170668571E-5</c:v>
                </c:pt>
                <c:pt idx="890">
                  <c:v>8.1665552833183554E-5</c:v>
                </c:pt>
                <c:pt idx="891">
                  <c:v>8.2540297621312285E-5</c:v>
                </c:pt>
                <c:pt idx="892">
                  <c:v>8.3411119384626769E-5</c:v>
                </c:pt>
                <c:pt idx="893">
                  <c:v>8.427852811261734E-5</c:v>
                </c:pt>
                <c:pt idx="894">
                  <c:v>8.513170130719619E-5</c:v>
                </c:pt>
                <c:pt idx="895">
                  <c:v>8.5952542699642881E-5</c:v>
                </c:pt>
                <c:pt idx="896">
                  <c:v>8.6722188188680772E-5</c:v>
                </c:pt>
                <c:pt idx="897">
                  <c:v>8.74276527003883E-5</c:v>
                </c:pt>
                <c:pt idx="898">
                  <c:v>8.8066333429952126E-5</c:v>
                </c:pt>
                <c:pt idx="899">
                  <c:v>8.8646881894745535E-5</c:v>
                </c:pt>
                <c:pt idx="900">
                  <c:v>8.9186246723707433E-5</c:v>
                </c:pt>
                <c:pt idx="901">
                  <c:v>8.9704002697481148E-5</c:v>
                </c:pt>
                <c:pt idx="902">
                  <c:v>9.0215971537263361E-5</c:v>
                </c:pt>
                <c:pt idx="903">
                  <c:v>9.0729316629585281E-5</c:v>
                </c:pt>
                <c:pt idx="904">
                  <c:v>9.1240718606850309E-5</c:v>
                </c:pt>
                <c:pt idx="905">
                  <c:v>9.1738139438429588E-5</c:v>
                </c:pt>
                <c:pt idx="906">
                  <c:v>9.2205442687033693E-5</c:v>
                </c:pt>
                <c:pt idx="907">
                  <c:v>9.2628202495394186E-5</c:v>
                </c:pt>
                <c:pt idx="908">
                  <c:v>9.2998686186386025E-5</c:v>
                </c:pt>
                <c:pt idx="909">
                  <c:v>9.3318361532362197E-5</c:v>
                </c:pt>
                <c:pt idx="910">
                  <c:v>9.3597177670906313E-5</c:v>
                </c:pt>
                <c:pt idx="911">
                  <c:v>9.3849996485825959E-5</c:v>
                </c:pt>
                <c:pt idx="912">
                  <c:v>9.409150886829794E-5</c:v>
                </c:pt>
                <c:pt idx="913">
                  <c:v>9.4331414984658604E-5</c:v>
                </c:pt>
                <c:pt idx="914">
                  <c:v>9.4571506008397157E-5</c:v>
                </c:pt>
                <c:pt idx="915">
                  <c:v>9.4805552055078352E-5</c:v>
                </c:pt>
                <c:pt idx="916">
                  <c:v>9.5021917968027056E-5</c:v>
                </c:pt>
                <c:pt idx="917">
                  <c:v>9.520788529481868E-5</c:v>
                </c:pt>
                <c:pt idx="918">
                  <c:v>9.5354152634017752E-5</c:v>
                </c:pt>
                <c:pt idx="919">
                  <c:v>9.5457944507204006E-5</c:v>
                </c:pt>
                <c:pt idx="920">
                  <c:v>9.5523743517478868E-5</c:v>
                </c:pt>
                <c:pt idx="921">
                  <c:v>9.556148796946841E-5</c:v>
                </c:pt>
                <c:pt idx="922">
                  <c:v>9.5582973646458861E-5</c:v>
                </c:pt>
                <c:pt idx="923">
                  <c:v>9.5597769972196123E-5</c:v>
                </c:pt>
                <c:pt idx="924">
                  <c:v>9.5610089659719808E-5</c:v>
                </c:pt>
                <c:pt idx="925">
                  <c:v>9.5617657787956038E-5</c:v>
                </c:pt>
                <c:pt idx="926">
                  <c:v>9.5612883815653034E-5</c:v>
                </c:pt>
                <c:pt idx="927">
                  <c:v>9.5585853718951517E-5</c:v>
                </c:pt>
                <c:pt idx="928">
                  <c:v>9.5528021601813787E-5</c:v>
                </c:pt>
                <c:pt idx="929">
                  <c:v>9.5435291485655894E-5</c:v>
                </c:pt>
                <c:pt idx="930">
                  <c:v>9.5309442403583743E-5</c:v>
                </c:pt>
                <c:pt idx="931">
                  <c:v>9.5157453208300855E-5</c:v>
                </c:pt>
                <c:pt idx="932">
                  <c:v>9.4989036206526907E-5</c:v>
                </c:pt>
                <c:pt idx="933">
                  <c:v>9.4813307892319443E-5</c:v>
                </c:pt>
                <c:pt idx="934">
                  <c:v>9.4635786536871404E-5</c:v>
                </c:pt>
                <c:pt idx="935">
                  <c:v>9.4456760707757465E-5</c:v>
                </c:pt>
                <c:pt idx="936">
                  <c:v>9.4271558225120038E-5</c:v>
                </c:pt>
                <c:pt idx="937">
                  <c:v>9.4072550258805917E-5</c:v>
                </c:pt>
                <c:pt idx="938">
                  <c:v>9.3852143465936405E-5</c:v>
                </c:pt>
                <c:pt idx="939">
                  <c:v>9.3605650724643612E-5</c:v>
                </c:pt>
                <c:pt idx="940">
                  <c:v>9.3333035427002229E-5</c:v>
                </c:pt>
                <c:pt idx="941">
                  <c:v>9.3038931650743449E-5</c:v>
                </c:pt>
                <c:pt idx="942">
                  <c:v>9.2730962996316873E-5</c:v>
                </c:pt>
                <c:pt idx="943">
                  <c:v>9.2417002315582032E-5</c:v>
                </c:pt>
                <c:pt idx="944">
                  <c:v>9.2102365228716702E-5</c:v>
                </c:pt>
                <c:pt idx="945">
                  <c:v>9.1787944053900789E-5</c:v>
                </c:pt>
                <c:pt idx="946">
                  <c:v>9.1469939785005785E-5</c:v>
                </c:pt>
                <c:pt idx="947">
                  <c:v>9.1141270376069312E-5</c:v>
                </c:pt>
                <c:pt idx="948">
                  <c:v>9.079414282159957E-5</c:v>
                </c:pt>
                <c:pt idx="949">
                  <c:v>9.0422867577610091E-5</c:v>
                </c:pt>
                <c:pt idx="950">
                  <c:v>9.0025918784682646E-5</c:v>
                </c:pt>
                <c:pt idx="951">
                  <c:v>8.960652018154768E-5</c:v>
                </c:pt>
                <c:pt idx="952">
                  <c:v>8.9171564330799014E-5</c:v>
                </c:pt>
                <c:pt idx="953">
                  <c:v>8.8729259719203389E-5</c:v>
                </c:pt>
                <c:pt idx="954">
                  <c:v>8.8286347434724872E-5</c:v>
                </c:pt>
                <c:pt idx="955">
                  <c:v>8.7845869110342813E-5</c:v>
                </c:pt>
                <c:pt idx="956">
                  <c:v>8.7406266761316836E-5</c:v>
                </c:pt>
                <c:pt idx="957">
                  <c:v>8.6962116811444481E-5</c:v>
                </c:pt>
                <c:pt idx="958">
                  <c:v>8.6506225243073381E-5</c:v>
                </c:pt>
                <c:pt idx="959">
                  <c:v>8.6032330233221078E-5</c:v>
                </c:pt>
                <c:pt idx="960">
                  <c:v>8.5537453652452102E-5</c:v>
                </c:pt>
                <c:pt idx="961">
                  <c:v>8.5023072705263497E-5</c:v>
                </c:pt>
                <c:pt idx="962">
                  <c:v>8.4494703047996428E-5</c:v>
                </c:pt>
                <c:pt idx="963">
                  <c:v>8.3960048874568728E-5</c:v>
                </c:pt>
                <c:pt idx="964">
                  <c:v>8.3426377511871017E-5</c:v>
                </c:pt>
                <c:pt idx="965">
                  <c:v>8.2898044836079543E-5</c:v>
                </c:pt>
                <c:pt idx="966">
                  <c:v>8.2375040107624331E-5</c:v>
                </c:pt>
                <c:pt idx="967">
                  <c:v>8.1853057319288683E-5</c:v>
                </c:pt>
                <c:pt idx="968">
                  <c:v>8.1325058690815796E-5</c:v>
                </c:pt>
                <c:pt idx="969">
                  <c:v>8.0783777642415619E-5</c:v>
                </c:pt>
                <c:pt idx="970">
                  <c:v>8.0224280789212339E-5</c:v>
                </c:pt>
                <c:pt idx="971">
                  <c:v>7.9645694770701691E-5</c:v>
                </c:pt>
                <c:pt idx="972">
                  <c:v>7.9051503409981573E-5</c:v>
                </c:pt>
                <c:pt idx="973">
                  <c:v>7.8448326671344657E-5</c:v>
                </c:pt>
                <c:pt idx="974">
                  <c:v>7.7843623046026331E-5</c:v>
                </c:pt>
                <c:pt idx="975">
                  <c:v>7.7243130546159066E-5</c:v>
                </c:pt>
                <c:pt idx="976">
                  <c:v>7.6648945815956007E-5</c:v>
                </c:pt>
                <c:pt idx="977">
                  <c:v>7.6058905719258052E-5</c:v>
                </c:pt>
                <c:pt idx="978">
                  <c:v>7.5467472933809018E-5</c:v>
                </c:pt>
                <c:pt idx="979">
                  <c:v>7.4867797668519683E-5</c:v>
                </c:pt>
                <c:pt idx="980">
                  <c:v>7.4254215780821187E-5</c:v>
                </c:pt>
                <c:pt idx="981">
                  <c:v>7.3624300501459489E-5</c:v>
                </c:pt>
                <c:pt idx="982">
                  <c:v>7.2979750176684614E-5</c:v>
                </c:pt>
                <c:pt idx="983">
                  <c:v>7.2325813187627827E-5</c:v>
                </c:pt>
                <c:pt idx="984">
                  <c:v>7.1669470441519041E-5</c:v>
                </c:pt>
                <c:pt idx="985">
                  <c:v>7.1017030548510554E-5</c:v>
                </c:pt>
                <c:pt idx="986">
                  <c:v>7.0371993300973802E-5</c:v>
                </c:pt>
                <c:pt idx="987">
                  <c:v>6.9733932197901192E-5</c:v>
                </c:pt>
                <c:pt idx="988">
                  <c:v>6.9098777129064193E-5</c:v>
                </c:pt>
                <c:pt idx="989">
                  <c:v>6.8460379457208702E-5</c:v>
                </c:pt>
                <c:pt idx="990">
                  <c:v>6.7812787125904136E-5</c:v>
                </c:pt>
                <c:pt idx="991">
                  <c:v>6.7152415173320145E-5</c:v>
                </c:pt>
                <c:pt idx="992">
                  <c:v>6.6479340737585077E-5</c:v>
                </c:pt>
                <c:pt idx="993">
                  <c:v>6.5797275974392312E-5</c:v>
                </c:pt>
                <c:pt idx="994">
                  <c:v>6.5112243821333995E-5</c:v>
                </c:pt>
                <c:pt idx="995">
                  <c:v>6.4430446333351143E-5</c:v>
                </c:pt>
                <c:pt idx="996">
                  <c:v>6.3756094542507318E-5</c:v>
                </c:pt>
                <c:pt idx="997">
                  <c:v>6.3089976826622945E-5</c:v>
                </c:pt>
                <c:pt idx="998">
                  <c:v>6.2429266624279927E-5</c:v>
                </c:pt>
                <c:pt idx="999">
                  <c:v>6.1768623754370985E-5</c:v>
                </c:pt>
                <c:pt idx="1000">
                  <c:v>6.1102179648948304E-5</c:v>
                </c:pt>
              </c:numCache>
            </c:numRef>
          </c:yVal>
          <c:smooth val="1"/>
          <c:extLst>
            <c:ext xmlns:c16="http://schemas.microsoft.com/office/drawing/2014/chart" uri="{C3380CC4-5D6E-409C-BE32-E72D297353CC}">
              <c16:uniqueId val="{00000000-5DEB-48DB-936C-E80638DEA9E0}"/>
            </c:ext>
          </c:extLst>
        </c:ser>
        <c:dLbls>
          <c:showLegendKey val="0"/>
          <c:showVal val="0"/>
          <c:showCatName val="0"/>
          <c:showSerName val="0"/>
          <c:showPercent val="0"/>
          <c:showBubbleSize val="0"/>
        </c:dLbls>
        <c:axId val="962422223"/>
        <c:axId val="962425551"/>
        <c:extLst/>
      </c:scatterChart>
      <c:valAx>
        <c:axId val="962422223"/>
        <c:scaling>
          <c:orientation val="minMax"/>
          <c:max val="400"/>
          <c:min val="150"/>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CA" sz="1400"/>
                  <a:t>Wavelength</a:t>
                </a:r>
                <a:r>
                  <a:rPr lang="en-CA" sz="1400" baseline="0"/>
                  <a:t> (nm)</a:t>
                </a:r>
                <a:endParaRPr lang="en-CA" sz="1400"/>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962425551"/>
        <c:crosses val="autoZero"/>
        <c:crossBetween val="midCat"/>
      </c:valAx>
      <c:valAx>
        <c:axId val="962425551"/>
        <c:scaling>
          <c:orientation val="minMax"/>
          <c:max val="1.1000000000000001"/>
          <c:min val="0"/>
        </c:scaling>
        <c:delete val="0"/>
        <c:axPos val="l"/>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CA" sz="1400"/>
                  <a:t>Intensity</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962422223"/>
        <c:crosses val="autoZero"/>
        <c:crossBetween val="midCat"/>
      </c:valAx>
      <c:spPr>
        <a:noFill/>
        <a:ln>
          <a:solidFill>
            <a:schemeClr val="accent2"/>
          </a:solidFill>
        </a:ln>
        <a:effectLst/>
      </c:spPr>
    </c:plotArea>
    <c:legend>
      <c:legendPos val="r"/>
      <c:layout>
        <c:manualLayout>
          <c:xMode val="edge"/>
          <c:yMode val="edge"/>
          <c:x val="0.16503504262988813"/>
          <c:y val="0.14156267847452508"/>
          <c:w val="0.27587804567643803"/>
          <c:h val="0.26559790542459072"/>
        </c:manualLayout>
      </c:layout>
      <c:overlay val="0"/>
      <c:spPr>
        <a:noFill/>
        <a:ln>
          <a:solidFill>
            <a:schemeClr val="accent2">
              <a:lumMod val="75000"/>
              <a:lumOff val="25000"/>
            </a:schemeClr>
          </a:solid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22971449528065E-2"/>
          <c:y val="0.1424020117180784"/>
          <c:w val="0.84842089730054648"/>
          <c:h val="0.79114371614681833"/>
        </c:manualLayout>
      </c:layout>
      <c:scatterChart>
        <c:scatterStyle val="smoothMarker"/>
        <c:varyColors val="0"/>
        <c:ser>
          <c:idx val="0"/>
          <c:order val="0"/>
          <c:tx>
            <c:v>B3LYP/6-311++G(d,p) 10 fs Propagation</c:v>
          </c:tx>
          <c:spPr>
            <a:ln w="19050" cap="rnd">
              <a:solidFill>
                <a:srgbClr val="0B6AFF"/>
              </a:solidFill>
              <a:round/>
            </a:ln>
            <a:effectLst/>
          </c:spPr>
          <c:marker>
            <c:symbol val="none"/>
          </c:marker>
          <c:xVal>
            <c:numRef>
              <c:f>'10fs_spectrum'!$C$2:$C$1002</c:f>
              <c:numCache>
                <c:formatCode>General</c:formatCode>
                <c:ptCount val="1001"/>
                <c:pt idx="0">
                  <c:v>22.347363346999998</c:v>
                </c:pt>
                <c:pt idx="1">
                  <c:v>22.335363346999998</c:v>
                </c:pt>
                <c:pt idx="2">
                  <c:v>22.323363346999997</c:v>
                </c:pt>
                <c:pt idx="3">
                  <c:v>22.311363346999997</c:v>
                </c:pt>
                <c:pt idx="4">
                  <c:v>22.299363347000003</c:v>
                </c:pt>
                <c:pt idx="5">
                  <c:v>22.287363347000003</c:v>
                </c:pt>
                <c:pt idx="6">
                  <c:v>22.275363347000003</c:v>
                </c:pt>
                <c:pt idx="7">
                  <c:v>22.263363347000002</c:v>
                </c:pt>
                <c:pt idx="8">
                  <c:v>22.251363347000002</c:v>
                </c:pt>
                <c:pt idx="9">
                  <c:v>22.239363347000001</c:v>
                </c:pt>
                <c:pt idx="10">
                  <c:v>22.227363347000001</c:v>
                </c:pt>
                <c:pt idx="11">
                  <c:v>22.215363347</c:v>
                </c:pt>
                <c:pt idx="12">
                  <c:v>22.203363347</c:v>
                </c:pt>
                <c:pt idx="13">
                  <c:v>22.191363346999999</c:v>
                </c:pt>
                <c:pt idx="14">
                  <c:v>22.179363346999999</c:v>
                </c:pt>
                <c:pt idx="15">
                  <c:v>22.167363346999998</c:v>
                </c:pt>
                <c:pt idx="16">
                  <c:v>22.155363346999998</c:v>
                </c:pt>
                <c:pt idx="17">
                  <c:v>22.143363346999998</c:v>
                </c:pt>
                <c:pt idx="18">
                  <c:v>22.131363346999997</c:v>
                </c:pt>
                <c:pt idx="19">
                  <c:v>22.119363346999997</c:v>
                </c:pt>
                <c:pt idx="20">
                  <c:v>22.107363347000003</c:v>
                </c:pt>
                <c:pt idx="21">
                  <c:v>22.095363347000003</c:v>
                </c:pt>
                <c:pt idx="22">
                  <c:v>22.083363347000002</c:v>
                </c:pt>
                <c:pt idx="23">
                  <c:v>22.071363347000002</c:v>
                </c:pt>
                <c:pt idx="24">
                  <c:v>22.059363347000001</c:v>
                </c:pt>
                <c:pt idx="25">
                  <c:v>22.047363347000001</c:v>
                </c:pt>
                <c:pt idx="26">
                  <c:v>22.035363347000001</c:v>
                </c:pt>
                <c:pt idx="27">
                  <c:v>22.023363347</c:v>
                </c:pt>
                <c:pt idx="28">
                  <c:v>22.011363347</c:v>
                </c:pt>
                <c:pt idx="29">
                  <c:v>21.999363346999999</c:v>
                </c:pt>
                <c:pt idx="30">
                  <c:v>21.987363346999999</c:v>
                </c:pt>
                <c:pt idx="31">
                  <c:v>21.975363346999998</c:v>
                </c:pt>
                <c:pt idx="32">
                  <c:v>21.963363346999998</c:v>
                </c:pt>
                <c:pt idx="33">
                  <c:v>21.951363346999997</c:v>
                </c:pt>
                <c:pt idx="34">
                  <c:v>21.939363346999997</c:v>
                </c:pt>
                <c:pt idx="35">
                  <c:v>21.927363346999996</c:v>
                </c:pt>
                <c:pt idx="36">
                  <c:v>21.915363347000003</c:v>
                </c:pt>
                <c:pt idx="37">
                  <c:v>21.903363347000003</c:v>
                </c:pt>
                <c:pt idx="38">
                  <c:v>21.891363347000002</c:v>
                </c:pt>
                <c:pt idx="39">
                  <c:v>21.879363347000002</c:v>
                </c:pt>
                <c:pt idx="40">
                  <c:v>21.867363347000001</c:v>
                </c:pt>
                <c:pt idx="41">
                  <c:v>21.855363347000001</c:v>
                </c:pt>
                <c:pt idx="42">
                  <c:v>21.843363347</c:v>
                </c:pt>
                <c:pt idx="43">
                  <c:v>21.831363347</c:v>
                </c:pt>
                <c:pt idx="44">
                  <c:v>21.819363346999999</c:v>
                </c:pt>
                <c:pt idx="45">
                  <c:v>21.807363346999999</c:v>
                </c:pt>
                <c:pt idx="46">
                  <c:v>21.795363346999999</c:v>
                </c:pt>
                <c:pt idx="47">
                  <c:v>21.783363346999998</c:v>
                </c:pt>
                <c:pt idx="48">
                  <c:v>21.771363346999998</c:v>
                </c:pt>
                <c:pt idx="49">
                  <c:v>21.759363346999997</c:v>
                </c:pt>
                <c:pt idx="50">
                  <c:v>21.747363346999997</c:v>
                </c:pt>
                <c:pt idx="51">
                  <c:v>21.735363347000003</c:v>
                </c:pt>
                <c:pt idx="52">
                  <c:v>21.723363347000003</c:v>
                </c:pt>
                <c:pt idx="53">
                  <c:v>21.711363347000002</c:v>
                </c:pt>
                <c:pt idx="54">
                  <c:v>21.699363347000002</c:v>
                </c:pt>
                <c:pt idx="55">
                  <c:v>21.687363347000002</c:v>
                </c:pt>
                <c:pt idx="56">
                  <c:v>21.675363347000001</c:v>
                </c:pt>
                <c:pt idx="57">
                  <c:v>21.663363347000001</c:v>
                </c:pt>
                <c:pt idx="58">
                  <c:v>21.651363347</c:v>
                </c:pt>
                <c:pt idx="59">
                  <c:v>21.639363347</c:v>
                </c:pt>
                <c:pt idx="60">
                  <c:v>21.627363346999999</c:v>
                </c:pt>
                <c:pt idx="61">
                  <c:v>21.615363346999999</c:v>
                </c:pt>
                <c:pt idx="62">
                  <c:v>21.603363346999998</c:v>
                </c:pt>
                <c:pt idx="63">
                  <c:v>21.591363346999998</c:v>
                </c:pt>
                <c:pt idx="64">
                  <c:v>21.579363346999997</c:v>
                </c:pt>
                <c:pt idx="65">
                  <c:v>21.567363346999997</c:v>
                </c:pt>
                <c:pt idx="66">
                  <c:v>21.555363346999997</c:v>
                </c:pt>
                <c:pt idx="67">
                  <c:v>21.543363347000003</c:v>
                </c:pt>
                <c:pt idx="68">
                  <c:v>21.531363347000003</c:v>
                </c:pt>
                <c:pt idx="69">
                  <c:v>21.519363347000002</c:v>
                </c:pt>
                <c:pt idx="70">
                  <c:v>21.507363347000002</c:v>
                </c:pt>
                <c:pt idx="71">
                  <c:v>21.495363347000001</c:v>
                </c:pt>
                <c:pt idx="72">
                  <c:v>21.483363347000001</c:v>
                </c:pt>
                <c:pt idx="73">
                  <c:v>21.471363347</c:v>
                </c:pt>
                <c:pt idx="74">
                  <c:v>21.459363347</c:v>
                </c:pt>
                <c:pt idx="75">
                  <c:v>21.447363347</c:v>
                </c:pt>
                <c:pt idx="76">
                  <c:v>21.435363346999999</c:v>
                </c:pt>
                <c:pt idx="77">
                  <c:v>21.423363346999999</c:v>
                </c:pt>
                <c:pt idx="78">
                  <c:v>21.411363346999998</c:v>
                </c:pt>
                <c:pt idx="79">
                  <c:v>21.399363346999998</c:v>
                </c:pt>
                <c:pt idx="80">
                  <c:v>21.387363346999997</c:v>
                </c:pt>
                <c:pt idx="81">
                  <c:v>21.375363346999997</c:v>
                </c:pt>
                <c:pt idx="82">
                  <c:v>21.363363346999996</c:v>
                </c:pt>
                <c:pt idx="83">
                  <c:v>21.351363347000003</c:v>
                </c:pt>
                <c:pt idx="84">
                  <c:v>21.339363347000003</c:v>
                </c:pt>
                <c:pt idx="85">
                  <c:v>21.327363347000002</c:v>
                </c:pt>
                <c:pt idx="86">
                  <c:v>21.315363347000002</c:v>
                </c:pt>
                <c:pt idx="87">
                  <c:v>21.303363347000001</c:v>
                </c:pt>
                <c:pt idx="88">
                  <c:v>21.291363347000001</c:v>
                </c:pt>
                <c:pt idx="89">
                  <c:v>21.279363347</c:v>
                </c:pt>
                <c:pt idx="90">
                  <c:v>21.267363347</c:v>
                </c:pt>
                <c:pt idx="91">
                  <c:v>21.255363346999999</c:v>
                </c:pt>
                <c:pt idx="92">
                  <c:v>21.243363346999999</c:v>
                </c:pt>
                <c:pt idx="93">
                  <c:v>21.231363346999998</c:v>
                </c:pt>
                <c:pt idx="94">
                  <c:v>21.219363346999998</c:v>
                </c:pt>
                <c:pt idx="95">
                  <c:v>21.207363346999998</c:v>
                </c:pt>
                <c:pt idx="96">
                  <c:v>21.195363346999997</c:v>
                </c:pt>
                <c:pt idx="97">
                  <c:v>21.183363346999997</c:v>
                </c:pt>
                <c:pt idx="98">
                  <c:v>21.171363347000003</c:v>
                </c:pt>
                <c:pt idx="99">
                  <c:v>21.159363347000003</c:v>
                </c:pt>
                <c:pt idx="100">
                  <c:v>21.147363347000002</c:v>
                </c:pt>
                <c:pt idx="101">
                  <c:v>21.135363347000002</c:v>
                </c:pt>
                <c:pt idx="102">
                  <c:v>21.123363347000002</c:v>
                </c:pt>
                <c:pt idx="103">
                  <c:v>21.111363347000001</c:v>
                </c:pt>
                <c:pt idx="104">
                  <c:v>21.099363347000001</c:v>
                </c:pt>
                <c:pt idx="105">
                  <c:v>21.087363347</c:v>
                </c:pt>
                <c:pt idx="106">
                  <c:v>21.075363347</c:v>
                </c:pt>
                <c:pt idx="107">
                  <c:v>21.063363346999999</c:v>
                </c:pt>
                <c:pt idx="108">
                  <c:v>21.051363346999999</c:v>
                </c:pt>
                <c:pt idx="109">
                  <c:v>21.039363346999998</c:v>
                </c:pt>
                <c:pt idx="110">
                  <c:v>21.027363346999998</c:v>
                </c:pt>
                <c:pt idx="111">
                  <c:v>21.015363346999997</c:v>
                </c:pt>
                <c:pt idx="112">
                  <c:v>21.003363346999997</c:v>
                </c:pt>
                <c:pt idx="113">
                  <c:v>20.991363346999997</c:v>
                </c:pt>
                <c:pt idx="114">
                  <c:v>20.979363347000003</c:v>
                </c:pt>
                <c:pt idx="115">
                  <c:v>20.967363347000003</c:v>
                </c:pt>
                <c:pt idx="116">
                  <c:v>20.955363347000002</c:v>
                </c:pt>
                <c:pt idx="117">
                  <c:v>20.943363347000002</c:v>
                </c:pt>
                <c:pt idx="118">
                  <c:v>20.931363347000001</c:v>
                </c:pt>
                <c:pt idx="119">
                  <c:v>20.919363347000001</c:v>
                </c:pt>
                <c:pt idx="120">
                  <c:v>20.907363347</c:v>
                </c:pt>
                <c:pt idx="121">
                  <c:v>20.895363347</c:v>
                </c:pt>
                <c:pt idx="122">
                  <c:v>20.883363347</c:v>
                </c:pt>
                <c:pt idx="123">
                  <c:v>20.871363346999999</c:v>
                </c:pt>
                <c:pt idx="124">
                  <c:v>20.859363346999999</c:v>
                </c:pt>
                <c:pt idx="125">
                  <c:v>20.847363346999998</c:v>
                </c:pt>
                <c:pt idx="126">
                  <c:v>20.835363346999998</c:v>
                </c:pt>
                <c:pt idx="127">
                  <c:v>20.823363346999997</c:v>
                </c:pt>
                <c:pt idx="128">
                  <c:v>20.811363346999997</c:v>
                </c:pt>
                <c:pt idx="129">
                  <c:v>20.799363347000003</c:v>
                </c:pt>
                <c:pt idx="130">
                  <c:v>20.787363347000003</c:v>
                </c:pt>
                <c:pt idx="131">
                  <c:v>20.775363347000003</c:v>
                </c:pt>
                <c:pt idx="132">
                  <c:v>20.763363347000002</c:v>
                </c:pt>
                <c:pt idx="133">
                  <c:v>20.751363347000002</c:v>
                </c:pt>
                <c:pt idx="134">
                  <c:v>20.739363347000001</c:v>
                </c:pt>
                <c:pt idx="135">
                  <c:v>20.727363347000001</c:v>
                </c:pt>
                <c:pt idx="136">
                  <c:v>20.715363347</c:v>
                </c:pt>
                <c:pt idx="137">
                  <c:v>20.703363347</c:v>
                </c:pt>
                <c:pt idx="138">
                  <c:v>20.691363346999999</c:v>
                </c:pt>
                <c:pt idx="139">
                  <c:v>20.679363346999999</c:v>
                </c:pt>
                <c:pt idx="140">
                  <c:v>20.667363346999998</c:v>
                </c:pt>
                <c:pt idx="141">
                  <c:v>20.655363346999998</c:v>
                </c:pt>
                <c:pt idx="142">
                  <c:v>20.643363346999998</c:v>
                </c:pt>
                <c:pt idx="143">
                  <c:v>20.631363346999997</c:v>
                </c:pt>
                <c:pt idx="144">
                  <c:v>20.619363346999997</c:v>
                </c:pt>
                <c:pt idx="145">
                  <c:v>20.607363347000003</c:v>
                </c:pt>
                <c:pt idx="146">
                  <c:v>20.595363347000003</c:v>
                </c:pt>
                <c:pt idx="147">
                  <c:v>20.583363347000002</c:v>
                </c:pt>
                <c:pt idx="148">
                  <c:v>20.571363347000002</c:v>
                </c:pt>
                <c:pt idx="149">
                  <c:v>20.559363347000001</c:v>
                </c:pt>
                <c:pt idx="150">
                  <c:v>20.547363347000001</c:v>
                </c:pt>
                <c:pt idx="151">
                  <c:v>20.535363347000001</c:v>
                </c:pt>
                <c:pt idx="152">
                  <c:v>20.523363347</c:v>
                </c:pt>
                <c:pt idx="153">
                  <c:v>20.511363347</c:v>
                </c:pt>
                <c:pt idx="154">
                  <c:v>20.499363346999999</c:v>
                </c:pt>
                <c:pt idx="155">
                  <c:v>20.487363346999999</c:v>
                </c:pt>
                <c:pt idx="156">
                  <c:v>20.475363346999998</c:v>
                </c:pt>
                <c:pt idx="157">
                  <c:v>20.463363346999998</c:v>
                </c:pt>
                <c:pt idx="158">
                  <c:v>20.451363346999997</c:v>
                </c:pt>
                <c:pt idx="159">
                  <c:v>20.439363346999997</c:v>
                </c:pt>
                <c:pt idx="160">
                  <c:v>20.427363346999996</c:v>
                </c:pt>
                <c:pt idx="161">
                  <c:v>20.415363347000003</c:v>
                </c:pt>
                <c:pt idx="162">
                  <c:v>20.403363347000003</c:v>
                </c:pt>
                <c:pt idx="163">
                  <c:v>20.391363347000002</c:v>
                </c:pt>
                <c:pt idx="164">
                  <c:v>20.379363347000002</c:v>
                </c:pt>
                <c:pt idx="165">
                  <c:v>20.367363347000001</c:v>
                </c:pt>
                <c:pt idx="166">
                  <c:v>20.355363347000001</c:v>
                </c:pt>
                <c:pt idx="167">
                  <c:v>20.343363347</c:v>
                </c:pt>
                <c:pt idx="168">
                  <c:v>20.331363347</c:v>
                </c:pt>
                <c:pt idx="169">
                  <c:v>20.319363346999999</c:v>
                </c:pt>
                <c:pt idx="170">
                  <c:v>20.307363346999999</c:v>
                </c:pt>
                <c:pt idx="171">
                  <c:v>20.295363346999999</c:v>
                </c:pt>
                <c:pt idx="172">
                  <c:v>20.283363346999998</c:v>
                </c:pt>
                <c:pt idx="173">
                  <c:v>20.271363346999998</c:v>
                </c:pt>
                <c:pt idx="174">
                  <c:v>20.259363346999997</c:v>
                </c:pt>
                <c:pt idx="175">
                  <c:v>20.247363346999997</c:v>
                </c:pt>
                <c:pt idx="176">
                  <c:v>20.235363347000003</c:v>
                </c:pt>
                <c:pt idx="177">
                  <c:v>20.223363347000003</c:v>
                </c:pt>
                <c:pt idx="178">
                  <c:v>20.211363347000002</c:v>
                </c:pt>
                <c:pt idx="179">
                  <c:v>20.199363347000002</c:v>
                </c:pt>
                <c:pt idx="180">
                  <c:v>20.187363347000002</c:v>
                </c:pt>
                <c:pt idx="181">
                  <c:v>20.175363347000001</c:v>
                </c:pt>
                <c:pt idx="182">
                  <c:v>20.163363347000001</c:v>
                </c:pt>
                <c:pt idx="183">
                  <c:v>20.151363347</c:v>
                </c:pt>
                <c:pt idx="184">
                  <c:v>20.139363347</c:v>
                </c:pt>
                <c:pt idx="185">
                  <c:v>20.127363346999999</c:v>
                </c:pt>
                <c:pt idx="186">
                  <c:v>20.115363346999999</c:v>
                </c:pt>
                <c:pt idx="187">
                  <c:v>20.103363346999998</c:v>
                </c:pt>
                <c:pt idx="188">
                  <c:v>20.091363346999998</c:v>
                </c:pt>
                <c:pt idx="189">
                  <c:v>20.079363346999997</c:v>
                </c:pt>
                <c:pt idx="190">
                  <c:v>20.067363346999997</c:v>
                </c:pt>
                <c:pt idx="191">
                  <c:v>20.055363346999997</c:v>
                </c:pt>
                <c:pt idx="192">
                  <c:v>20.043363347000003</c:v>
                </c:pt>
                <c:pt idx="193">
                  <c:v>20.031363347000003</c:v>
                </c:pt>
                <c:pt idx="194">
                  <c:v>20.019363347000002</c:v>
                </c:pt>
                <c:pt idx="195">
                  <c:v>20.007363347000002</c:v>
                </c:pt>
                <c:pt idx="196">
                  <c:v>19.995363347000001</c:v>
                </c:pt>
                <c:pt idx="197">
                  <c:v>19.983363347000001</c:v>
                </c:pt>
                <c:pt idx="198">
                  <c:v>19.971363347</c:v>
                </c:pt>
                <c:pt idx="199">
                  <c:v>19.959363347</c:v>
                </c:pt>
                <c:pt idx="200">
                  <c:v>19.947363347</c:v>
                </c:pt>
                <c:pt idx="201">
                  <c:v>19.935363346999999</c:v>
                </c:pt>
                <c:pt idx="202">
                  <c:v>19.923363346999999</c:v>
                </c:pt>
                <c:pt idx="203">
                  <c:v>19.911363346999998</c:v>
                </c:pt>
                <c:pt idx="204">
                  <c:v>19.899363346999998</c:v>
                </c:pt>
                <c:pt idx="205">
                  <c:v>19.887363346999997</c:v>
                </c:pt>
                <c:pt idx="206">
                  <c:v>19.875363346999997</c:v>
                </c:pt>
                <c:pt idx="207">
                  <c:v>19.863363346999996</c:v>
                </c:pt>
                <c:pt idx="208">
                  <c:v>19.851363347000003</c:v>
                </c:pt>
                <c:pt idx="209">
                  <c:v>19.839363347000003</c:v>
                </c:pt>
                <c:pt idx="210">
                  <c:v>19.827363347000002</c:v>
                </c:pt>
                <c:pt idx="211">
                  <c:v>19.815363347000002</c:v>
                </c:pt>
                <c:pt idx="212">
                  <c:v>19.803363347000001</c:v>
                </c:pt>
                <c:pt idx="213">
                  <c:v>19.791363347000001</c:v>
                </c:pt>
                <c:pt idx="214">
                  <c:v>19.779363347</c:v>
                </c:pt>
                <c:pt idx="215">
                  <c:v>19.767363347</c:v>
                </c:pt>
                <c:pt idx="216">
                  <c:v>19.755363346999999</c:v>
                </c:pt>
                <c:pt idx="217">
                  <c:v>19.743363346999999</c:v>
                </c:pt>
                <c:pt idx="218">
                  <c:v>19.731363346999998</c:v>
                </c:pt>
                <c:pt idx="219">
                  <c:v>19.719363346999998</c:v>
                </c:pt>
                <c:pt idx="220">
                  <c:v>19.707363346999998</c:v>
                </c:pt>
                <c:pt idx="221">
                  <c:v>19.695363346999997</c:v>
                </c:pt>
                <c:pt idx="222">
                  <c:v>19.683363346999997</c:v>
                </c:pt>
                <c:pt idx="223">
                  <c:v>19.671363347000003</c:v>
                </c:pt>
                <c:pt idx="224">
                  <c:v>19.659363347000003</c:v>
                </c:pt>
                <c:pt idx="225">
                  <c:v>19.647363347000002</c:v>
                </c:pt>
                <c:pt idx="226">
                  <c:v>19.635363347000002</c:v>
                </c:pt>
                <c:pt idx="227">
                  <c:v>19.623363347000002</c:v>
                </c:pt>
                <c:pt idx="228">
                  <c:v>19.611363347000001</c:v>
                </c:pt>
                <c:pt idx="229">
                  <c:v>19.599363347000001</c:v>
                </c:pt>
                <c:pt idx="230">
                  <c:v>19.587363347</c:v>
                </c:pt>
                <c:pt idx="231">
                  <c:v>19.575363347</c:v>
                </c:pt>
                <c:pt idx="232">
                  <c:v>19.563363346999999</c:v>
                </c:pt>
                <c:pt idx="233">
                  <c:v>19.551363346999999</c:v>
                </c:pt>
                <c:pt idx="234">
                  <c:v>19.539363346999998</c:v>
                </c:pt>
                <c:pt idx="235">
                  <c:v>19.527363346999998</c:v>
                </c:pt>
                <c:pt idx="236">
                  <c:v>19.515363346999997</c:v>
                </c:pt>
                <c:pt idx="237">
                  <c:v>19.503363346999997</c:v>
                </c:pt>
                <c:pt idx="238">
                  <c:v>19.491363346999997</c:v>
                </c:pt>
                <c:pt idx="239">
                  <c:v>19.479363347000003</c:v>
                </c:pt>
                <c:pt idx="240">
                  <c:v>19.467363347000003</c:v>
                </c:pt>
                <c:pt idx="241">
                  <c:v>19.455363347000002</c:v>
                </c:pt>
                <c:pt idx="242">
                  <c:v>19.443363347000002</c:v>
                </c:pt>
                <c:pt idx="243">
                  <c:v>19.431363347000001</c:v>
                </c:pt>
                <c:pt idx="244">
                  <c:v>19.419363347000001</c:v>
                </c:pt>
                <c:pt idx="245">
                  <c:v>19.407363347</c:v>
                </c:pt>
                <c:pt idx="246">
                  <c:v>19.395363347</c:v>
                </c:pt>
                <c:pt idx="247">
                  <c:v>19.383363347</c:v>
                </c:pt>
                <c:pt idx="248">
                  <c:v>19.371363346999999</c:v>
                </c:pt>
                <c:pt idx="249">
                  <c:v>19.359363346999999</c:v>
                </c:pt>
                <c:pt idx="250">
                  <c:v>19.347363346999998</c:v>
                </c:pt>
                <c:pt idx="251">
                  <c:v>19.335363346999998</c:v>
                </c:pt>
                <c:pt idx="252">
                  <c:v>19.323363346999997</c:v>
                </c:pt>
                <c:pt idx="253">
                  <c:v>19.311363346999997</c:v>
                </c:pt>
                <c:pt idx="254">
                  <c:v>19.299363347000003</c:v>
                </c:pt>
                <c:pt idx="255">
                  <c:v>19.287363347000003</c:v>
                </c:pt>
                <c:pt idx="256">
                  <c:v>19.275363347000003</c:v>
                </c:pt>
                <c:pt idx="257">
                  <c:v>19.263363347000002</c:v>
                </c:pt>
                <c:pt idx="258">
                  <c:v>19.251363347000002</c:v>
                </c:pt>
                <c:pt idx="259">
                  <c:v>19.239363347000001</c:v>
                </c:pt>
                <c:pt idx="260">
                  <c:v>19.227363347000001</c:v>
                </c:pt>
                <c:pt idx="261">
                  <c:v>19.215363347</c:v>
                </c:pt>
                <c:pt idx="262">
                  <c:v>19.203363347</c:v>
                </c:pt>
                <c:pt idx="263">
                  <c:v>19.191363346999999</c:v>
                </c:pt>
                <c:pt idx="264">
                  <c:v>19.179363346999999</c:v>
                </c:pt>
                <c:pt idx="265">
                  <c:v>19.167363346999998</c:v>
                </c:pt>
                <c:pt idx="266">
                  <c:v>19.155363346999998</c:v>
                </c:pt>
                <c:pt idx="267">
                  <c:v>19.143363346999998</c:v>
                </c:pt>
                <c:pt idx="268">
                  <c:v>19.131363346999997</c:v>
                </c:pt>
                <c:pt idx="269">
                  <c:v>19.119363346999997</c:v>
                </c:pt>
                <c:pt idx="270">
                  <c:v>19.107363347000003</c:v>
                </c:pt>
                <c:pt idx="271">
                  <c:v>19.095363347000003</c:v>
                </c:pt>
                <c:pt idx="272">
                  <c:v>19.083363347000002</c:v>
                </c:pt>
                <c:pt idx="273">
                  <c:v>19.071363347000002</c:v>
                </c:pt>
                <c:pt idx="274">
                  <c:v>19.059363347000001</c:v>
                </c:pt>
                <c:pt idx="275">
                  <c:v>19.047363347000001</c:v>
                </c:pt>
                <c:pt idx="276">
                  <c:v>19.035363347000001</c:v>
                </c:pt>
                <c:pt idx="277">
                  <c:v>19.023363347</c:v>
                </c:pt>
                <c:pt idx="278">
                  <c:v>19.011363347</c:v>
                </c:pt>
                <c:pt idx="279">
                  <c:v>18.999363346999999</c:v>
                </c:pt>
                <c:pt idx="280">
                  <c:v>18.987363346999999</c:v>
                </c:pt>
                <c:pt idx="281">
                  <c:v>18.975363346999998</c:v>
                </c:pt>
                <c:pt idx="282">
                  <c:v>18.963363346999998</c:v>
                </c:pt>
                <c:pt idx="283">
                  <c:v>18.951363346999997</c:v>
                </c:pt>
                <c:pt idx="284">
                  <c:v>18.939363346999997</c:v>
                </c:pt>
                <c:pt idx="285">
                  <c:v>18.927363346999996</c:v>
                </c:pt>
                <c:pt idx="286">
                  <c:v>18.915363347000003</c:v>
                </c:pt>
                <c:pt idx="287">
                  <c:v>18.903363347000003</c:v>
                </c:pt>
                <c:pt idx="288">
                  <c:v>18.891363347000002</c:v>
                </c:pt>
                <c:pt idx="289">
                  <c:v>18.879363347000002</c:v>
                </c:pt>
                <c:pt idx="290">
                  <c:v>18.867363347000001</c:v>
                </c:pt>
                <c:pt idx="291">
                  <c:v>18.855363347000001</c:v>
                </c:pt>
                <c:pt idx="292">
                  <c:v>18.843363347</c:v>
                </c:pt>
                <c:pt idx="293">
                  <c:v>18.831363347</c:v>
                </c:pt>
                <c:pt idx="294">
                  <c:v>18.819363346999999</c:v>
                </c:pt>
                <c:pt idx="295">
                  <c:v>18.807363346999999</c:v>
                </c:pt>
                <c:pt idx="296">
                  <c:v>18.795363346999999</c:v>
                </c:pt>
                <c:pt idx="297">
                  <c:v>18.783363346999998</c:v>
                </c:pt>
                <c:pt idx="298">
                  <c:v>18.771363346999998</c:v>
                </c:pt>
                <c:pt idx="299">
                  <c:v>18.759363346999997</c:v>
                </c:pt>
                <c:pt idx="300">
                  <c:v>18.747363346999997</c:v>
                </c:pt>
                <c:pt idx="301">
                  <c:v>18.735363347000003</c:v>
                </c:pt>
                <c:pt idx="302">
                  <c:v>18.723363347000003</c:v>
                </c:pt>
                <c:pt idx="303">
                  <c:v>18.711363347000002</c:v>
                </c:pt>
                <c:pt idx="304">
                  <c:v>18.699363347000002</c:v>
                </c:pt>
                <c:pt idx="305">
                  <c:v>18.687363347000002</c:v>
                </c:pt>
                <c:pt idx="306">
                  <c:v>18.675363347000001</c:v>
                </c:pt>
                <c:pt idx="307">
                  <c:v>18.663363347000001</c:v>
                </c:pt>
                <c:pt idx="308">
                  <c:v>18.651363347</c:v>
                </c:pt>
                <c:pt idx="309">
                  <c:v>18.639363347</c:v>
                </c:pt>
                <c:pt idx="310">
                  <c:v>18.627363346999999</c:v>
                </c:pt>
                <c:pt idx="311">
                  <c:v>18.615363346999999</c:v>
                </c:pt>
                <c:pt idx="312">
                  <c:v>18.603363346999998</c:v>
                </c:pt>
                <c:pt idx="313">
                  <c:v>18.591363346999998</c:v>
                </c:pt>
                <c:pt idx="314">
                  <c:v>18.579363346999997</c:v>
                </c:pt>
                <c:pt idx="315">
                  <c:v>18.567363346999997</c:v>
                </c:pt>
                <c:pt idx="316">
                  <c:v>18.555363346999997</c:v>
                </c:pt>
                <c:pt idx="317">
                  <c:v>18.543363347000003</c:v>
                </c:pt>
                <c:pt idx="318">
                  <c:v>18.531363347000003</c:v>
                </c:pt>
                <c:pt idx="319">
                  <c:v>18.519363347000002</c:v>
                </c:pt>
                <c:pt idx="320">
                  <c:v>18.507363347000002</c:v>
                </c:pt>
                <c:pt idx="321">
                  <c:v>18.495363347000001</c:v>
                </c:pt>
                <c:pt idx="322">
                  <c:v>18.483363347000001</c:v>
                </c:pt>
                <c:pt idx="323">
                  <c:v>18.471363347</c:v>
                </c:pt>
                <c:pt idx="324">
                  <c:v>18.459363347</c:v>
                </c:pt>
                <c:pt idx="325">
                  <c:v>18.447363347</c:v>
                </c:pt>
                <c:pt idx="326">
                  <c:v>18.435363346999999</c:v>
                </c:pt>
                <c:pt idx="327">
                  <c:v>18.423363346999999</c:v>
                </c:pt>
                <c:pt idx="328">
                  <c:v>18.411363346999998</c:v>
                </c:pt>
                <c:pt idx="329">
                  <c:v>18.399363346999998</c:v>
                </c:pt>
                <c:pt idx="330">
                  <c:v>18.387363346999997</c:v>
                </c:pt>
                <c:pt idx="331">
                  <c:v>18.375363346999997</c:v>
                </c:pt>
                <c:pt idx="332">
                  <c:v>18.363363346999996</c:v>
                </c:pt>
                <c:pt idx="333">
                  <c:v>18.351363347000003</c:v>
                </c:pt>
                <c:pt idx="334">
                  <c:v>18.339363347000003</c:v>
                </c:pt>
                <c:pt idx="335">
                  <c:v>18.327363347000002</c:v>
                </c:pt>
                <c:pt idx="336">
                  <c:v>18.315363347000002</c:v>
                </c:pt>
                <c:pt idx="337">
                  <c:v>18.303363347000001</c:v>
                </c:pt>
                <c:pt idx="338">
                  <c:v>18.291363347000001</c:v>
                </c:pt>
                <c:pt idx="339">
                  <c:v>18.279363347</c:v>
                </c:pt>
                <c:pt idx="340">
                  <c:v>18.267363347</c:v>
                </c:pt>
                <c:pt idx="341">
                  <c:v>18.255363346999999</c:v>
                </c:pt>
                <c:pt idx="342">
                  <c:v>18.243363346999999</c:v>
                </c:pt>
                <c:pt idx="343">
                  <c:v>18.231363346999998</c:v>
                </c:pt>
                <c:pt idx="344">
                  <c:v>18.219363346999998</c:v>
                </c:pt>
                <c:pt idx="345">
                  <c:v>18.207363346999998</c:v>
                </c:pt>
                <c:pt idx="346">
                  <c:v>18.195363347000001</c:v>
                </c:pt>
                <c:pt idx="347">
                  <c:v>18.183363347</c:v>
                </c:pt>
                <c:pt idx="348">
                  <c:v>18.171363347</c:v>
                </c:pt>
                <c:pt idx="349">
                  <c:v>18.159363346999999</c:v>
                </c:pt>
                <c:pt idx="350">
                  <c:v>18.147363347000002</c:v>
                </c:pt>
                <c:pt idx="351">
                  <c:v>18.135363347000002</c:v>
                </c:pt>
                <c:pt idx="352">
                  <c:v>18.123363347000002</c:v>
                </c:pt>
                <c:pt idx="353">
                  <c:v>18.111363347000001</c:v>
                </c:pt>
                <c:pt idx="354">
                  <c:v>18.099363347000001</c:v>
                </c:pt>
                <c:pt idx="355">
                  <c:v>18.087363347</c:v>
                </c:pt>
                <c:pt idx="356">
                  <c:v>18.075363347</c:v>
                </c:pt>
                <c:pt idx="357">
                  <c:v>18.063363346999999</c:v>
                </c:pt>
                <c:pt idx="358">
                  <c:v>18.051363346999999</c:v>
                </c:pt>
                <c:pt idx="359">
                  <c:v>18.039363346999998</c:v>
                </c:pt>
                <c:pt idx="360">
                  <c:v>18.027363346999998</c:v>
                </c:pt>
                <c:pt idx="361">
                  <c:v>18.015363346999997</c:v>
                </c:pt>
                <c:pt idx="362">
                  <c:v>18.003363347000001</c:v>
                </c:pt>
                <c:pt idx="363">
                  <c:v>17.991363347</c:v>
                </c:pt>
                <c:pt idx="364">
                  <c:v>17.979363347</c:v>
                </c:pt>
                <c:pt idx="365">
                  <c:v>17.967363346999999</c:v>
                </c:pt>
                <c:pt idx="366">
                  <c:v>17.955363347000002</c:v>
                </c:pt>
                <c:pt idx="367">
                  <c:v>17.943363347000002</c:v>
                </c:pt>
                <c:pt idx="368">
                  <c:v>17.931363347000001</c:v>
                </c:pt>
                <c:pt idx="369">
                  <c:v>17.919363347000001</c:v>
                </c:pt>
                <c:pt idx="370">
                  <c:v>17.907363347</c:v>
                </c:pt>
                <c:pt idx="371">
                  <c:v>17.895363347</c:v>
                </c:pt>
                <c:pt idx="372">
                  <c:v>17.883363347</c:v>
                </c:pt>
                <c:pt idx="373">
                  <c:v>17.871363346999999</c:v>
                </c:pt>
                <c:pt idx="374">
                  <c:v>17.859363346999999</c:v>
                </c:pt>
                <c:pt idx="375">
                  <c:v>17.847363346999998</c:v>
                </c:pt>
                <c:pt idx="376">
                  <c:v>17.835363346999998</c:v>
                </c:pt>
                <c:pt idx="377">
                  <c:v>17.823363347000001</c:v>
                </c:pt>
                <c:pt idx="378">
                  <c:v>17.811363347</c:v>
                </c:pt>
                <c:pt idx="379">
                  <c:v>17.799363347</c:v>
                </c:pt>
                <c:pt idx="380">
                  <c:v>17.787363346999999</c:v>
                </c:pt>
                <c:pt idx="381">
                  <c:v>17.775363347000003</c:v>
                </c:pt>
                <c:pt idx="382">
                  <c:v>17.763363347000002</c:v>
                </c:pt>
                <c:pt idx="383">
                  <c:v>17.751363347000002</c:v>
                </c:pt>
                <c:pt idx="384">
                  <c:v>17.739363347000001</c:v>
                </c:pt>
                <c:pt idx="385">
                  <c:v>17.727363347000001</c:v>
                </c:pt>
                <c:pt idx="386">
                  <c:v>17.715363347</c:v>
                </c:pt>
                <c:pt idx="387">
                  <c:v>17.703363347</c:v>
                </c:pt>
                <c:pt idx="388">
                  <c:v>17.691363346999999</c:v>
                </c:pt>
                <c:pt idx="389">
                  <c:v>17.679363346999999</c:v>
                </c:pt>
                <c:pt idx="390">
                  <c:v>17.667363346999998</c:v>
                </c:pt>
                <c:pt idx="391">
                  <c:v>17.655363346999998</c:v>
                </c:pt>
                <c:pt idx="392">
                  <c:v>17.643363346999998</c:v>
                </c:pt>
                <c:pt idx="393">
                  <c:v>17.631363347000001</c:v>
                </c:pt>
                <c:pt idx="394">
                  <c:v>17.619363347</c:v>
                </c:pt>
                <c:pt idx="395">
                  <c:v>17.607363347</c:v>
                </c:pt>
                <c:pt idx="396">
                  <c:v>17.595363346999999</c:v>
                </c:pt>
                <c:pt idx="397">
                  <c:v>17.583363347000002</c:v>
                </c:pt>
                <c:pt idx="398">
                  <c:v>17.571363347000002</c:v>
                </c:pt>
                <c:pt idx="399">
                  <c:v>17.559363347000001</c:v>
                </c:pt>
                <c:pt idx="400">
                  <c:v>17.547363347000001</c:v>
                </c:pt>
                <c:pt idx="401">
                  <c:v>17.535363347000001</c:v>
                </c:pt>
                <c:pt idx="402">
                  <c:v>17.523363347</c:v>
                </c:pt>
                <c:pt idx="403">
                  <c:v>17.511363347</c:v>
                </c:pt>
                <c:pt idx="404">
                  <c:v>17.499363346999999</c:v>
                </c:pt>
                <c:pt idx="405">
                  <c:v>17.487363346999999</c:v>
                </c:pt>
                <c:pt idx="406">
                  <c:v>17.475363346999998</c:v>
                </c:pt>
                <c:pt idx="407">
                  <c:v>17.463363346999998</c:v>
                </c:pt>
                <c:pt idx="408">
                  <c:v>17.451363346999997</c:v>
                </c:pt>
                <c:pt idx="409">
                  <c:v>17.439363347</c:v>
                </c:pt>
                <c:pt idx="410">
                  <c:v>17.427363347</c:v>
                </c:pt>
                <c:pt idx="411">
                  <c:v>17.415363347</c:v>
                </c:pt>
                <c:pt idx="412">
                  <c:v>17.403363346999999</c:v>
                </c:pt>
                <c:pt idx="413">
                  <c:v>17.391363347000002</c:v>
                </c:pt>
                <c:pt idx="414">
                  <c:v>17.379363347000002</c:v>
                </c:pt>
                <c:pt idx="415">
                  <c:v>17.367363347000001</c:v>
                </c:pt>
                <c:pt idx="416">
                  <c:v>17.355363347000001</c:v>
                </c:pt>
                <c:pt idx="417">
                  <c:v>17.343363347</c:v>
                </c:pt>
                <c:pt idx="418">
                  <c:v>17.331363347</c:v>
                </c:pt>
                <c:pt idx="419">
                  <c:v>17.319363346999999</c:v>
                </c:pt>
                <c:pt idx="420">
                  <c:v>17.307363346999999</c:v>
                </c:pt>
                <c:pt idx="421">
                  <c:v>17.295363346999999</c:v>
                </c:pt>
                <c:pt idx="422">
                  <c:v>17.283363346999998</c:v>
                </c:pt>
                <c:pt idx="423">
                  <c:v>17.271363346999998</c:v>
                </c:pt>
                <c:pt idx="424">
                  <c:v>17.259363347000001</c:v>
                </c:pt>
                <c:pt idx="425">
                  <c:v>17.247363347</c:v>
                </c:pt>
                <c:pt idx="426">
                  <c:v>17.235363347</c:v>
                </c:pt>
                <c:pt idx="427">
                  <c:v>17.223363346999999</c:v>
                </c:pt>
                <c:pt idx="428">
                  <c:v>17.211363347000002</c:v>
                </c:pt>
                <c:pt idx="429">
                  <c:v>17.199363347000002</c:v>
                </c:pt>
                <c:pt idx="430">
                  <c:v>17.187363347000002</c:v>
                </c:pt>
                <c:pt idx="431">
                  <c:v>17.175363347000001</c:v>
                </c:pt>
                <c:pt idx="432">
                  <c:v>17.163363347000001</c:v>
                </c:pt>
                <c:pt idx="433">
                  <c:v>17.151363347</c:v>
                </c:pt>
                <c:pt idx="434">
                  <c:v>17.139363347</c:v>
                </c:pt>
                <c:pt idx="435">
                  <c:v>17.127363346999999</c:v>
                </c:pt>
                <c:pt idx="436">
                  <c:v>17.115363346999999</c:v>
                </c:pt>
                <c:pt idx="437">
                  <c:v>17.103363346999998</c:v>
                </c:pt>
                <c:pt idx="438">
                  <c:v>17.091363346999998</c:v>
                </c:pt>
                <c:pt idx="439">
                  <c:v>17.079363346999997</c:v>
                </c:pt>
                <c:pt idx="440">
                  <c:v>17.067363347000001</c:v>
                </c:pt>
                <c:pt idx="441">
                  <c:v>17.055363347</c:v>
                </c:pt>
                <c:pt idx="442">
                  <c:v>17.043363347</c:v>
                </c:pt>
                <c:pt idx="443">
                  <c:v>17.031363346999999</c:v>
                </c:pt>
                <c:pt idx="444">
                  <c:v>17.019363347000002</c:v>
                </c:pt>
                <c:pt idx="445">
                  <c:v>17.007363347000002</c:v>
                </c:pt>
                <c:pt idx="446">
                  <c:v>16.995363347000001</c:v>
                </c:pt>
                <c:pt idx="447">
                  <c:v>16.983363347000001</c:v>
                </c:pt>
                <c:pt idx="448">
                  <c:v>16.971363347</c:v>
                </c:pt>
                <c:pt idx="449">
                  <c:v>16.959363347</c:v>
                </c:pt>
                <c:pt idx="450">
                  <c:v>16.947363347</c:v>
                </c:pt>
                <c:pt idx="451">
                  <c:v>16.935363346999999</c:v>
                </c:pt>
                <c:pt idx="452">
                  <c:v>16.923363346999999</c:v>
                </c:pt>
                <c:pt idx="453">
                  <c:v>16.911363346999998</c:v>
                </c:pt>
                <c:pt idx="454">
                  <c:v>16.899363346999998</c:v>
                </c:pt>
                <c:pt idx="455">
                  <c:v>16.887363346999997</c:v>
                </c:pt>
                <c:pt idx="456">
                  <c:v>16.875363347</c:v>
                </c:pt>
                <c:pt idx="457">
                  <c:v>16.863363347</c:v>
                </c:pt>
                <c:pt idx="458">
                  <c:v>16.851363346999999</c:v>
                </c:pt>
                <c:pt idx="459">
                  <c:v>16.839363347000003</c:v>
                </c:pt>
                <c:pt idx="460">
                  <c:v>16.827363347000002</c:v>
                </c:pt>
                <c:pt idx="461">
                  <c:v>16.815363347000002</c:v>
                </c:pt>
                <c:pt idx="462">
                  <c:v>16.803363347000001</c:v>
                </c:pt>
                <c:pt idx="463">
                  <c:v>16.791363347000001</c:v>
                </c:pt>
                <c:pt idx="464">
                  <c:v>16.779363347</c:v>
                </c:pt>
                <c:pt idx="465">
                  <c:v>16.767363347</c:v>
                </c:pt>
                <c:pt idx="466">
                  <c:v>16.755363346999999</c:v>
                </c:pt>
                <c:pt idx="467">
                  <c:v>16.743363346999999</c:v>
                </c:pt>
                <c:pt idx="468">
                  <c:v>16.731363346999998</c:v>
                </c:pt>
                <c:pt idx="469">
                  <c:v>16.719363346999998</c:v>
                </c:pt>
                <c:pt idx="470">
                  <c:v>16.707363346999998</c:v>
                </c:pt>
                <c:pt idx="471">
                  <c:v>16.695363347000001</c:v>
                </c:pt>
                <c:pt idx="472">
                  <c:v>16.683363347</c:v>
                </c:pt>
                <c:pt idx="473">
                  <c:v>16.671363347</c:v>
                </c:pt>
                <c:pt idx="474">
                  <c:v>16.659363346999999</c:v>
                </c:pt>
                <c:pt idx="475">
                  <c:v>16.647363347000002</c:v>
                </c:pt>
                <c:pt idx="476">
                  <c:v>16.635363347000002</c:v>
                </c:pt>
                <c:pt idx="477">
                  <c:v>16.623363347000002</c:v>
                </c:pt>
                <c:pt idx="478">
                  <c:v>16.611363347000001</c:v>
                </c:pt>
                <c:pt idx="479">
                  <c:v>16.599363347000001</c:v>
                </c:pt>
                <c:pt idx="480">
                  <c:v>16.587363347</c:v>
                </c:pt>
                <c:pt idx="481">
                  <c:v>16.575363347</c:v>
                </c:pt>
                <c:pt idx="482">
                  <c:v>16.563363346999999</c:v>
                </c:pt>
                <c:pt idx="483">
                  <c:v>16.551363346999999</c:v>
                </c:pt>
                <c:pt idx="484">
                  <c:v>16.539363346999998</c:v>
                </c:pt>
                <c:pt idx="485">
                  <c:v>16.527363346999998</c:v>
                </c:pt>
                <c:pt idx="486">
                  <c:v>16.515363346999997</c:v>
                </c:pt>
                <c:pt idx="487">
                  <c:v>16.503363347000001</c:v>
                </c:pt>
                <c:pt idx="488">
                  <c:v>16.491363347</c:v>
                </c:pt>
                <c:pt idx="489">
                  <c:v>16.479363347</c:v>
                </c:pt>
                <c:pt idx="490">
                  <c:v>16.467363346999999</c:v>
                </c:pt>
                <c:pt idx="491">
                  <c:v>16.455363347000002</c:v>
                </c:pt>
                <c:pt idx="492">
                  <c:v>16.443363347000002</c:v>
                </c:pt>
                <c:pt idx="493">
                  <c:v>16.431363347000001</c:v>
                </c:pt>
                <c:pt idx="494">
                  <c:v>16.419363347000001</c:v>
                </c:pt>
                <c:pt idx="495">
                  <c:v>16.407363347</c:v>
                </c:pt>
                <c:pt idx="496">
                  <c:v>16.395363347</c:v>
                </c:pt>
                <c:pt idx="497">
                  <c:v>16.383363347</c:v>
                </c:pt>
                <c:pt idx="498">
                  <c:v>16.371363346999999</c:v>
                </c:pt>
                <c:pt idx="499">
                  <c:v>16.359363346999999</c:v>
                </c:pt>
                <c:pt idx="500">
                  <c:v>16.347363346999998</c:v>
                </c:pt>
                <c:pt idx="501">
                  <c:v>16.335363346999998</c:v>
                </c:pt>
                <c:pt idx="502">
                  <c:v>16.323363347000001</c:v>
                </c:pt>
                <c:pt idx="503">
                  <c:v>16.311363347</c:v>
                </c:pt>
                <c:pt idx="504">
                  <c:v>16.299363347</c:v>
                </c:pt>
                <c:pt idx="505">
                  <c:v>16.287363346999999</c:v>
                </c:pt>
                <c:pt idx="506">
                  <c:v>16.275363347000003</c:v>
                </c:pt>
                <c:pt idx="507">
                  <c:v>16.263363347000002</c:v>
                </c:pt>
                <c:pt idx="508">
                  <c:v>16.251363347000002</c:v>
                </c:pt>
                <c:pt idx="509">
                  <c:v>16.239363347000001</c:v>
                </c:pt>
                <c:pt idx="510">
                  <c:v>16.227363347000001</c:v>
                </c:pt>
                <c:pt idx="511">
                  <c:v>16.215363347</c:v>
                </c:pt>
                <c:pt idx="512">
                  <c:v>16.203363347</c:v>
                </c:pt>
                <c:pt idx="513">
                  <c:v>16.191363346999999</c:v>
                </c:pt>
                <c:pt idx="514">
                  <c:v>16.179363346999999</c:v>
                </c:pt>
                <c:pt idx="515">
                  <c:v>16.167363346999998</c:v>
                </c:pt>
                <c:pt idx="516">
                  <c:v>16.155363346999998</c:v>
                </c:pt>
                <c:pt idx="517">
                  <c:v>16.143363346999998</c:v>
                </c:pt>
                <c:pt idx="518">
                  <c:v>16.131363347000001</c:v>
                </c:pt>
                <c:pt idx="519">
                  <c:v>16.119363347</c:v>
                </c:pt>
                <c:pt idx="520">
                  <c:v>16.107363347</c:v>
                </c:pt>
                <c:pt idx="521">
                  <c:v>16.095363346999999</c:v>
                </c:pt>
                <c:pt idx="522">
                  <c:v>16.083363347000002</c:v>
                </c:pt>
                <c:pt idx="523">
                  <c:v>16.071363347000002</c:v>
                </c:pt>
                <c:pt idx="524">
                  <c:v>16.059363347000001</c:v>
                </c:pt>
                <c:pt idx="525">
                  <c:v>16.047363347000001</c:v>
                </c:pt>
                <c:pt idx="526">
                  <c:v>16.035363347000001</c:v>
                </c:pt>
                <c:pt idx="527">
                  <c:v>16.023363347</c:v>
                </c:pt>
                <c:pt idx="528">
                  <c:v>16.011363347</c:v>
                </c:pt>
                <c:pt idx="529">
                  <c:v>15.999363346999999</c:v>
                </c:pt>
                <c:pt idx="530">
                  <c:v>15.987363347000001</c:v>
                </c:pt>
                <c:pt idx="531">
                  <c:v>15.975363347</c:v>
                </c:pt>
                <c:pt idx="532">
                  <c:v>15.963363347</c:v>
                </c:pt>
                <c:pt idx="533">
                  <c:v>15.951363346999999</c:v>
                </c:pt>
                <c:pt idx="534">
                  <c:v>15.939363347</c:v>
                </c:pt>
                <c:pt idx="535">
                  <c:v>15.927363347</c:v>
                </c:pt>
                <c:pt idx="536">
                  <c:v>15.915363347</c:v>
                </c:pt>
                <c:pt idx="537">
                  <c:v>15.903363346999999</c:v>
                </c:pt>
                <c:pt idx="538">
                  <c:v>15.891363347</c:v>
                </c:pt>
                <c:pt idx="539">
                  <c:v>15.879363347</c:v>
                </c:pt>
                <c:pt idx="540">
                  <c:v>15.867363347</c:v>
                </c:pt>
                <c:pt idx="541">
                  <c:v>15.855363346999999</c:v>
                </c:pt>
                <c:pt idx="542">
                  <c:v>15.843363347</c:v>
                </c:pt>
                <c:pt idx="543">
                  <c:v>15.831363347</c:v>
                </c:pt>
                <c:pt idx="544">
                  <c:v>15.819363346999999</c:v>
                </c:pt>
                <c:pt idx="545">
                  <c:v>15.807363347000001</c:v>
                </c:pt>
                <c:pt idx="546">
                  <c:v>15.795363347</c:v>
                </c:pt>
                <c:pt idx="547">
                  <c:v>15.783363347</c:v>
                </c:pt>
                <c:pt idx="548">
                  <c:v>15.771363346999999</c:v>
                </c:pt>
                <c:pt idx="549">
                  <c:v>15.759363347000001</c:v>
                </c:pt>
                <c:pt idx="550">
                  <c:v>15.747363347</c:v>
                </c:pt>
                <c:pt idx="551">
                  <c:v>15.735363347</c:v>
                </c:pt>
                <c:pt idx="552">
                  <c:v>15.723363346999999</c:v>
                </c:pt>
                <c:pt idx="553">
                  <c:v>15.711363347000001</c:v>
                </c:pt>
                <c:pt idx="554">
                  <c:v>15.699363347</c:v>
                </c:pt>
                <c:pt idx="555">
                  <c:v>15.687363347</c:v>
                </c:pt>
                <c:pt idx="556">
                  <c:v>15.675363346999999</c:v>
                </c:pt>
                <c:pt idx="557">
                  <c:v>15.663363347000001</c:v>
                </c:pt>
                <c:pt idx="558">
                  <c:v>15.651363347</c:v>
                </c:pt>
                <c:pt idx="559">
                  <c:v>15.639363347</c:v>
                </c:pt>
                <c:pt idx="560">
                  <c:v>15.627363346999999</c:v>
                </c:pt>
                <c:pt idx="561">
                  <c:v>15.615363347000001</c:v>
                </c:pt>
                <c:pt idx="562">
                  <c:v>15.603363347</c:v>
                </c:pt>
                <c:pt idx="563">
                  <c:v>15.591363347</c:v>
                </c:pt>
                <c:pt idx="564">
                  <c:v>15.579363346999999</c:v>
                </c:pt>
                <c:pt idx="565">
                  <c:v>15.567363347000001</c:v>
                </c:pt>
                <c:pt idx="566">
                  <c:v>15.555363347</c:v>
                </c:pt>
                <c:pt idx="567">
                  <c:v>15.543363347</c:v>
                </c:pt>
                <c:pt idx="568">
                  <c:v>15.531363346999999</c:v>
                </c:pt>
                <c:pt idx="569">
                  <c:v>15.519363347000001</c:v>
                </c:pt>
                <c:pt idx="570">
                  <c:v>15.507363347</c:v>
                </c:pt>
                <c:pt idx="571">
                  <c:v>15.495363347</c:v>
                </c:pt>
                <c:pt idx="572">
                  <c:v>15.483363346999999</c:v>
                </c:pt>
                <c:pt idx="573">
                  <c:v>15.471363347</c:v>
                </c:pt>
                <c:pt idx="574">
                  <c:v>15.459363347</c:v>
                </c:pt>
                <c:pt idx="575">
                  <c:v>15.447363347</c:v>
                </c:pt>
                <c:pt idx="576">
                  <c:v>15.435363346999999</c:v>
                </c:pt>
                <c:pt idx="577">
                  <c:v>15.423363347</c:v>
                </c:pt>
                <c:pt idx="578">
                  <c:v>15.411363347</c:v>
                </c:pt>
                <c:pt idx="579">
                  <c:v>15.399363347</c:v>
                </c:pt>
                <c:pt idx="580">
                  <c:v>15.387363346999999</c:v>
                </c:pt>
                <c:pt idx="581">
                  <c:v>15.375363347</c:v>
                </c:pt>
                <c:pt idx="582">
                  <c:v>15.363363347</c:v>
                </c:pt>
                <c:pt idx="583">
                  <c:v>15.351363346999999</c:v>
                </c:pt>
                <c:pt idx="584">
                  <c:v>15.339363347000001</c:v>
                </c:pt>
                <c:pt idx="585">
                  <c:v>15.327363347</c:v>
                </c:pt>
                <c:pt idx="586">
                  <c:v>15.315363347</c:v>
                </c:pt>
                <c:pt idx="587">
                  <c:v>15.303363346999999</c:v>
                </c:pt>
                <c:pt idx="588">
                  <c:v>15.291363347000001</c:v>
                </c:pt>
                <c:pt idx="589">
                  <c:v>15.279363347</c:v>
                </c:pt>
                <c:pt idx="590">
                  <c:v>15.267363347</c:v>
                </c:pt>
                <c:pt idx="591">
                  <c:v>15.255363346999999</c:v>
                </c:pt>
                <c:pt idx="592">
                  <c:v>15.243363347000001</c:v>
                </c:pt>
                <c:pt idx="593">
                  <c:v>15.231363347</c:v>
                </c:pt>
                <c:pt idx="594">
                  <c:v>15.219363347</c:v>
                </c:pt>
                <c:pt idx="595">
                  <c:v>15.207363346999999</c:v>
                </c:pt>
                <c:pt idx="596">
                  <c:v>15.195363347000001</c:v>
                </c:pt>
                <c:pt idx="597">
                  <c:v>15.183363347</c:v>
                </c:pt>
                <c:pt idx="598">
                  <c:v>15.171363347</c:v>
                </c:pt>
                <c:pt idx="599">
                  <c:v>15.159363346999999</c:v>
                </c:pt>
                <c:pt idx="600">
                  <c:v>15.147363347000001</c:v>
                </c:pt>
                <c:pt idx="601">
                  <c:v>15.135363347</c:v>
                </c:pt>
                <c:pt idx="602">
                  <c:v>15.123363347</c:v>
                </c:pt>
                <c:pt idx="603">
                  <c:v>15.111363346999999</c:v>
                </c:pt>
                <c:pt idx="604">
                  <c:v>15.099363347000001</c:v>
                </c:pt>
                <c:pt idx="605">
                  <c:v>15.087363347</c:v>
                </c:pt>
                <c:pt idx="606">
                  <c:v>15.075363347</c:v>
                </c:pt>
                <c:pt idx="607">
                  <c:v>15.063363346999999</c:v>
                </c:pt>
                <c:pt idx="608">
                  <c:v>15.051363347000001</c:v>
                </c:pt>
                <c:pt idx="609">
                  <c:v>15.039363347</c:v>
                </c:pt>
                <c:pt idx="610">
                  <c:v>15.027363347</c:v>
                </c:pt>
                <c:pt idx="611">
                  <c:v>15.015363346999999</c:v>
                </c:pt>
                <c:pt idx="612">
                  <c:v>15.003363347000001</c:v>
                </c:pt>
                <c:pt idx="613">
                  <c:v>14.991363347</c:v>
                </c:pt>
                <c:pt idx="614">
                  <c:v>14.979363347</c:v>
                </c:pt>
                <c:pt idx="615">
                  <c:v>14.967363346999999</c:v>
                </c:pt>
                <c:pt idx="616">
                  <c:v>14.955363347</c:v>
                </c:pt>
                <c:pt idx="617">
                  <c:v>14.943363347</c:v>
                </c:pt>
                <c:pt idx="618">
                  <c:v>14.931363347</c:v>
                </c:pt>
                <c:pt idx="619">
                  <c:v>14.919363346999999</c:v>
                </c:pt>
                <c:pt idx="620">
                  <c:v>14.907363347</c:v>
                </c:pt>
                <c:pt idx="621">
                  <c:v>14.895363347</c:v>
                </c:pt>
                <c:pt idx="622">
                  <c:v>14.883363347</c:v>
                </c:pt>
                <c:pt idx="623">
                  <c:v>14.871363346999999</c:v>
                </c:pt>
                <c:pt idx="624">
                  <c:v>14.859363347</c:v>
                </c:pt>
                <c:pt idx="625">
                  <c:v>14.847363347</c:v>
                </c:pt>
                <c:pt idx="626">
                  <c:v>14.835363346999999</c:v>
                </c:pt>
                <c:pt idx="627">
                  <c:v>14.823363347000001</c:v>
                </c:pt>
                <c:pt idx="628">
                  <c:v>14.811363347</c:v>
                </c:pt>
                <c:pt idx="629">
                  <c:v>14.799363347</c:v>
                </c:pt>
                <c:pt idx="630">
                  <c:v>14.787363346999999</c:v>
                </c:pt>
                <c:pt idx="631">
                  <c:v>14.775363347000001</c:v>
                </c:pt>
                <c:pt idx="632">
                  <c:v>14.763363347</c:v>
                </c:pt>
                <c:pt idx="633">
                  <c:v>14.751363347</c:v>
                </c:pt>
                <c:pt idx="634">
                  <c:v>14.739363346999999</c:v>
                </c:pt>
                <c:pt idx="635">
                  <c:v>14.727363347000001</c:v>
                </c:pt>
                <c:pt idx="636">
                  <c:v>14.715363347</c:v>
                </c:pt>
                <c:pt idx="637">
                  <c:v>14.703363347</c:v>
                </c:pt>
                <c:pt idx="638">
                  <c:v>14.691363346999999</c:v>
                </c:pt>
                <c:pt idx="639">
                  <c:v>14.679363347000001</c:v>
                </c:pt>
                <c:pt idx="640">
                  <c:v>14.667363347</c:v>
                </c:pt>
                <c:pt idx="641">
                  <c:v>14.655363347</c:v>
                </c:pt>
                <c:pt idx="642">
                  <c:v>14.643363346999999</c:v>
                </c:pt>
                <c:pt idx="643">
                  <c:v>14.631363347000001</c:v>
                </c:pt>
                <c:pt idx="644">
                  <c:v>14.619363347</c:v>
                </c:pt>
                <c:pt idx="645">
                  <c:v>14.607363347</c:v>
                </c:pt>
                <c:pt idx="646">
                  <c:v>14.595363346999999</c:v>
                </c:pt>
                <c:pt idx="647">
                  <c:v>14.583363347000001</c:v>
                </c:pt>
                <c:pt idx="648">
                  <c:v>14.571363347</c:v>
                </c:pt>
                <c:pt idx="649">
                  <c:v>14.559363347</c:v>
                </c:pt>
                <c:pt idx="650">
                  <c:v>14.547363346999999</c:v>
                </c:pt>
                <c:pt idx="651">
                  <c:v>14.535363347000001</c:v>
                </c:pt>
                <c:pt idx="652">
                  <c:v>14.523363347</c:v>
                </c:pt>
                <c:pt idx="653">
                  <c:v>14.511363347</c:v>
                </c:pt>
                <c:pt idx="654">
                  <c:v>14.499363346999999</c:v>
                </c:pt>
                <c:pt idx="655">
                  <c:v>14.487363347000001</c:v>
                </c:pt>
                <c:pt idx="656">
                  <c:v>14.475363347</c:v>
                </c:pt>
                <c:pt idx="657">
                  <c:v>14.463363347</c:v>
                </c:pt>
                <c:pt idx="658">
                  <c:v>14.451363346999999</c:v>
                </c:pt>
                <c:pt idx="659">
                  <c:v>14.439363347</c:v>
                </c:pt>
                <c:pt idx="660">
                  <c:v>14.427363347</c:v>
                </c:pt>
                <c:pt idx="661">
                  <c:v>14.415363347</c:v>
                </c:pt>
                <c:pt idx="662">
                  <c:v>14.403363346999999</c:v>
                </c:pt>
                <c:pt idx="663">
                  <c:v>14.391363347</c:v>
                </c:pt>
                <c:pt idx="664">
                  <c:v>14.379363347</c:v>
                </c:pt>
                <c:pt idx="665">
                  <c:v>14.367363347</c:v>
                </c:pt>
                <c:pt idx="666">
                  <c:v>14.355363346999999</c:v>
                </c:pt>
                <c:pt idx="667">
                  <c:v>14.343363347</c:v>
                </c:pt>
                <c:pt idx="668">
                  <c:v>14.331363347</c:v>
                </c:pt>
                <c:pt idx="669">
                  <c:v>14.319363346999999</c:v>
                </c:pt>
                <c:pt idx="670">
                  <c:v>14.307363347000001</c:v>
                </c:pt>
                <c:pt idx="671">
                  <c:v>14.295363347</c:v>
                </c:pt>
                <c:pt idx="672">
                  <c:v>14.283363347</c:v>
                </c:pt>
                <c:pt idx="673">
                  <c:v>14.271363346999999</c:v>
                </c:pt>
                <c:pt idx="674">
                  <c:v>14.259363347000001</c:v>
                </c:pt>
                <c:pt idx="675">
                  <c:v>14.247363347</c:v>
                </c:pt>
                <c:pt idx="676">
                  <c:v>14.235363347</c:v>
                </c:pt>
                <c:pt idx="677">
                  <c:v>14.223363346999999</c:v>
                </c:pt>
                <c:pt idx="678">
                  <c:v>14.211363347000001</c:v>
                </c:pt>
                <c:pt idx="679">
                  <c:v>14.199363347</c:v>
                </c:pt>
                <c:pt idx="680">
                  <c:v>14.187363347</c:v>
                </c:pt>
                <c:pt idx="681">
                  <c:v>14.175363346999999</c:v>
                </c:pt>
                <c:pt idx="682">
                  <c:v>14.163363347000001</c:v>
                </c:pt>
                <c:pt idx="683">
                  <c:v>14.151363347</c:v>
                </c:pt>
                <c:pt idx="684">
                  <c:v>14.139363347</c:v>
                </c:pt>
                <c:pt idx="685">
                  <c:v>14.127363346999999</c:v>
                </c:pt>
                <c:pt idx="686">
                  <c:v>14.115363347000001</c:v>
                </c:pt>
                <c:pt idx="687">
                  <c:v>14.103363347</c:v>
                </c:pt>
                <c:pt idx="688">
                  <c:v>14.091363347</c:v>
                </c:pt>
                <c:pt idx="689">
                  <c:v>14.079363346999999</c:v>
                </c:pt>
                <c:pt idx="690">
                  <c:v>14.067363347000001</c:v>
                </c:pt>
                <c:pt idx="691">
                  <c:v>14.055363347</c:v>
                </c:pt>
                <c:pt idx="692">
                  <c:v>14.043363347</c:v>
                </c:pt>
                <c:pt idx="693">
                  <c:v>14.031363346999999</c:v>
                </c:pt>
                <c:pt idx="694">
                  <c:v>14.019363347000001</c:v>
                </c:pt>
                <c:pt idx="695">
                  <c:v>14.007363347</c:v>
                </c:pt>
                <c:pt idx="696">
                  <c:v>13.995363347</c:v>
                </c:pt>
                <c:pt idx="697">
                  <c:v>13.983363346999999</c:v>
                </c:pt>
                <c:pt idx="698">
                  <c:v>13.971363347</c:v>
                </c:pt>
                <c:pt idx="699">
                  <c:v>13.959363347</c:v>
                </c:pt>
                <c:pt idx="700">
                  <c:v>13.947363347</c:v>
                </c:pt>
                <c:pt idx="701">
                  <c:v>13.935363346999999</c:v>
                </c:pt>
                <c:pt idx="702">
                  <c:v>13.923363347</c:v>
                </c:pt>
                <c:pt idx="703">
                  <c:v>13.911363347</c:v>
                </c:pt>
                <c:pt idx="704">
                  <c:v>13.899363347</c:v>
                </c:pt>
                <c:pt idx="705">
                  <c:v>13.887363346999999</c:v>
                </c:pt>
                <c:pt idx="706">
                  <c:v>13.875363347</c:v>
                </c:pt>
                <c:pt idx="707">
                  <c:v>13.863363347</c:v>
                </c:pt>
                <c:pt idx="708">
                  <c:v>13.851363346999999</c:v>
                </c:pt>
                <c:pt idx="709">
                  <c:v>13.839363347000001</c:v>
                </c:pt>
                <c:pt idx="710">
                  <c:v>13.827363347</c:v>
                </c:pt>
                <c:pt idx="711">
                  <c:v>13.815363347</c:v>
                </c:pt>
                <c:pt idx="712">
                  <c:v>13.803363346999999</c:v>
                </c:pt>
                <c:pt idx="713">
                  <c:v>13.791363347000001</c:v>
                </c:pt>
                <c:pt idx="714">
                  <c:v>13.779363347</c:v>
                </c:pt>
                <c:pt idx="715">
                  <c:v>13.767363347</c:v>
                </c:pt>
                <c:pt idx="716">
                  <c:v>13.755363346999999</c:v>
                </c:pt>
                <c:pt idx="717">
                  <c:v>13.743363347000001</c:v>
                </c:pt>
                <c:pt idx="718">
                  <c:v>13.731363347</c:v>
                </c:pt>
                <c:pt idx="719">
                  <c:v>13.719363347</c:v>
                </c:pt>
                <c:pt idx="720">
                  <c:v>13.707363346999999</c:v>
                </c:pt>
                <c:pt idx="721">
                  <c:v>13.695363347000001</c:v>
                </c:pt>
                <c:pt idx="722">
                  <c:v>13.683363347</c:v>
                </c:pt>
                <c:pt idx="723">
                  <c:v>13.671363347</c:v>
                </c:pt>
                <c:pt idx="724">
                  <c:v>13.659363346999999</c:v>
                </c:pt>
                <c:pt idx="725">
                  <c:v>13.647363347000001</c:v>
                </c:pt>
                <c:pt idx="726">
                  <c:v>13.635363347</c:v>
                </c:pt>
                <c:pt idx="727">
                  <c:v>13.623363347</c:v>
                </c:pt>
                <c:pt idx="728">
                  <c:v>13.611363346999999</c:v>
                </c:pt>
                <c:pt idx="729">
                  <c:v>13.599363347000001</c:v>
                </c:pt>
                <c:pt idx="730">
                  <c:v>13.587363347</c:v>
                </c:pt>
                <c:pt idx="731">
                  <c:v>13.575363347</c:v>
                </c:pt>
                <c:pt idx="732">
                  <c:v>13.563363346999999</c:v>
                </c:pt>
                <c:pt idx="733">
                  <c:v>13.551363347000001</c:v>
                </c:pt>
                <c:pt idx="734">
                  <c:v>13.539363347</c:v>
                </c:pt>
                <c:pt idx="735">
                  <c:v>13.527363347</c:v>
                </c:pt>
                <c:pt idx="736">
                  <c:v>13.515363346999999</c:v>
                </c:pt>
                <c:pt idx="737">
                  <c:v>13.503363347000001</c:v>
                </c:pt>
                <c:pt idx="738">
                  <c:v>13.491363347</c:v>
                </c:pt>
                <c:pt idx="739">
                  <c:v>13.479363347</c:v>
                </c:pt>
                <c:pt idx="740">
                  <c:v>13.467363346999999</c:v>
                </c:pt>
                <c:pt idx="741">
                  <c:v>13.455363347</c:v>
                </c:pt>
                <c:pt idx="742">
                  <c:v>13.443363347</c:v>
                </c:pt>
                <c:pt idx="743">
                  <c:v>13.431363347</c:v>
                </c:pt>
                <c:pt idx="744">
                  <c:v>13.419363346999999</c:v>
                </c:pt>
                <c:pt idx="745">
                  <c:v>13.407363347</c:v>
                </c:pt>
                <c:pt idx="746">
                  <c:v>13.395363347</c:v>
                </c:pt>
                <c:pt idx="747">
                  <c:v>13.383363347</c:v>
                </c:pt>
                <c:pt idx="748">
                  <c:v>13.371363346999999</c:v>
                </c:pt>
                <c:pt idx="749">
                  <c:v>13.359363347</c:v>
                </c:pt>
                <c:pt idx="750">
                  <c:v>13.347363347</c:v>
                </c:pt>
                <c:pt idx="751">
                  <c:v>13.335363346999999</c:v>
                </c:pt>
                <c:pt idx="752">
                  <c:v>13.323363347000001</c:v>
                </c:pt>
                <c:pt idx="753">
                  <c:v>13.311363347</c:v>
                </c:pt>
                <c:pt idx="754">
                  <c:v>13.299363347</c:v>
                </c:pt>
                <c:pt idx="755">
                  <c:v>13.287363346999999</c:v>
                </c:pt>
                <c:pt idx="756">
                  <c:v>13.275363347000001</c:v>
                </c:pt>
                <c:pt idx="757">
                  <c:v>13.263363347</c:v>
                </c:pt>
                <c:pt idx="758">
                  <c:v>13.251363347</c:v>
                </c:pt>
                <c:pt idx="759">
                  <c:v>13.239363346999999</c:v>
                </c:pt>
                <c:pt idx="760">
                  <c:v>13.227363347000001</c:v>
                </c:pt>
                <c:pt idx="761">
                  <c:v>13.215363347</c:v>
                </c:pt>
                <c:pt idx="762">
                  <c:v>13.203363347</c:v>
                </c:pt>
                <c:pt idx="763">
                  <c:v>13.191363346999999</c:v>
                </c:pt>
                <c:pt idx="764">
                  <c:v>13.179363347000001</c:v>
                </c:pt>
                <c:pt idx="765">
                  <c:v>13.167363347</c:v>
                </c:pt>
                <c:pt idx="766">
                  <c:v>13.155363347</c:v>
                </c:pt>
                <c:pt idx="767">
                  <c:v>13.143363346999999</c:v>
                </c:pt>
                <c:pt idx="768">
                  <c:v>13.131363347000001</c:v>
                </c:pt>
                <c:pt idx="769">
                  <c:v>13.119363347</c:v>
                </c:pt>
                <c:pt idx="770">
                  <c:v>13.107363347</c:v>
                </c:pt>
                <c:pt idx="771">
                  <c:v>13.095363346999999</c:v>
                </c:pt>
                <c:pt idx="772">
                  <c:v>13.083363347000001</c:v>
                </c:pt>
                <c:pt idx="773">
                  <c:v>13.071363347</c:v>
                </c:pt>
                <c:pt idx="774">
                  <c:v>13.059363347</c:v>
                </c:pt>
                <c:pt idx="775">
                  <c:v>13.047363346999999</c:v>
                </c:pt>
                <c:pt idx="776">
                  <c:v>13.035363347000001</c:v>
                </c:pt>
                <c:pt idx="777">
                  <c:v>13.023363347</c:v>
                </c:pt>
                <c:pt idx="778">
                  <c:v>13.011363347</c:v>
                </c:pt>
                <c:pt idx="779">
                  <c:v>12.999363346999999</c:v>
                </c:pt>
                <c:pt idx="780">
                  <c:v>12.987363347000001</c:v>
                </c:pt>
                <c:pt idx="781">
                  <c:v>12.975363347</c:v>
                </c:pt>
                <c:pt idx="782">
                  <c:v>12.963363347</c:v>
                </c:pt>
                <c:pt idx="783">
                  <c:v>12.951363346999999</c:v>
                </c:pt>
                <c:pt idx="784">
                  <c:v>12.939363347</c:v>
                </c:pt>
                <c:pt idx="785">
                  <c:v>12.927363347</c:v>
                </c:pt>
                <c:pt idx="786">
                  <c:v>12.915363347</c:v>
                </c:pt>
                <c:pt idx="787">
                  <c:v>12.903363346999999</c:v>
                </c:pt>
                <c:pt idx="788">
                  <c:v>12.891363347</c:v>
                </c:pt>
                <c:pt idx="789">
                  <c:v>12.879363347</c:v>
                </c:pt>
                <c:pt idx="790">
                  <c:v>12.867363347</c:v>
                </c:pt>
                <c:pt idx="791">
                  <c:v>12.855363346999999</c:v>
                </c:pt>
                <c:pt idx="792">
                  <c:v>12.843363347</c:v>
                </c:pt>
                <c:pt idx="793">
                  <c:v>12.831363347</c:v>
                </c:pt>
                <c:pt idx="794">
                  <c:v>12.819363346999999</c:v>
                </c:pt>
                <c:pt idx="795">
                  <c:v>12.807363347000001</c:v>
                </c:pt>
                <c:pt idx="796">
                  <c:v>12.795363347</c:v>
                </c:pt>
                <c:pt idx="797">
                  <c:v>12.783363347</c:v>
                </c:pt>
                <c:pt idx="798">
                  <c:v>12.771363346999999</c:v>
                </c:pt>
                <c:pt idx="799">
                  <c:v>12.759363347000001</c:v>
                </c:pt>
                <c:pt idx="800">
                  <c:v>12.747363347</c:v>
                </c:pt>
                <c:pt idx="801">
                  <c:v>12.735363347</c:v>
                </c:pt>
                <c:pt idx="802">
                  <c:v>12.723363346999999</c:v>
                </c:pt>
                <c:pt idx="803">
                  <c:v>12.711363347000001</c:v>
                </c:pt>
                <c:pt idx="804">
                  <c:v>12.699363347</c:v>
                </c:pt>
                <c:pt idx="805">
                  <c:v>12.687363347</c:v>
                </c:pt>
                <c:pt idx="806">
                  <c:v>12.675363346999999</c:v>
                </c:pt>
                <c:pt idx="807">
                  <c:v>12.663363347000001</c:v>
                </c:pt>
                <c:pt idx="808">
                  <c:v>12.651363347</c:v>
                </c:pt>
                <c:pt idx="809">
                  <c:v>12.639363347</c:v>
                </c:pt>
                <c:pt idx="810">
                  <c:v>12.627363346999999</c:v>
                </c:pt>
                <c:pt idx="811">
                  <c:v>12.615363347000001</c:v>
                </c:pt>
                <c:pt idx="812">
                  <c:v>12.603363347</c:v>
                </c:pt>
                <c:pt idx="813">
                  <c:v>12.591363347</c:v>
                </c:pt>
                <c:pt idx="814">
                  <c:v>12.579363346999999</c:v>
                </c:pt>
                <c:pt idx="815">
                  <c:v>12.567363347000001</c:v>
                </c:pt>
                <c:pt idx="816">
                  <c:v>12.555363347</c:v>
                </c:pt>
                <c:pt idx="817">
                  <c:v>12.543363347</c:v>
                </c:pt>
                <c:pt idx="818">
                  <c:v>12.531363346999999</c:v>
                </c:pt>
                <c:pt idx="819">
                  <c:v>12.519363347000001</c:v>
                </c:pt>
                <c:pt idx="820">
                  <c:v>12.507363347</c:v>
                </c:pt>
                <c:pt idx="821">
                  <c:v>12.495363347</c:v>
                </c:pt>
                <c:pt idx="822">
                  <c:v>12.483363346999999</c:v>
                </c:pt>
                <c:pt idx="823">
                  <c:v>12.471363347</c:v>
                </c:pt>
                <c:pt idx="824">
                  <c:v>12.459363347</c:v>
                </c:pt>
                <c:pt idx="825">
                  <c:v>12.447363347</c:v>
                </c:pt>
                <c:pt idx="826">
                  <c:v>12.435363346999999</c:v>
                </c:pt>
                <c:pt idx="827">
                  <c:v>12.423363347</c:v>
                </c:pt>
                <c:pt idx="828">
                  <c:v>12.411363347</c:v>
                </c:pt>
                <c:pt idx="829">
                  <c:v>12.399363347</c:v>
                </c:pt>
                <c:pt idx="830">
                  <c:v>12.387363346999999</c:v>
                </c:pt>
                <c:pt idx="831">
                  <c:v>12.375363347</c:v>
                </c:pt>
                <c:pt idx="832">
                  <c:v>12.363363347</c:v>
                </c:pt>
                <c:pt idx="833">
                  <c:v>12.351363346999999</c:v>
                </c:pt>
                <c:pt idx="834">
                  <c:v>12.339363347000001</c:v>
                </c:pt>
                <c:pt idx="835">
                  <c:v>12.327363347</c:v>
                </c:pt>
                <c:pt idx="836">
                  <c:v>12.315363347</c:v>
                </c:pt>
                <c:pt idx="837">
                  <c:v>12.303363346999999</c:v>
                </c:pt>
                <c:pt idx="838">
                  <c:v>12.291363347000001</c:v>
                </c:pt>
                <c:pt idx="839">
                  <c:v>12.279363347</c:v>
                </c:pt>
                <c:pt idx="840">
                  <c:v>12.267363347</c:v>
                </c:pt>
                <c:pt idx="841">
                  <c:v>12.255363346999999</c:v>
                </c:pt>
                <c:pt idx="842">
                  <c:v>12.243363347000001</c:v>
                </c:pt>
                <c:pt idx="843">
                  <c:v>12.231363347</c:v>
                </c:pt>
                <c:pt idx="844">
                  <c:v>12.219363347</c:v>
                </c:pt>
                <c:pt idx="845">
                  <c:v>12.207363346999999</c:v>
                </c:pt>
                <c:pt idx="846">
                  <c:v>12.195363347000001</c:v>
                </c:pt>
                <c:pt idx="847">
                  <c:v>12.183363347</c:v>
                </c:pt>
                <c:pt idx="848">
                  <c:v>12.171363347</c:v>
                </c:pt>
                <c:pt idx="849">
                  <c:v>12.159363346999999</c:v>
                </c:pt>
                <c:pt idx="850">
                  <c:v>12.147363347000001</c:v>
                </c:pt>
                <c:pt idx="851">
                  <c:v>12.135363347</c:v>
                </c:pt>
                <c:pt idx="852">
                  <c:v>12.123363347</c:v>
                </c:pt>
                <c:pt idx="853">
                  <c:v>12.111363346999999</c:v>
                </c:pt>
                <c:pt idx="854">
                  <c:v>12.099363347000001</c:v>
                </c:pt>
                <c:pt idx="855">
                  <c:v>12.087363347</c:v>
                </c:pt>
                <c:pt idx="856">
                  <c:v>12.075363347</c:v>
                </c:pt>
                <c:pt idx="857">
                  <c:v>12.063363346999999</c:v>
                </c:pt>
                <c:pt idx="858">
                  <c:v>12.051363347000001</c:v>
                </c:pt>
                <c:pt idx="859">
                  <c:v>12.039363347</c:v>
                </c:pt>
                <c:pt idx="860">
                  <c:v>12.027363347</c:v>
                </c:pt>
                <c:pt idx="861">
                  <c:v>12.015363346999999</c:v>
                </c:pt>
                <c:pt idx="862">
                  <c:v>12.003363347000001</c:v>
                </c:pt>
                <c:pt idx="863">
                  <c:v>11.991363347</c:v>
                </c:pt>
                <c:pt idx="864">
                  <c:v>11.979363347</c:v>
                </c:pt>
                <c:pt idx="865">
                  <c:v>11.967363346999999</c:v>
                </c:pt>
                <c:pt idx="866">
                  <c:v>11.955363347</c:v>
                </c:pt>
                <c:pt idx="867">
                  <c:v>11.943363347</c:v>
                </c:pt>
                <c:pt idx="868">
                  <c:v>11.931363347</c:v>
                </c:pt>
                <c:pt idx="869">
                  <c:v>11.919363346999999</c:v>
                </c:pt>
                <c:pt idx="870">
                  <c:v>11.907363347</c:v>
                </c:pt>
                <c:pt idx="871">
                  <c:v>11.895363347</c:v>
                </c:pt>
                <c:pt idx="872">
                  <c:v>11.883363347</c:v>
                </c:pt>
                <c:pt idx="873">
                  <c:v>11.871363346999999</c:v>
                </c:pt>
                <c:pt idx="874">
                  <c:v>11.859363347</c:v>
                </c:pt>
                <c:pt idx="875">
                  <c:v>11.847363347</c:v>
                </c:pt>
                <c:pt idx="876">
                  <c:v>11.835363346999999</c:v>
                </c:pt>
                <c:pt idx="877">
                  <c:v>11.823363347000001</c:v>
                </c:pt>
                <c:pt idx="878">
                  <c:v>11.811363347</c:v>
                </c:pt>
                <c:pt idx="879">
                  <c:v>11.799363347</c:v>
                </c:pt>
                <c:pt idx="880">
                  <c:v>11.787363346999999</c:v>
                </c:pt>
                <c:pt idx="881">
                  <c:v>11.775363347000001</c:v>
                </c:pt>
                <c:pt idx="882">
                  <c:v>11.763363347</c:v>
                </c:pt>
                <c:pt idx="883">
                  <c:v>11.751363347</c:v>
                </c:pt>
                <c:pt idx="884">
                  <c:v>11.739363346999999</c:v>
                </c:pt>
                <c:pt idx="885">
                  <c:v>11.727363347000001</c:v>
                </c:pt>
                <c:pt idx="886">
                  <c:v>11.715363347</c:v>
                </c:pt>
                <c:pt idx="887">
                  <c:v>11.703363347</c:v>
                </c:pt>
                <c:pt idx="888">
                  <c:v>11.691363346999999</c:v>
                </c:pt>
                <c:pt idx="889">
                  <c:v>11.679363347000001</c:v>
                </c:pt>
                <c:pt idx="890">
                  <c:v>11.667363347</c:v>
                </c:pt>
                <c:pt idx="891">
                  <c:v>11.655363347</c:v>
                </c:pt>
                <c:pt idx="892">
                  <c:v>11.643363346999999</c:v>
                </c:pt>
                <c:pt idx="893">
                  <c:v>11.631363347000001</c:v>
                </c:pt>
                <c:pt idx="894">
                  <c:v>11.619363347</c:v>
                </c:pt>
                <c:pt idx="895">
                  <c:v>11.607363347</c:v>
                </c:pt>
                <c:pt idx="896">
                  <c:v>11.595363346999999</c:v>
                </c:pt>
                <c:pt idx="897">
                  <c:v>11.583363347000001</c:v>
                </c:pt>
                <c:pt idx="898">
                  <c:v>11.571363347</c:v>
                </c:pt>
                <c:pt idx="899">
                  <c:v>11.559363347</c:v>
                </c:pt>
                <c:pt idx="900">
                  <c:v>11.547363346999999</c:v>
                </c:pt>
                <c:pt idx="901">
                  <c:v>11.535363347000001</c:v>
                </c:pt>
                <c:pt idx="902">
                  <c:v>11.523363347</c:v>
                </c:pt>
                <c:pt idx="903">
                  <c:v>11.511363347</c:v>
                </c:pt>
                <c:pt idx="904">
                  <c:v>11.499363346999999</c:v>
                </c:pt>
                <c:pt idx="905">
                  <c:v>11.487363347000001</c:v>
                </c:pt>
                <c:pt idx="906">
                  <c:v>11.475363347</c:v>
                </c:pt>
                <c:pt idx="907">
                  <c:v>11.463363347</c:v>
                </c:pt>
                <c:pt idx="908">
                  <c:v>11.451363346999999</c:v>
                </c:pt>
                <c:pt idx="909">
                  <c:v>11.439363347</c:v>
                </c:pt>
                <c:pt idx="910">
                  <c:v>11.427363347</c:v>
                </c:pt>
                <c:pt idx="911">
                  <c:v>11.415363347</c:v>
                </c:pt>
                <c:pt idx="912">
                  <c:v>11.403363346999999</c:v>
                </c:pt>
                <c:pt idx="913">
                  <c:v>11.391363347</c:v>
                </c:pt>
                <c:pt idx="914">
                  <c:v>11.379363347</c:v>
                </c:pt>
                <c:pt idx="915">
                  <c:v>11.367363347</c:v>
                </c:pt>
                <c:pt idx="916">
                  <c:v>11.355363346999999</c:v>
                </c:pt>
                <c:pt idx="917">
                  <c:v>11.343363347</c:v>
                </c:pt>
                <c:pt idx="918">
                  <c:v>11.331363347</c:v>
                </c:pt>
                <c:pt idx="919">
                  <c:v>11.319363346999999</c:v>
                </c:pt>
                <c:pt idx="920">
                  <c:v>11.307363347000001</c:v>
                </c:pt>
                <c:pt idx="921">
                  <c:v>11.295363347</c:v>
                </c:pt>
                <c:pt idx="922">
                  <c:v>11.283363347</c:v>
                </c:pt>
                <c:pt idx="923">
                  <c:v>11.271363346999999</c:v>
                </c:pt>
                <c:pt idx="924">
                  <c:v>11.259363347000001</c:v>
                </c:pt>
                <c:pt idx="925">
                  <c:v>11.247363347</c:v>
                </c:pt>
                <c:pt idx="926">
                  <c:v>11.235363347</c:v>
                </c:pt>
                <c:pt idx="927">
                  <c:v>11.223363346999999</c:v>
                </c:pt>
                <c:pt idx="928">
                  <c:v>11.211363347000001</c:v>
                </c:pt>
                <c:pt idx="929">
                  <c:v>11.199363347</c:v>
                </c:pt>
                <c:pt idx="930">
                  <c:v>11.187363347</c:v>
                </c:pt>
                <c:pt idx="931">
                  <c:v>11.175363346999999</c:v>
                </c:pt>
                <c:pt idx="932">
                  <c:v>11.163363347000001</c:v>
                </c:pt>
                <c:pt idx="933">
                  <c:v>11.151363347</c:v>
                </c:pt>
                <c:pt idx="934">
                  <c:v>11.139363347</c:v>
                </c:pt>
                <c:pt idx="935">
                  <c:v>11.127363346999999</c:v>
                </c:pt>
                <c:pt idx="936">
                  <c:v>11.115363347000001</c:v>
                </c:pt>
                <c:pt idx="937">
                  <c:v>11.103363347</c:v>
                </c:pt>
                <c:pt idx="938">
                  <c:v>11.091363347</c:v>
                </c:pt>
                <c:pt idx="939">
                  <c:v>11.079363346999999</c:v>
                </c:pt>
                <c:pt idx="940">
                  <c:v>11.067363347000001</c:v>
                </c:pt>
                <c:pt idx="941">
                  <c:v>11.055363347</c:v>
                </c:pt>
                <c:pt idx="942">
                  <c:v>11.043363347</c:v>
                </c:pt>
                <c:pt idx="943">
                  <c:v>11.031363346999999</c:v>
                </c:pt>
                <c:pt idx="944">
                  <c:v>11.019363347000001</c:v>
                </c:pt>
                <c:pt idx="945">
                  <c:v>11.007363347</c:v>
                </c:pt>
                <c:pt idx="946">
                  <c:v>10.995363347</c:v>
                </c:pt>
                <c:pt idx="947">
                  <c:v>10.983363346999999</c:v>
                </c:pt>
                <c:pt idx="948">
                  <c:v>10.971363347</c:v>
                </c:pt>
                <c:pt idx="949">
                  <c:v>10.959363347</c:v>
                </c:pt>
                <c:pt idx="950">
                  <c:v>10.947363347</c:v>
                </c:pt>
                <c:pt idx="951">
                  <c:v>10.935363346999999</c:v>
                </c:pt>
                <c:pt idx="952">
                  <c:v>10.923363347</c:v>
                </c:pt>
                <c:pt idx="953">
                  <c:v>10.911363347</c:v>
                </c:pt>
                <c:pt idx="954">
                  <c:v>10.899363347</c:v>
                </c:pt>
                <c:pt idx="955">
                  <c:v>10.887363346999999</c:v>
                </c:pt>
                <c:pt idx="956">
                  <c:v>10.875363347</c:v>
                </c:pt>
                <c:pt idx="957">
                  <c:v>10.863363347</c:v>
                </c:pt>
                <c:pt idx="958">
                  <c:v>10.851363346999999</c:v>
                </c:pt>
                <c:pt idx="959">
                  <c:v>10.839363347000001</c:v>
                </c:pt>
                <c:pt idx="960">
                  <c:v>10.827363347</c:v>
                </c:pt>
                <c:pt idx="961">
                  <c:v>10.815363347</c:v>
                </c:pt>
                <c:pt idx="962">
                  <c:v>10.803363346999999</c:v>
                </c:pt>
                <c:pt idx="963">
                  <c:v>10.791363347000001</c:v>
                </c:pt>
                <c:pt idx="964">
                  <c:v>10.779363347</c:v>
                </c:pt>
                <c:pt idx="965">
                  <c:v>10.767363347</c:v>
                </c:pt>
                <c:pt idx="966">
                  <c:v>10.755363346999999</c:v>
                </c:pt>
                <c:pt idx="967">
                  <c:v>10.743363347000001</c:v>
                </c:pt>
                <c:pt idx="968">
                  <c:v>10.731363347</c:v>
                </c:pt>
                <c:pt idx="969">
                  <c:v>10.719363347</c:v>
                </c:pt>
                <c:pt idx="970">
                  <c:v>10.707363346999999</c:v>
                </c:pt>
                <c:pt idx="971">
                  <c:v>10.695363347000001</c:v>
                </c:pt>
                <c:pt idx="972">
                  <c:v>10.683363347</c:v>
                </c:pt>
                <c:pt idx="973">
                  <c:v>10.671363347</c:v>
                </c:pt>
                <c:pt idx="974">
                  <c:v>10.659363346999999</c:v>
                </c:pt>
                <c:pt idx="975">
                  <c:v>10.647363347000001</c:v>
                </c:pt>
                <c:pt idx="976">
                  <c:v>10.635363347</c:v>
                </c:pt>
                <c:pt idx="977">
                  <c:v>10.623363347</c:v>
                </c:pt>
                <c:pt idx="978">
                  <c:v>10.611363346999999</c:v>
                </c:pt>
                <c:pt idx="979">
                  <c:v>10.599363347000001</c:v>
                </c:pt>
                <c:pt idx="980">
                  <c:v>10.587363347</c:v>
                </c:pt>
                <c:pt idx="981">
                  <c:v>10.575363347</c:v>
                </c:pt>
                <c:pt idx="982">
                  <c:v>10.563363346999999</c:v>
                </c:pt>
                <c:pt idx="983">
                  <c:v>10.551363347000001</c:v>
                </c:pt>
                <c:pt idx="984">
                  <c:v>10.539363347</c:v>
                </c:pt>
                <c:pt idx="985">
                  <c:v>10.527363347</c:v>
                </c:pt>
                <c:pt idx="986">
                  <c:v>10.515363346999999</c:v>
                </c:pt>
                <c:pt idx="987">
                  <c:v>10.503363347000001</c:v>
                </c:pt>
                <c:pt idx="988">
                  <c:v>10.491363347</c:v>
                </c:pt>
                <c:pt idx="989">
                  <c:v>10.479363347</c:v>
                </c:pt>
                <c:pt idx="990">
                  <c:v>10.467363346999999</c:v>
                </c:pt>
                <c:pt idx="991">
                  <c:v>10.455363347</c:v>
                </c:pt>
                <c:pt idx="992">
                  <c:v>10.443363347</c:v>
                </c:pt>
                <c:pt idx="993">
                  <c:v>10.431363347</c:v>
                </c:pt>
                <c:pt idx="994">
                  <c:v>10.419363346999999</c:v>
                </c:pt>
                <c:pt idx="995">
                  <c:v>10.407363347</c:v>
                </c:pt>
                <c:pt idx="996">
                  <c:v>10.395363347</c:v>
                </c:pt>
                <c:pt idx="997">
                  <c:v>10.383363347</c:v>
                </c:pt>
                <c:pt idx="998">
                  <c:v>10.371363346999999</c:v>
                </c:pt>
                <c:pt idx="999">
                  <c:v>10.359363347</c:v>
                </c:pt>
                <c:pt idx="1000">
                  <c:v>10.347363347</c:v>
                </c:pt>
              </c:numCache>
            </c:numRef>
          </c:xVal>
          <c:yVal>
            <c:numRef>
              <c:f>'10fs_spectrum'!$I$2:$I$1002</c:f>
              <c:numCache>
                <c:formatCode>General</c:formatCode>
                <c:ptCount val="1001"/>
                <c:pt idx="0">
                  <c:v>0.2262589171977285</c:v>
                </c:pt>
                <c:pt idx="1">
                  <c:v>0.2345977546432356</c:v>
                </c:pt>
                <c:pt idx="2">
                  <c:v>0.24318677464625726</c:v>
                </c:pt>
                <c:pt idx="3">
                  <c:v>0.25201515865064872</c:v>
                </c:pt>
                <c:pt idx="4">
                  <c:v>0.26105831347164754</c:v>
                </c:pt>
                <c:pt idx="5">
                  <c:v>0.27033276109331061</c:v>
                </c:pt>
                <c:pt idx="6">
                  <c:v>0.27983980792528268</c:v>
                </c:pt>
                <c:pt idx="7">
                  <c:v>0.28955317100926425</c:v>
                </c:pt>
                <c:pt idx="8">
                  <c:v>0.29946297787709641</c:v>
                </c:pt>
                <c:pt idx="9">
                  <c:v>0.30957667780063758</c:v>
                </c:pt>
                <c:pt idx="10">
                  <c:v>0.31988886465146316</c:v>
                </c:pt>
                <c:pt idx="11">
                  <c:v>0.33036258637593446</c:v>
                </c:pt>
                <c:pt idx="12">
                  <c:v>0.34099416177168251</c:v>
                </c:pt>
                <c:pt idx="13">
                  <c:v>0.3517898700358752</c:v>
                </c:pt>
                <c:pt idx="14">
                  <c:v>0.36272019327704808</c:v>
                </c:pt>
                <c:pt idx="15">
                  <c:v>0.37375849999303351</c:v>
                </c:pt>
                <c:pt idx="16">
                  <c:v>0.38490043865599477</c:v>
                </c:pt>
                <c:pt idx="17">
                  <c:v>0.39613882875892026</c:v>
                </c:pt>
                <c:pt idx="18">
                  <c:v>0.40743834476999147</c:v>
                </c:pt>
                <c:pt idx="19">
                  <c:v>0.41877189778416557</c:v>
                </c:pt>
                <c:pt idx="20">
                  <c:v>0.43013625483819856</c:v>
                </c:pt>
                <c:pt idx="21">
                  <c:v>0.44150799323102757</c:v>
                </c:pt>
                <c:pt idx="22">
                  <c:v>0.45285045419492626</c:v>
                </c:pt>
                <c:pt idx="23">
                  <c:v>0.46413779330023364</c:v>
                </c:pt>
                <c:pt idx="24">
                  <c:v>0.4753623795874341</c:v>
                </c:pt>
                <c:pt idx="25">
                  <c:v>0.48649347204718735</c:v>
                </c:pt>
                <c:pt idx="26">
                  <c:v>0.49748599831067619</c:v>
                </c:pt>
                <c:pt idx="27">
                  <c:v>0.50832715606810375</c:v>
                </c:pt>
                <c:pt idx="28">
                  <c:v>0.51899385331056114</c:v>
                </c:pt>
                <c:pt idx="29">
                  <c:v>0.52945445522292767</c:v>
                </c:pt>
                <c:pt idx="30">
                  <c:v>0.53966565541915879</c:v>
                </c:pt>
                <c:pt idx="31">
                  <c:v>0.54961267115935175</c:v>
                </c:pt>
                <c:pt idx="32">
                  <c:v>0.55927705181628762</c:v>
                </c:pt>
                <c:pt idx="33">
                  <c:v>0.56860792385398939</c:v>
                </c:pt>
                <c:pt idx="34">
                  <c:v>0.57758477092283633</c:v>
                </c:pt>
                <c:pt idx="35">
                  <c:v>0.58618483441610547</c:v>
                </c:pt>
                <c:pt idx="36">
                  <c:v>0.59438500544422213</c:v>
                </c:pt>
                <c:pt idx="37">
                  <c:v>0.6021488823002491</c:v>
                </c:pt>
                <c:pt idx="38">
                  <c:v>0.60944508844157841</c:v>
                </c:pt>
                <c:pt idx="39">
                  <c:v>0.61627243507787877</c:v>
                </c:pt>
                <c:pt idx="40">
                  <c:v>0.62259390240608603</c:v>
                </c:pt>
                <c:pt idx="41">
                  <c:v>0.62838073819130635</c:v>
                </c:pt>
                <c:pt idx="42">
                  <c:v>0.63362417875966615</c:v>
                </c:pt>
                <c:pt idx="43">
                  <c:v>0.63830324636735336</c:v>
                </c:pt>
                <c:pt idx="44">
                  <c:v>0.64240516733103015</c:v>
                </c:pt>
                <c:pt idx="45">
                  <c:v>0.64590094602203674</c:v>
                </c:pt>
                <c:pt idx="46">
                  <c:v>0.64878746359621586</c:v>
                </c:pt>
                <c:pt idx="47">
                  <c:v>0.65106377000765359</c:v>
                </c:pt>
                <c:pt idx="48">
                  <c:v>0.65270221389014793</c:v>
                </c:pt>
                <c:pt idx="49">
                  <c:v>0.65370626564642731</c:v>
                </c:pt>
                <c:pt idx="50">
                  <c:v>0.65406845127628077</c:v>
                </c:pt>
                <c:pt idx="51">
                  <c:v>0.65379444599573522</c:v>
                </c:pt>
                <c:pt idx="52">
                  <c:v>0.65288011051647332</c:v>
                </c:pt>
                <c:pt idx="53">
                  <c:v>0.65131342308349283</c:v>
                </c:pt>
                <c:pt idx="54">
                  <c:v>0.6491254934263897</c:v>
                </c:pt>
                <c:pt idx="55">
                  <c:v>0.64631084891520918</c:v>
                </c:pt>
                <c:pt idx="56">
                  <c:v>0.64287088364056055</c:v>
                </c:pt>
                <c:pt idx="57">
                  <c:v>0.63882841940384527</c:v>
                </c:pt>
                <c:pt idx="58">
                  <c:v>0.63419180006454856</c:v>
                </c:pt>
                <c:pt idx="59">
                  <c:v>0.62898700213581782</c:v>
                </c:pt>
                <c:pt idx="60">
                  <c:v>0.62321160060585334</c:v>
                </c:pt>
                <c:pt idx="61">
                  <c:v>0.61689612185719878</c:v>
                </c:pt>
                <c:pt idx="62">
                  <c:v>0.6100730696029385</c:v>
                </c:pt>
                <c:pt idx="63">
                  <c:v>0.60274231241622633</c:v>
                </c:pt>
                <c:pt idx="64">
                  <c:v>0.59494211890627402</c:v>
                </c:pt>
                <c:pt idx="65">
                  <c:v>0.58669104584510168</c:v>
                </c:pt>
                <c:pt idx="66">
                  <c:v>0.57802208635432162</c:v>
                </c:pt>
                <c:pt idx="67">
                  <c:v>0.56896167318970658</c:v>
                </c:pt>
                <c:pt idx="68">
                  <c:v>0.55952131139985561</c:v>
                </c:pt>
                <c:pt idx="69">
                  <c:v>0.54975438985676572</c:v>
                </c:pt>
                <c:pt idx="70">
                  <c:v>0.53967875271489851</c:v>
                </c:pt>
                <c:pt idx="71">
                  <c:v>0.52931694326971601</c:v>
                </c:pt>
                <c:pt idx="72">
                  <c:v>0.51870906806818606</c:v>
                </c:pt>
                <c:pt idx="73">
                  <c:v>0.50787779085336771</c:v>
                </c:pt>
                <c:pt idx="74">
                  <c:v>0.49686335531407227</c:v>
                </c:pt>
                <c:pt idx="75">
                  <c:v>0.48568069014104293</c:v>
                </c:pt>
                <c:pt idx="76">
                  <c:v>0.47436075465984523</c:v>
                </c:pt>
                <c:pt idx="77">
                  <c:v>0.46294981534396301</c:v>
                </c:pt>
                <c:pt idx="78">
                  <c:v>0.45145364737317939</c:v>
                </c:pt>
                <c:pt idx="79">
                  <c:v>0.43990745424854522</c:v>
                </c:pt>
                <c:pt idx="80">
                  <c:v>0.42834037341077852</c:v>
                </c:pt>
                <c:pt idx="81">
                  <c:v>0.41677518279436587</c:v>
                </c:pt>
                <c:pt idx="82">
                  <c:v>0.40523964670347756</c:v>
                </c:pt>
                <c:pt idx="83">
                  <c:v>0.39374364549291269</c:v>
                </c:pt>
                <c:pt idx="84">
                  <c:v>0.38232693884771679</c:v>
                </c:pt>
                <c:pt idx="85">
                  <c:v>0.37100528332353067</c:v>
                </c:pt>
                <c:pt idx="86">
                  <c:v>0.35978631767330055</c:v>
                </c:pt>
                <c:pt idx="87">
                  <c:v>0.34870312404209913</c:v>
                </c:pt>
                <c:pt idx="88">
                  <c:v>0.33776538169418019</c:v>
                </c:pt>
                <c:pt idx="89">
                  <c:v>0.32699226605555637</c:v>
                </c:pt>
                <c:pt idx="90">
                  <c:v>0.31639388106150423</c:v>
                </c:pt>
                <c:pt idx="91">
                  <c:v>0.30598268393783534</c:v>
                </c:pt>
                <c:pt idx="92">
                  <c:v>0.29578048866820639</c:v>
                </c:pt>
                <c:pt idx="93">
                  <c:v>0.2857852451156857</c:v>
                </c:pt>
                <c:pt idx="94">
                  <c:v>0.27601004016993291</c:v>
                </c:pt>
                <c:pt idx="95">
                  <c:v>0.2664657897451555</c:v>
                </c:pt>
                <c:pt idx="96">
                  <c:v>0.25715673193595945</c:v>
                </c:pt>
                <c:pt idx="97">
                  <c:v>0.24808954968708</c:v>
                </c:pt>
                <c:pt idx="98">
                  <c:v>0.2392626390946187</c:v>
                </c:pt>
                <c:pt idx="99">
                  <c:v>0.23068761680403829</c:v>
                </c:pt>
                <c:pt idx="100">
                  <c:v>0.2223645244396599</c:v>
                </c:pt>
                <c:pt idx="101">
                  <c:v>0.21428808595740939</c:v>
                </c:pt>
                <c:pt idx="102">
                  <c:v>0.20646446038926897</c:v>
                </c:pt>
                <c:pt idx="103">
                  <c:v>0.19889285250620162</c:v>
                </c:pt>
                <c:pt idx="104">
                  <c:v>0.19157106223746609</c:v>
                </c:pt>
                <c:pt idx="105">
                  <c:v>0.18449405742940786</c:v>
                </c:pt>
                <c:pt idx="106">
                  <c:v>0.17766081057620109</c:v>
                </c:pt>
                <c:pt idx="107">
                  <c:v>0.17107138504920522</c:v>
                </c:pt>
                <c:pt idx="108">
                  <c:v>0.1647168196913498</c:v>
                </c:pt>
                <c:pt idx="109">
                  <c:v>0.15859309816883363</c:v>
                </c:pt>
                <c:pt idx="110">
                  <c:v>0.15269616601402317</c:v>
                </c:pt>
                <c:pt idx="111">
                  <c:v>0.14702324807277639</c:v>
                </c:pt>
                <c:pt idx="112">
                  <c:v>0.14156560213306488</c:v>
                </c:pt>
                <c:pt idx="113">
                  <c:v>0.13631489263244373</c:v>
                </c:pt>
                <c:pt idx="114">
                  <c:v>0.13127142158791624</c:v>
                </c:pt>
                <c:pt idx="115">
                  <c:v>0.12642496897658972</c:v>
                </c:pt>
                <c:pt idx="116">
                  <c:v>0.12177004071918476</c:v>
                </c:pt>
                <c:pt idx="117">
                  <c:v>0.11729864140548334</c:v>
                </c:pt>
                <c:pt idx="118">
                  <c:v>0.11300598985478444</c:v>
                </c:pt>
                <c:pt idx="119">
                  <c:v>0.10888912703138662</c:v>
                </c:pt>
                <c:pt idx="120">
                  <c:v>0.10493420387676589</c:v>
                </c:pt>
                <c:pt idx="121">
                  <c:v>0.10114011531667157</c:v>
                </c:pt>
                <c:pt idx="122">
                  <c:v>9.7500684866678053E-2</c:v>
                </c:pt>
                <c:pt idx="123">
                  <c:v>9.4009070501184719E-2</c:v>
                </c:pt>
                <c:pt idx="124">
                  <c:v>9.0659812368290821E-2</c:v>
                </c:pt>
                <c:pt idx="125">
                  <c:v>8.7444008736878492E-2</c:v>
                </c:pt>
                <c:pt idx="126">
                  <c:v>8.4363845251077652E-2</c:v>
                </c:pt>
                <c:pt idx="127">
                  <c:v>8.1408276112661215E-2</c:v>
                </c:pt>
                <c:pt idx="128">
                  <c:v>7.8571546855232349E-2</c:v>
                </c:pt>
                <c:pt idx="129">
                  <c:v>7.5853593406273317E-2</c:v>
                </c:pt>
                <c:pt idx="130">
                  <c:v>7.3246394987267482E-2</c:v>
                </c:pt>
                <c:pt idx="131">
                  <c:v>7.0747556925425503E-2</c:v>
                </c:pt>
                <c:pt idx="132">
                  <c:v>6.8349833205512883E-2</c:v>
                </c:pt>
                <c:pt idx="133">
                  <c:v>6.6052155498706577E-2</c:v>
                </c:pt>
                <c:pt idx="134">
                  <c:v>6.385172919372048E-2</c:v>
                </c:pt>
                <c:pt idx="135">
                  <c:v>6.1739935549172523E-2</c:v>
                </c:pt>
                <c:pt idx="136">
                  <c:v>5.971755267415009E-2</c:v>
                </c:pt>
                <c:pt idx="137">
                  <c:v>5.7779934646127872E-2</c:v>
                </c:pt>
                <c:pt idx="138">
                  <c:v>5.5923984372160063E-2</c:v>
                </c:pt>
                <c:pt idx="139">
                  <c:v>5.4145552640591038E-2</c:v>
                </c:pt>
                <c:pt idx="140">
                  <c:v>5.2441221188997619E-2</c:v>
                </c:pt>
                <c:pt idx="141">
                  <c:v>5.0811670003251444E-2</c:v>
                </c:pt>
                <c:pt idx="142">
                  <c:v>4.9249374147604774E-2</c:v>
                </c:pt>
                <c:pt idx="143">
                  <c:v>4.7752412697202012E-2</c:v>
                </c:pt>
                <c:pt idx="144">
                  <c:v>4.6320900000675201E-2</c:v>
                </c:pt>
                <c:pt idx="145">
                  <c:v>4.4949069134937319E-2</c:v>
                </c:pt>
                <c:pt idx="146">
                  <c:v>4.3634951635483706E-2</c:v>
                </c:pt>
                <c:pt idx="147">
                  <c:v>4.2375410810616035E-2</c:v>
                </c:pt>
                <c:pt idx="148">
                  <c:v>4.1169121337499476E-2</c:v>
                </c:pt>
                <c:pt idx="149">
                  <c:v>4.0013199400533342E-2</c:v>
                </c:pt>
                <c:pt idx="150">
                  <c:v>3.8902161003763029E-2</c:v>
                </c:pt>
                <c:pt idx="151">
                  <c:v>3.7837234472278117E-2</c:v>
                </c:pt>
                <c:pt idx="152">
                  <c:v>3.6814463965270473E-2</c:v>
                </c:pt>
                <c:pt idx="153">
                  <c:v>3.5830469447358827E-2</c:v>
                </c:pt>
                <c:pt idx="154">
                  <c:v>3.4883931292619928E-2</c:v>
                </c:pt>
                <c:pt idx="155">
                  <c:v>3.3971381811140469E-2</c:v>
                </c:pt>
                <c:pt idx="156">
                  <c:v>3.3093182394402225E-2</c:v>
                </c:pt>
                <c:pt idx="157">
                  <c:v>3.2244046412787698E-2</c:v>
                </c:pt>
                <c:pt idx="158">
                  <c:v>3.1422191717929412E-2</c:v>
                </c:pt>
                <c:pt idx="159">
                  <c:v>3.0628708036500786E-2</c:v>
                </c:pt>
                <c:pt idx="160">
                  <c:v>2.9858189668562921E-2</c:v>
                </c:pt>
                <c:pt idx="161">
                  <c:v>2.9110442464203495E-2</c:v>
                </c:pt>
                <c:pt idx="162">
                  <c:v>2.8383439650088663E-2</c:v>
                </c:pt>
                <c:pt idx="163">
                  <c:v>2.7675728894948005E-2</c:v>
                </c:pt>
                <c:pt idx="164">
                  <c:v>2.6987390414635552E-2</c:v>
                </c:pt>
                <c:pt idx="165">
                  <c:v>2.6313562443931664E-2</c:v>
                </c:pt>
                <c:pt idx="166">
                  <c:v>2.5656730994021403E-2</c:v>
                </c:pt>
                <c:pt idx="167">
                  <c:v>2.5015039699482461E-2</c:v>
                </c:pt>
                <c:pt idx="168">
                  <c:v>2.4386188721974664E-2</c:v>
                </c:pt>
                <c:pt idx="169">
                  <c:v>2.3771630477630864E-2</c:v>
                </c:pt>
                <c:pt idx="170">
                  <c:v>2.3168252150307503E-2</c:v>
                </c:pt>
                <c:pt idx="171">
                  <c:v>2.2578809985130031E-2</c:v>
                </c:pt>
                <c:pt idx="172">
                  <c:v>2.2000648435276222E-2</c:v>
                </c:pt>
                <c:pt idx="173">
                  <c:v>2.1432974752195785E-2</c:v>
                </c:pt>
                <c:pt idx="174">
                  <c:v>2.0878840045923951E-2</c:v>
                </c:pt>
                <c:pt idx="175">
                  <c:v>2.033477203562967E-2</c:v>
                </c:pt>
                <c:pt idx="176">
                  <c:v>1.9803402704206337E-2</c:v>
                </c:pt>
                <c:pt idx="177">
                  <c:v>1.9283351729624258E-2</c:v>
                </c:pt>
                <c:pt idx="178">
                  <c:v>1.8774542549286979E-2</c:v>
                </c:pt>
                <c:pt idx="179">
                  <c:v>1.828013066513497E-2</c:v>
                </c:pt>
                <c:pt idx="180">
                  <c:v>1.7796499016876278E-2</c:v>
                </c:pt>
                <c:pt idx="181">
                  <c:v>1.7326055837201905E-2</c:v>
                </c:pt>
                <c:pt idx="182">
                  <c:v>1.6869237249387711E-2</c:v>
                </c:pt>
                <c:pt idx="183">
                  <c:v>1.6425946845551813E-2</c:v>
                </c:pt>
                <c:pt idx="184">
                  <c:v>1.5996833739730657E-2</c:v>
                </c:pt>
                <c:pt idx="185">
                  <c:v>1.5580678959786229E-2</c:v>
                </c:pt>
                <c:pt idx="186">
                  <c:v>1.5180340480016897E-2</c:v>
                </c:pt>
                <c:pt idx="187">
                  <c:v>1.4795059765339236E-2</c:v>
                </c:pt>
                <c:pt idx="188">
                  <c:v>1.442372198232438E-2</c:v>
                </c:pt>
                <c:pt idx="189">
                  <c:v>1.4068168136296758E-2</c:v>
                </c:pt>
                <c:pt idx="190">
                  <c:v>1.3728649806767551E-2</c:v>
                </c:pt>
                <c:pt idx="191">
                  <c:v>1.3404713611392461E-2</c:v>
                </c:pt>
                <c:pt idx="192">
                  <c:v>1.3096444589271576E-2</c:v>
                </c:pt>
                <c:pt idx="193">
                  <c:v>1.2803734937308627E-2</c:v>
                </c:pt>
                <c:pt idx="194">
                  <c:v>1.2527647235941177E-2</c:v>
                </c:pt>
                <c:pt idx="195">
                  <c:v>1.2267938361293852E-2</c:v>
                </c:pt>
                <c:pt idx="196">
                  <c:v>1.2023092656645978E-2</c:v>
                </c:pt>
                <c:pt idx="197">
                  <c:v>1.1794962138568675E-2</c:v>
                </c:pt>
                <c:pt idx="198">
                  <c:v>1.1583115180103109E-2</c:v>
                </c:pt>
                <c:pt idx="199">
                  <c:v>1.1386659320747495E-2</c:v>
                </c:pt>
                <c:pt idx="200">
                  <c:v>1.1206434164237077E-2</c:v>
                </c:pt>
                <c:pt idx="201">
                  <c:v>1.1041369916828648E-2</c:v>
                </c:pt>
                <c:pt idx="202">
                  <c:v>1.0892903261719005E-2</c:v>
                </c:pt>
                <c:pt idx="203">
                  <c:v>1.0760211627477817E-2</c:v>
                </c:pt>
                <c:pt idx="204">
                  <c:v>1.0642545512000143E-2</c:v>
                </c:pt>
                <c:pt idx="205">
                  <c:v>1.054138858304815E-2</c:v>
                </c:pt>
                <c:pt idx="206">
                  <c:v>1.0455793382316397E-2</c:v>
                </c:pt>
                <c:pt idx="207">
                  <c:v>1.0386802885632406E-2</c:v>
                </c:pt>
                <c:pt idx="208">
                  <c:v>1.0333823440028702E-2</c:v>
                </c:pt>
                <c:pt idx="209">
                  <c:v>1.0296974399628884E-2</c:v>
                </c:pt>
                <c:pt idx="210">
                  <c:v>1.0278109947082543E-2</c:v>
                </c:pt>
                <c:pt idx="211">
                  <c:v>1.0276134626807357E-2</c:v>
                </c:pt>
                <c:pt idx="212">
                  <c:v>1.0292365873606749E-2</c:v>
                </c:pt>
                <c:pt idx="213">
                  <c:v>1.0327683418619601E-2</c:v>
                </c:pt>
                <c:pt idx="214">
                  <c:v>1.0382463084112533E-2</c:v>
                </c:pt>
                <c:pt idx="215">
                  <c:v>1.045857950875175E-2</c:v>
                </c:pt>
                <c:pt idx="216">
                  <c:v>1.0556187915640475E-2</c:v>
                </c:pt>
                <c:pt idx="217">
                  <c:v>1.0676781239238813E-2</c:v>
                </c:pt>
                <c:pt idx="218">
                  <c:v>1.082257468918708E-2</c:v>
                </c:pt>
                <c:pt idx="219">
                  <c:v>1.0994629924956915E-2</c:v>
                </c:pt>
                <c:pt idx="220">
                  <c:v>1.1194840423280422E-2</c:v>
                </c:pt>
                <c:pt idx="221">
                  <c:v>1.1424797515897299E-2</c:v>
                </c:pt>
                <c:pt idx="222">
                  <c:v>1.1687181124620735E-2</c:v>
                </c:pt>
                <c:pt idx="223">
                  <c:v>1.1984135519673252E-2</c:v>
                </c:pt>
                <c:pt idx="224">
                  <c:v>1.2317723686991551E-2</c:v>
                </c:pt>
                <c:pt idx="225">
                  <c:v>1.2690869195350585E-2</c:v>
                </c:pt>
                <c:pt idx="226">
                  <c:v>1.310643606097475E-2</c:v>
                </c:pt>
                <c:pt idx="227">
                  <c:v>1.3566833605854629E-2</c:v>
                </c:pt>
                <c:pt idx="228">
                  <c:v>1.4074404765918709E-2</c:v>
                </c:pt>
                <c:pt idx="229">
                  <c:v>1.4633294157731276E-2</c:v>
                </c:pt>
                <c:pt idx="230">
                  <c:v>1.5245423550598564E-2</c:v>
                </c:pt>
                <c:pt idx="231">
                  <c:v>1.5913351641063368E-2</c:v>
                </c:pt>
                <c:pt idx="232">
                  <c:v>1.664133684619426E-2</c:v>
                </c:pt>
                <c:pt idx="233">
                  <c:v>1.7431583849909192E-2</c:v>
                </c:pt>
                <c:pt idx="234">
                  <c:v>1.8285434954482812E-2</c:v>
                </c:pt>
                <c:pt idx="235">
                  <c:v>1.920625064911621E-2</c:v>
                </c:pt>
                <c:pt idx="236">
                  <c:v>2.0197368206878445E-2</c:v>
                </c:pt>
                <c:pt idx="237">
                  <c:v>2.1259770619778458E-2</c:v>
                </c:pt>
                <c:pt idx="238">
                  <c:v>2.2393326723904493E-2</c:v>
                </c:pt>
                <c:pt idx="239">
                  <c:v>2.3602738150482163E-2</c:v>
                </c:pt>
                <c:pt idx="240">
                  <c:v>2.4886943703305173E-2</c:v>
                </c:pt>
                <c:pt idx="241">
                  <c:v>2.6245723740346918E-2</c:v>
                </c:pt>
                <c:pt idx="242">
                  <c:v>2.7680286262843166E-2</c:v>
                </c:pt>
                <c:pt idx="243">
                  <c:v>2.9188875458991358E-2</c:v>
                </c:pt>
                <c:pt idx="244">
                  <c:v>3.0771709848130008E-2</c:v>
                </c:pt>
                <c:pt idx="245">
                  <c:v>3.2426363919023087E-2</c:v>
                </c:pt>
                <c:pt idx="246">
                  <c:v>3.4149053300249824E-2</c:v>
                </c:pt>
                <c:pt idx="247">
                  <c:v>3.5938535313842258E-2</c:v>
                </c:pt>
                <c:pt idx="248">
                  <c:v>3.7790163649133873E-2</c:v>
                </c:pt>
                <c:pt idx="249">
                  <c:v>3.9700299662954457E-2</c:v>
                </c:pt>
                <c:pt idx="250">
                  <c:v>4.1662677009923425E-2</c:v>
                </c:pt>
                <c:pt idx="251">
                  <c:v>4.367086546976378E-2</c:v>
                </c:pt>
                <c:pt idx="252">
                  <c:v>4.5723959758010101E-2</c:v>
                </c:pt>
                <c:pt idx="253">
                  <c:v>4.7807343677953321E-2</c:v>
                </c:pt>
                <c:pt idx="254">
                  <c:v>4.9917011957121629E-2</c:v>
                </c:pt>
                <c:pt idx="255">
                  <c:v>5.2047285876478971E-2</c:v>
                </c:pt>
                <c:pt idx="256">
                  <c:v>5.4186398119423912E-2</c:v>
                </c:pt>
                <c:pt idx="257">
                  <c:v>5.6325968936623783E-2</c:v>
                </c:pt>
                <c:pt idx="258">
                  <c:v>5.8458538455373896E-2</c:v>
                </c:pt>
                <c:pt idx="259">
                  <c:v>6.057450934539077E-2</c:v>
                </c:pt>
                <c:pt idx="260">
                  <c:v>6.2661847894418046E-2</c:v>
                </c:pt>
                <c:pt idx="261">
                  <c:v>6.4711302241516513E-2</c:v>
                </c:pt>
                <c:pt idx="262">
                  <c:v>6.6719999412607367E-2</c:v>
                </c:pt>
                <c:pt idx="263">
                  <c:v>6.8667874541443505E-2</c:v>
                </c:pt>
                <c:pt idx="264">
                  <c:v>7.0552079186141231E-2</c:v>
                </c:pt>
                <c:pt idx="265">
                  <c:v>7.2366488024575459E-2</c:v>
                </c:pt>
                <c:pt idx="266">
                  <c:v>7.4094495188274712E-2</c:v>
                </c:pt>
                <c:pt idx="267">
                  <c:v>7.5730854912354345E-2</c:v>
                </c:pt>
                <c:pt idx="268">
                  <c:v>7.727496957757217E-2</c:v>
                </c:pt>
                <c:pt idx="269">
                  <c:v>7.8712523970570242E-2</c:v>
                </c:pt>
                <c:pt idx="270">
                  <c:v>8.0036671312061242E-2</c:v>
                </c:pt>
                <c:pt idx="271">
                  <c:v>8.1249419883718754E-2</c:v>
                </c:pt>
                <c:pt idx="272">
                  <c:v>8.2342556779900003E-2</c:v>
                </c:pt>
                <c:pt idx="273">
                  <c:v>8.3308172608882916E-2</c:v>
                </c:pt>
                <c:pt idx="274">
                  <c:v>8.4148657481753958E-2</c:v>
                </c:pt>
                <c:pt idx="275">
                  <c:v>8.4872588910671301E-2</c:v>
                </c:pt>
                <c:pt idx="276">
                  <c:v>8.5457275142413094E-2</c:v>
                </c:pt>
                <c:pt idx="277">
                  <c:v>8.5917601035587349E-2</c:v>
                </c:pt>
                <c:pt idx="278">
                  <c:v>8.625993094193056E-2</c:v>
                </c:pt>
                <c:pt idx="279">
                  <c:v>8.6479767965672902E-2</c:v>
                </c:pt>
                <c:pt idx="280">
                  <c:v>8.6566519084373947E-2</c:v>
                </c:pt>
                <c:pt idx="281">
                  <c:v>8.6564093108481371E-2</c:v>
                </c:pt>
                <c:pt idx="282">
                  <c:v>8.6443274411165186E-2</c:v>
                </c:pt>
                <c:pt idx="283">
                  <c:v>8.6214291522427683E-2</c:v>
                </c:pt>
                <c:pt idx="284">
                  <c:v>8.5905637685406114E-2</c:v>
                </c:pt>
                <c:pt idx="285">
                  <c:v>8.5504720599750089E-2</c:v>
                </c:pt>
                <c:pt idx="286">
                  <c:v>8.5031380445235311E-2</c:v>
                </c:pt>
                <c:pt idx="287">
                  <c:v>8.4488959326524005E-2</c:v>
                </c:pt>
                <c:pt idx="288">
                  <c:v>8.3893288475403505E-2</c:v>
                </c:pt>
                <c:pt idx="289">
                  <c:v>8.3258260057724437E-2</c:v>
                </c:pt>
                <c:pt idx="290">
                  <c:v>8.2567848388508336E-2</c:v>
                </c:pt>
                <c:pt idx="291">
                  <c:v>8.1872202032431299E-2</c:v>
                </c:pt>
                <c:pt idx="292">
                  <c:v>8.1178816831343092E-2</c:v>
                </c:pt>
                <c:pt idx="293">
                  <c:v>8.0427797608941504E-2</c:v>
                </c:pt>
                <c:pt idx="294">
                  <c:v>7.9760669679272381E-2</c:v>
                </c:pt>
                <c:pt idx="295">
                  <c:v>7.9074089542723214E-2</c:v>
                </c:pt>
                <c:pt idx="296">
                  <c:v>7.8404675985691188E-2</c:v>
                </c:pt>
                <c:pt idx="297">
                  <c:v>7.7825696926937277E-2</c:v>
                </c:pt>
                <c:pt idx="298">
                  <c:v>7.72695126861178E-2</c:v>
                </c:pt>
                <c:pt idx="299">
                  <c:v>7.6784569632461025E-2</c:v>
                </c:pt>
                <c:pt idx="300">
                  <c:v>7.6377083319102784E-2</c:v>
                </c:pt>
                <c:pt idx="301">
                  <c:v>7.6057963171753534E-2</c:v>
                </c:pt>
                <c:pt idx="302">
                  <c:v>7.5833168431219053E-2</c:v>
                </c:pt>
                <c:pt idx="303">
                  <c:v>7.5687315997715804E-2</c:v>
                </c:pt>
                <c:pt idx="304">
                  <c:v>7.5693945787970465E-2</c:v>
                </c:pt>
                <c:pt idx="305">
                  <c:v>7.5797581927984484E-2</c:v>
                </c:pt>
                <c:pt idx="306">
                  <c:v>7.6000480736980014E-2</c:v>
                </c:pt>
                <c:pt idx="307">
                  <c:v>7.6400567635846947E-2</c:v>
                </c:pt>
                <c:pt idx="308">
                  <c:v>7.6879556238555483E-2</c:v>
                </c:pt>
                <c:pt idx="309">
                  <c:v>7.7518512193339051E-2</c:v>
                </c:pt>
                <c:pt idx="310">
                  <c:v>7.8340408298275585E-2</c:v>
                </c:pt>
                <c:pt idx="311">
                  <c:v>7.9277812641265252E-2</c:v>
                </c:pt>
                <c:pt idx="312">
                  <c:v>8.0391659576496743E-2</c:v>
                </c:pt>
                <c:pt idx="313">
                  <c:v>8.1672775672600492E-2</c:v>
                </c:pt>
                <c:pt idx="314">
                  <c:v>8.3131412337652394E-2</c:v>
                </c:pt>
                <c:pt idx="315">
                  <c:v>8.4734374893447012E-2</c:v>
                </c:pt>
                <c:pt idx="316">
                  <c:v>8.6540803670631633E-2</c:v>
                </c:pt>
                <c:pt idx="317">
                  <c:v>8.8525685638058307E-2</c:v>
                </c:pt>
                <c:pt idx="318">
                  <c:v>9.0677727118546769E-2</c:v>
                </c:pt>
                <c:pt idx="319">
                  <c:v>9.3034606422493532E-2</c:v>
                </c:pt>
                <c:pt idx="320">
                  <c:v>9.5571599362602247E-2</c:v>
                </c:pt>
                <c:pt idx="321">
                  <c:v>9.8304488506931922E-2</c:v>
                </c:pt>
                <c:pt idx="322">
                  <c:v>0.10123849263133551</c:v>
                </c:pt>
                <c:pt idx="323">
                  <c:v>0.10436350921120026</c:v>
                </c:pt>
                <c:pt idx="324">
                  <c:v>0.10769623208950267</c:v>
                </c:pt>
                <c:pt idx="325">
                  <c:v>0.11124189151660777</c:v>
                </c:pt>
                <c:pt idx="326">
                  <c:v>0.11498504203276562</c:v>
                </c:pt>
                <c:pt idx="327">
                  <c:v>0.1189475238329912</c:v>
                </c:pt>
                <c:pt idx="328">
                  <c:v>0.12311678049565203</c:v>
                </c:pt>
                <c:pt idx="329">
                  <c:v>0.12751895286371029</c:v>
                </c:pt>
                <c:pt idx="330">
                  <c:v>0.1321248774381204</c:v>
                </c:pt>
                <c:pt idx="331">
                  <c:v>0.13697354712884285</c:v>
                </c:pt>
                <c:pt idx="332">
                  <c:v>0.14204032696541646</c:v>
                </c:pt>
                <c:pt idx="333">
                  <c:v>0.14732687656322238</c:v>
                </c:pt>
                <c:pt idx="334">
                  <c:v>0.1528710430991333</c:v>
                </c:pt>
                <c:pt idx="335">
                  <c:v>0.15862251984579129</c:v>
                </c:pt>
                <c:pt idx="336">
                  <c:v>0.16463358994152019</c:v>
                </c:pt>
                <c:pt idx="337">
                  <c:v>0.17088254495064498</c:v>
                </c:pt>
                <c:pt idx="338">
                  <c:v>0.17736601375529432</c:v>
                </c:pt>
                <c:pt idx="339">
                  <c:v>0.18408885585444393</c:v>
                </c:pt>
                <c:pt idx="340">
                  <c:v>0.19107412298074233</c:v>
                </c:pt>
                <c:pt idx="341">
                  <c:v>0.19827707493357585</c:v>
                </c:pt>
                <c:pt idx="342">
                  <c:v>0.20575121714834377</c:v>
                </c:pt>
                <c:pt idx="343">
                  <c:v>0.21347354373340705</c:v>
                </c:pt>
                <c:pt idx="344">
                  <c:v>0.22140982240193285</c:v>
                </c:pt>
                <c:pt idx="345">
                  <c:v>0.2296158981850086</c:v>
                </c:pt>
                <c:pt idx="346">
                  <c:v>0.23805598052562565</c:v>
                </c:pt>
                <c:pt idx="347">
                  <c:v>0.24672518005323668</c:v>
                </c:pt>
                <c:pt idx="348">
                  <c:v>0.25564907290287742</c:v>
                </c:pt>
                <c:pt idx="349">
                  <c:v>0.26478744091123907</c:v>
                </c:pt>
                <c:pt idx="350">
                  <c:v>0.27415226914771751</c:v>
                </c:pt>
                <c:pt idx="351">
                  <c:v>0.28375070083689846</c:v>
                </c:pt>
                <c:pt idx="352">
                  <c:v>0.29350780761966588</c:v>
                </c:pt>
                <c:pt idx="353">
                  <c:v>0.30352333646508978</c:v>
                </c:pt>
                <c:pt idx="354">
                  <c:v>0.31375099622141661</c:v>
                </c:pt>
                <c:pt idx="355">
                  <c:v>0.32406583317395765</c:v>
                </c:pt>
                <c:pt idx="356">
                  <c:v>0.33464831907411074</c:v>
                </c:pt>
                <c:pt idx="357">
                  <c:v>0.34536685681668616</c:v>
                </c:pt>
                <c:pt idx="358">
                  <c:v>0.35616751512944722</c:v>
                </c:pt>
                <c:pt idx="359">
                  <c:v>0.36718771067762929</c:v>
                </c:pt>
                <c:pt idx="360">
                  <c:v>0.37826572684428172</c:v>
                </c:pt>
                <c:pt idx="361">
                  <c:v>0.38945631038358186</c:v>
                </c:pt>
                <c:pt idx="362">
                  <c:v>0.40074734904240872</c:v>
                </c:pt>
                <c:pt idx="363">
                  <c:v>0.41201755175974358</c:v>
                </c:pt>
                <c:pt idx="364">
                  <c:v>0.42341368479405339</c:v>
                </c:pt>
                <c:pt idx="365">
                  <c:v>0.43479519560085761</c:v>
                </c:pt>
                <c:pt idx="366">
                  <c:v>0.44615010307007913</c:v>
                </c:pt>
                <c:pt idx="367">
                  <c:v>0.45750054470178508</c:v>
                </c:pt>
                <c:pt idx="368">
                  <c:v>0.4687828313504519</c:v>
                </c:pt>
                <c:pt idx="369">
                  <c:v>0.47999666722742146</c:v>
                </c:pt>
                <c:pt idx="370">
                  <c:v>0.4910757289686391</c:v>
                </c:pt>
                <c:pt idx="371">
                  <c:v>0.50200355177758038</c:v>
                </c:pt>
                <c:pt idx="372">
                  <c:v>0.51285238037707825</c:v>
                </c:pt>
                <c:pt idx="373">
                  <c:v>0.52345392785961298</c:v>
                </c:pt>
                <c:pt idx="374">
                  <c:v>0.5337763989741825</c:v>
                </c:pt>
                <c:pt idx="375">
                  <c:v>0.54398128190340778</c:v>
                </c:pt>
                <c:pt idx="376">
                  <c:v>0.5538151642525283</c:v>
                </c:pt>
                <c:pt idx="377">
                  <c:v>0.56337402438690887</c:v>
                </c:pt>
                <c:pt idx="378">
                  <c:v>0.57258248224146968</c:v>
                </c:pt>
                <c:pt idx="379">
                  <c:v>0.58145968777793333</c:v>
                </c:pt>
                <c:pt idx="380">
                  <c:v>0.58995619121521659</c:v>
                </c:pt>
                <c:pt idx="381">
                  <c:v>0.59797181895721707</c:v>
                </c:pt>
                <c:pt idx="382">
                  <c:v>0.60559867006187373</c:v>
                </c:pt>
                <c:pt idx="383">
                  <c:v>0.61274895388758444</c:v>
                </c:pt>
                <c:pt idx="384">
                  <c:v>0.61943007082823609</c:v>
                </c:pt>
                <c:pt idx="385">
                  <c:v>0.62555187611558882</c:v>
                </c:pt>
                <c:pt idx="386">
                  <c:v>0.63114056537199159</c:v>
                </c:pt>
                <c:pt idx="387">
                  <c:v>0.63628488440870279</c:v>
                </c:pt>
                <c:pt idx="388">
                  <c:v>0.64069997868970396</c:v>
                </c:pt>
                <c:pt idx="389">
                  <c:v>0.64459841926831374</c:v>
                </c:pt>
                <c:pt idx="390">
                  <c:v>0.64794914436498507</c:v>
                </c:pt>
                <c:pt idx="391">
                  <c:v>0.65057403700046923</c:v>
                </c:pt>
                <c:pt idx="392">
                  <c:v>0.65272474508645484</c:v>
                </c:pt>
                <c:pt idx="393">
                  <c:v>0.65409306303339221</c:v>
                </c:pt>
                <c:pt idx="394">
                  <c:v>0.65486307364582519</c:v>
                </c:pt>
                <c:pt idx="395">
                  <c:v>0.65514698078892386</c:v>
                </c:pt>
                <c:pt idx="396">
                  <c:v>0.65453056684136279</c:v>
                </c:pt>
                <c:pt idx="397">
                  <c:v>0.65344679235542069</c:v>
                </c:pt>
                <c:pt idx="398">
                  <c:v>0.6517215968520067</c:v>
                </c:pt>
                <c:pt idx="399">
                  <c:v>0.64930626097479283</c:v>
                </c:pt>
                <c:pt idx="400">
                  <c:v>0.64627872634985606</c:v>
                </c:pt>
                <c:pt idx="401">
                  <c:v>0.64264283873753492</c:v>
                </c:pt>
                <c:pt idx="402">
                  <c:v>0.63846980913205609</c:v>
                </c:pt>
                <c:pt idx="403">
                  <c:v>0.63362542184386084</c:v>
                </c:pt>
                <c:pt idx="404">
                  <c:v>0.6282452716143837</c:v>
                </c:pt>
                <c:pt idx="405">
                  <c:v>0.62237331325367728</c:v>
                </c:pt>
                <c:pt idx="406">
                  <c:v>0.61582384551539349</c:v>
                </c:pt>
                <c:pt idx="407">
                  <c:v>0.60887822244700773</c:v>
                </c:pt>
                <c:pt idx="408">
                  <c:v>0.60151787960131997</c:v>
                </c:pt>
                <c:pt idx="409">
                  <c:v>0.59346499057815438</c:v>
                </c:pt>
                <c:pt idx="410">
                  <c:v>0.58518941413613601</c:v>
                </c:pt>
                <c:pt idx="411">
                  <c:v>0.57649641214117953</c:v>
                </c:pt>
                <c:pt idx="412">
                  <c:v>0.56728228309251405</c:v>
                </c:pt>
                <c:pt idx="413">
                  <c:v>0.55768021132306655</c:v>
                </c:pt>
                <c:pt idx="414">
                  <c:v>0.54800053641869129</c:v>
                </c:pt>
                <c:pt idx="415">
                  <c:v>0.53797713346344378</c:v>
                </c:pt>
                <c:pt idx="416">
                  <c:v>0.52734530079544661</c:v>
                </c:pt>
                <c:pt idx="417">
                  <c:v>0.51693056859414743</c:v>
                </c:pt>
                <c:pt idx="418">
                  <c:v>0.50617245018449541</c:v>
                </c:pt>
                <c:pt idx="419">
                  <c:v>0.49493243460035796</c:v>
                </c:pt>
                <c:pt idx="420">
                  <c:v>0.48397962477268713</c:v>
                </c:pt>
                <c:pt idx="421">
                  <c:v>0.47284407111224525</c:v>
                </c:pt>
                <c:pt idx="422">
                  <c:v>0.46129968062955723</c:v>
                </c:pt>
                <c:pt idx="423">
                  <c:v>0.45003540574558581</c:v>
                </c:pt>
                <c:pt idx="424">
                  <c:v>0.43875349344591841</c:v>
                </c:pt>
                <c:pt idx="425">
                  <c:v>0.42710283985555275</c:v>
                </c:pt>
                <c:pt idx="426">
                  <c:v>0.41570058506333946</c:v>
                </c:pt>
                <c:pt idx="427">
                  <c:v>0.40464942687021915</c:v>
                </c:pt>
                <c:pt idx="428">
                  <c:v>0.39315862696358705</c:v>
                </c:pt>
                <c:pt idx="429">
                  <c:v>0.38175606146362406</c:v>
                </c:pt>
                <c:pt idx="430">
                  <c:v>0.370978755118404</c:v>
                </c:pt>
                <c:pt idx="431">
                  <c:v>0.36002014989700004</c:v>
                </c:pt>
                <c:pt idx="432">
                  <c:v>0.34901605729198654</c:v>
                </c:pt>
                <c:pt idx="433">
                  <c:v>0.33882899663245675</c:v>
                </c:pt>
                <c:pt idx="434">
                  <c:v>0.32832423355663115</c:v>
                </c:pt>
                <c:pt idx="435">
                  <c:v>0.3177347264654426</c:v>
                </c:pt>
                <c:pt idx="436">
                  <c:v>0.30799502599296219</c:v>
                </c:pt>
                <c:pt idx="437">
                  <c:v>0.29847704065251118</c:v>
                </c:pt>
                <c:pt idx="438">
                  <c:v>0.28871329065731505</c:v>
                </c:pt>
                <c:pt idx="439">
                  <c:v>0.27971140513476533</c:v>
                </c:pt>
                <c:pt idx="440">
                  <c:v>0.27090522327195438</c:v>
                </c:pt>
                <c:pt idx="441">
                  <c:v>0.26163626288910324</c:v>
                </c:pt>
                <c:pt idx="442">
                  <c:v>0.25303643920451041</c:v>
                </c:pt>
                <c:pt idx="443">
                  <c:v>0.24539202128829934</c:v>
                </c:pt>
                <c:pt idx="444">
                  <c:v>0.237752192230897</c:v>
                </c:pt>
                <c:pt idx="445">
                  <c:v>0.23010450832187554</c:v>
                </c:pt>
                <c:pt idx="446">
                  <c:v>0.22295419320279999</c:v>
                </c:pt>
                <c:pt idx="447">
                  <c:v>0.21570592624836307</c:v>
                </c:pt>
                <c:pt idx="448">
                  <c:v>0.20854144977566927</c:v>
                </c:pt>
                <c:pt idx="449">
                  <c:v>0.20267580424686379</c:v>
                </c:pt>
                <c:pt idx="450">
                  <c:v>0.19764670307961302</c:v>
                </c:pt>
                <c:pt idx="451">
                  <c:v>0.19221660060423296</c:v>
                </c:pt>
                <c:pt idx="452">
                  <c:v>0.1872373119242188</c:v>
                </c:pt>
                <c:pt idx="453">
                  <c:v>0.18163275582580979</c:v>
                </c:pt>
                <c:pt idx="454">
                  <c:v>0.17627262742342131</c:v>
                </c:pt>
                <c:pt idx="455">
                  <c:v>0.17237583374752402</c:v>
                </c:pt>
                <c:pt idx="456">
                  <c:v>0.16934405314551468</c:v>
                </c:pt>
                <c:pt idx="457">
                  <c:v>0.16626600082246332</c:v>
                </c:pt>
                <c:pt idx="458">
                  <c:v>0.16197698904318744</c:v>
                </c:pt>
                <c:pt idx="459">
                  <c:v>0.15793489156793653</c:v>
                </c:pt>
                <c:pt idx="460">
                  <c:v>0.15490490337151791</c:v>
                </c:pt>
                <c:pt idx="461">
                  <c:v>0.15371700131285618</c:v>
                </c:pt>
                <c:pt idx="462">
                  <c:v>0.15458219510196169</c:v>
                </c:pt>
                <c:pt idx="463">
                  <c:v>0.15458338721027484</c:v>
                </c:pt>
                <c:pt idx="464">
                  <c:v>0.15192052079570909</c:v>
                </c:pt>
                <c:pt idx="465">
                  <c:v>0.14856844229508923</c:v>
                </c:pt>
                <c:pt idx="466">
                  <c:v>0.14699464980891733</c:v>
                </c:pt>
                <c:pt idx="467">
                  <c:v>0.14994329236815743</c:v>
                </c:pt>
                <c:pt idx="468">
                  <c:v>0.15518502308814872</c:v>
                </c:pt>
                <c:pt idx="469">
                  <c:v>0.15760011711442348</c:v>
                </c:pt>
                <c:pt idx="470">
                  <c:v>0.15585591741231758</c:v>
                </c:pt>
                <c:pt idx="471">
                  <c:v>0.15272764963074476</c:v>
                </c:pt>
                <c:pt idx="472">
                  <c:v>0.15276473228208184</c:v>
                </c:pt>
                <c:pt idx="473">
                  <c:v>0.157063175058517</c:v>
                </c:pt>
                <c:pt idx="474">
                  <c:v>0.1672147203782112</c:v>
                </c:pt>
                <c:pt idx="475">
                  <c:v>0.17910718943238865</c:v>
                </c:pt>
                <c:pt idx="476">
                  <c:v>0.17776652514154739</c:v>
                </c:pt>
                <c:pt idx="477">
                  <c:v>0.1676039336563527</c:v>
                </c:pt>
                <c:pt idx="478">
                  <c:v>0.16898704654668689</c:v>
                </c:pt>
                <c:pt idx="479">
                  <c:v>0.18344027736106475</c:v>
                </c:pt>
                <c:pt idx="480">
                  <c:v>0.20170984351335863</c:v>
                </c:pt>
                <c:pt idx="481">
                  <c:v>0.2124275572279308</c:v>
                </c:pt>
                <c:pt idx="482">
                  <c:v>0.22477235730623635</c:v>
                </c:pt>
                <c:pt idx="483">
                  <c:v>0.22567844295635597</c:v>
                </c:pt>
                <c:pt idx="484">
                  <c:v>0.22076266280681334</c:v>
                </c:pt>
                <c:pt idx="485">
                  <c:v>0.23388633281276308</c:v>
                </c:pt>
                <c:pt idx="486">
                  <c:v>0.25842742137057079</c:v>
                </c:pt>
                <c:pt idx="487">
                  <c:v>0.27254069625470273</c:v>
                </c:pt>
                <c:pt idx="488">
                  <c:v>0.25642208358825197</c:v>
                </c:pt>
                <c:pt idx="489">
                  <c:v>0.24738644569393606</c:v>
                </c:pt>
                <c:pt idx="490">
                  <c:v>0.26045225232884162</c:v>
                </c:pt>
                <c:pt idx="491">
                  <c:v>0.30012774870716014</c:v>
                </c:pt>
                <c:pt idx="492">
                  <c:v>0.35648436676799211</c:v>
                </c:pt>
                <c:pt idx="493">
                  <c:v>0.38222505629499703</c:v>
                </c:pt>
                <c:pt idx="494">
                  <c:v>0.37102659433180185</c:v>
                </c:pt>
                <c:pt idx="495">
                  <c:v>0.35022402839463052</c:v>
                </c:pt>
                <c:pt idx="496">
                  <c:v>0.36411384272153413</c:v>
                </c:pt>
                <c:pt idx="497">
                  <c:v>0.420052782840246</c:v>
                </c:pt>
                <c:pt idx="498">
                  <c:v>0.50234305671832391</c:v>
                </c:pt>
                <c:pt idx="499">
                  <c:v>0.53453960220714092</c:v>
                </c:pt>
                <c:pt idx="500">
                  <c:v>0.48634802140245981</c:v>
                </c:pt>
                <c:pt idx="501">
                  <c:v>0.41723416674419184</c:v>
                </c:pt>
                <c:pt idx="502">
                  <c:v>0.40599752407951306</c:v>
                </c:pt>
                <c:pt idx="503">
                  <c:v>0.47462232109494468</c:v>
                </c:pt>
                <c:pt idx="504">
                  <c:v>0.62274813421330144</c:v>
                </c:pt>
                <c:pt idx="505">
                  <c:v>0.76805543699365508</c:v>
                </c:pt>
                <c:pt idx="506">
                  <c:v>0.67148316394858076</c:v>
                </c:pt>
                <c:pt idx="507">
                  <c:v>0.50469639211894901</c:v>
                </c:pt>
                <c:pt idx="508">
                  <c:v>0.48874819920302892</c:v>
                </c:pt>
                <c:pt idx="509">
                  <c:v>0.56661172390534209</c:v>
                </c:pt>
                <c:pt idx="510">
                  <c:v>0.70954876365308495</c:v>
                </c:pt>
                <c:pt idx="511">
                  <c:v>0.86169979794951468</c:v>
                </c:pt>
                <c:pt idx="512">
                  <c:v>1</c:v>
                </c:pt>
                <c:pt idx="513">
                  <c:v>0.83656400969498335</c:v>
                </c:pt>
                <c:pt idx="514">
                  <c:v>0.59511489106254467</c:v>
                </c:pt>
                <c:pt idx="515">
                  <c:v>0.56047006765651308</c:v>
                </c:pt>
                <c:pt idx="516">
                  <c:v>0.67839082090610903</c:v>
                </c:pt>
                <c:pt idx="517">
                  <c:v>0.80526179488090643</c:v>
                </c:pt>
                <c:pt idx="518">
                  <c:v>0.63794609221642862</c:v>
                </c:pt>
                <c:pt idx="519">
                  <c:v>0.44859260886534014</c:v>
                </c:pt>
                <c:pt idx="520">
                  <c:v>0.42471141932800499</c:v>
                </c:pt>
                <c:pt idx="521">
                  <c:v>0.48763618195442276</c:v>
                </c:pt>
                <c:pt idx="522">
                  <c:v>0.61613540001111911</c:v>
                </c:pt>
                <c:pt idx="523">
                  <c:v>0.801248590346614</c:v>
                </c:pt>
                <c:pt idx="524">
                  <c:v>0.98645198862694228</c:v>
                </c:pt>
                <c:pt idx="525">
                  <c:v>0.76734579002312042</c:v>
                </c:pt>
                <c:pt idx="526">
                  <c:v>0.4864713874317107</c:v>
                </c:pt>
                <c:pt idx="527">
                  <c:v>0.42110851732905891</c:v>
                </c:pt>
                <c:pt idx="528">
                  <c:v>0.47374316816128065</c:v>
                </c:pt>
                <c:pt idx="529">
                  <c:v>0.51635414109792843</c:v>
                </c:pt>
                <c:pt idx="530">
                  <c:v>0.38007975050054182</c:v>
                </c:pt>
                <c:pt idx="531">
                  <c:v>0.2730239683673234</c:v>
                </c:pt>
                <c:pt idx="532">
                  <c:v>0.25961127083135449</c:v>
                </c:pt>
                <c:pt idx="533">
                  <c:v>0.29384101604852553</c:v>
                </c:pt>
                <c:pt idx="534">
                  <c:v>0.36833765720819428</c:v>
                </c:pt>
                <c:pt idx="535">
                  <c:v>0.48903220716268164</c:v>
                </c:pt>
                <c:pt idx="536">
                  <c:v>0.58322246745845308</c:v>
                </c:pt>
                <c:pt idx="537">
                  <c:v>0.41541912399183251</c:v>
                </c:pt>
                <c:pt idx="538">
                  <c:v>0.25998924100753523</c:v>
                </c:pt>
                <c:pt idx="539">
                  <c:v>0.22303759156451844</c:v>
                </c:pt>
                <c:pt idx="540">
                  <c:v>0.23811153286622874</c:v>
                </c:pt>
                <c:pt idx="541">
                  <c:v>0.23548400488813404</c:v>
                </c:pt>
                <c:pt idx="542">
                  <c:v>0.16971492517853098</c:v>
                </c:pt>
                <c:pt idx="543">
                  <c:v>0.13023434055446029</c:v>
                </c:pt>
                <c:pt idx="544">
                  <c:v>0.12499102710861335</c:v>
                </c:pt>
                <c:pt idx="545">
                  <c:v>0.13952209501387072</c:v>
                </c:pt>
                <c:pt idx="546">
                  <c:v>0.17169805884795719</c:v>
                </c:pt>
                <c:pt idx="547">
                  <c:v>0.22198694286658258</c:v>
                </c:pt>
                <c:pt idx="548">
                  <c:v>0.24093011373742301</c:v>
                </c:pt>
                <c:pt idx="549">
                  <c:v>0.16186592407202879</c:v>
                </c:pt>
                <c:pt idx="550">
                  <c:v>0.10757500665495787</c:v>
                </c:pt>
                <c:pt idx="551">
                  <c:v>9.4566676042844092E-2</c:v>
                </c:pt>
                <c:pt idx="552">
                  <c:v>9.6621739043226393E-2</c:v>
                </c:pt>
                <c:pt idx="553">
                  <c:v>8.9035075150745602E-2</c:v>
                </c:pt>
                <c:pt idx="554">
                  <c:v>6.66655664880038E-2</c:v>
                </c:pt>
                <c:pt idx="555">
                  <c:v>5.541180152251414E-2</c:v>
                </c:pt>
                <c:pt idx="556">
                  <c:v>5.5270880644527717E-2</c:v>
                </c:pt>
                <c:pt idx="557">
                  <c:v>6.064712863563957E-2</c:v>
                </c:pt>
                <c:pt idx="558">
                  <c:v>7.0981517814464545E-2</c:v>
                </c:pt>
                <c:pt idx="559">
                  <c:v>8.4441397798265219E-2</c:v>
                </c:pt>
                <c:pt idx="560">
                  <c:v>8.1509275434015122E-2</c:v>
                </c:pt>
                <c:pt idx="561">
                  <c:v>5.6925401901561014E-2</c:v>
                </c:pt>
                <c:pt idx="562">
                  <c:v>4.2009336766624467E-2</c:v>
                </c:pt>
                <c:pt idx="563">
                  <c:v>3.9919791633317513E-2</c:v>
                </c:pt>
                <c:pt idx="564">
                  <c:v>3.9539404547611179E-2</c:v>
                </c:pt>
                <c:pt idx="565">
                  <c:v>3.5209639274800211E-2</c:v>
                </c:pt>
                <c:pt idx="566">
                  <c:v>2.977021809889184E-2</c:v>
                </c:pt>
                <c:pt idx="567">
                  <c:v>2.8037003989995635E-2</c:v>
                </c:pt>
                <c:pt idx="568">
                  <c:v>2.9564071895867614E-2</c:v>
                </c:pt>
                <c:pt idx="569">
                  <c:v>3.0271156967346679E-2</c:v>
                </c:pt>
                <c:pt idx="570">
                  <c:v>3.332569775368506E-2</c:v>
                </c:pt>
                <c:pt idx="571">
                  <c:v>3.5746932410708941E-2</c:v>
                </c:pt>
                <c:pt idx="572">
                  <c:v>3.3003819605532114E-2</c:v>
                </c:pt>
                <c:pt idx="573">
                  <c:v>2.7302869606661478E-2</c:v>
                </c:pt>
                <c:pt idx="574">
                  <c:v>2.516066716132094E-2</c:v>
                </c:pt>
                <c:pt idx="575">
                  <c:v>2.5536743083095954E-2</c:v>
                </c:pt>
                <c:pt idx="576">
                  <c:v>2.5296835396029449E-2</c:v>
                </c:pt>
                <c:pt idx="577">
                  <c:v>2.3953486906865541E-2</c:v>
                </c:pt>
                <c:pt idx="578">
                  <c:v>2.4665534746537474E-2</c:v>
                </c:pt>
                <c:pt idx="579">
                  <c:v>2.5400474251640895E-2</c:v>
                </c:pt>
                <c:pt idx="580">
                  <c:v>2.5980172860239285E-2</c:v>
                </c:pt>
                <c:pt idx="581">
                  <c:v>2.7133231466836303E-2</c:v>
                </c:pt>
                <c:pt idx="582">
                  <c:v>2.8673633220355182E-2</c:v>
                </c:pt>
                <c:pt idx="583">
                  <c:v>2.9800309018973573E-2</c:v>
                </c:pt>
                <c:pt idx="584">
                  <c:v>2.9427581448291312E-2</c:v>
                </c:pt>
                <c:pt idx="585">
                  <c:v>3.0125634431629324E-2</c:v>
                </c:pt>
                <c:pt idx="586">
                  <c:v>3.1062117396900023E-2</c:v>
                </c:pt>
                <c:pt idx="587">
                  <c:v>3.2127495734514136E-2</c:v>
                </c:pt>
                <c:pt idx="588">
                  <c:v>3.299475757904248E-2</c:v>
                </c:pt>
                <c:pt idx="589">
                  <c:v>3.4631518035986755E-2</c:v>
                </c:pt>
                <c:pt idx="590">
                  <c:v>3.6468464641304953E-2</c:v>
                </c:pt>
                <c:pt idx="591">
                  <c:v>3.7784367594586837E-2</c:v>
                </c:pt>
                <c:pt idx="592">
                  <c:v>3.9379372680620819E-2</c:v>
                </c:pt>
                <c:pt idx="593">
                  <c:v>4.1494170950074849E-2</c:v>
                </c:pt>
                <c:pt idx="594">
                  <c:v>4.3385727217809922E-2</c:v>
                </c:pt>
                <c:pt idx="595">
                  <c:v>4.4916967947957895E-2</c:v>
                </c:pt>
                <c:pt idx="596">
                  <c:v>4.6838410659079781E-2</c:v>
                </c:pt>
                <c:pt idx="597">
                  <c:v>4.9104104270959882E-2</c:v>
                </c:pt>
                <c:pt idx="598">
                  <c:v>5.0764716312504836E-2</c:v>
                </c:pt>
                <c:pt idx="599">
                  <c:v>5.2614007631369496E-2</c:v>
                </c:pt>
                <c:pt idx="600">
                  <c:v>5.4781986452275541E-2</c:v>
                </c:pt>
                <c:pt idx="601">
                  <c:v>5.7065408421759112E-2</c:v>
                </c:pt>
                <c:pt idx="602">
                  <c:v>5.8889909633313052E-2</c:v>
                </c:pt>
                <c:pt idx="603">
                  <c:v>6.0862483496284495E-2</c:v>
                </c:pt>
                <c:pt idx="604">
                  <c:v>6.3292618078665264E-2</c:v>
                </c:pt>
                <c:pt idx="605">
                  <c:v>6.5202653291234758E-2</c:v>
                </c:pt>
                <c:pt idx="606">
                  <c:v>6.7019629738156991E-2</c:v>
                </c:pt>
                <c:pt idx="607">
                  <c:v>6.8884257017818043E-2</c:v>
                </c:pt>
                <c:pt idx="608">
                  <c:v>7.1085737894176992E-2</c:v>
                </c:pt>
                <c:pt idx="609">
                  <c:v>7.2821330627126979E-2</c:v>
                </c:pt>
                <c:pt idx="610">
                  <c:v>7.4486906758492649E-2</c:v>
                </c:pt>
                <c:pt idx="611">
                  <c:v>7.6187213641847815E-2</c:v>
                </c:pt>
                <c:pt idx="612">
                  <c:v>7.773994347031421E-2</c:v>
                </c:pt>
                <c:pt idx="613">
                  <c:v>7.9069172661448986E-2</c:v>
                </c:pt>
                <c:pt idx="614">
                  <c:v>8.0296201790600125E-2</c:v>
                </c:pt>
                <c:pt idx="615">
                  <c:v>8.1835980681785034E-2</c:v>
                </c:pt>
                <c:pt idx="616">
                  <c:v>8.3124930899427352E-2</c:v>
                </c:pt>
                <c:pt idx="617">
                  <c:v>8.399608164083569E-2</c:v>
                </c:pt>
                <c:pt idx="618">
                  <c:v>8.4700424360975884E-2</c:v>
                </c:pt>
                <c:pt idx="619">
                  <c:v>8.5528843954161812E-2</c:v>
                </c:pt>
                <c:pt idx="620">
                  <c:v>8.6260965331350664E-2</c:v>
                </c:pt>
                <c:pt idx="621">
                  <c:v>8.6734146704105355E-2</c:v>
                </c:pt>
                <c:pt idx="622">
                  <c:v>8.719709190228403E-2</c:v>
                </c:pt>
                <c:pt idx="623">
                  <c:v>8.7510999869398892E-2</c:v>
                </c:pt>
                <c:pt idx="624">
                  <c:v>8.7542488202245083E-2</c:v>
                </c:pt>
                <c:pt idx="625">
                  <c:v>8.7424868859872315E-2</c:v>
                </c:pt>
                <c:pt idx="626">
                  <c:v>8.7425656929860054E-2</c:v>
                </c:pt>
                <c:pt idx="627">
                  <c:v>8.7407915401887346E-2</c:v>
                </c:pt>
                <c:pt idx="628">
                  <c:v>8.7151616079440136E-2</c:v>
                </c:pt>
                <c:pt idx="629">
                  <c:v>8.6660872927055127E-2</c:v>
                </c:pt>
                <c:pt idx="630">
                  <c:v>8.617828184647891E-2</c:v>
                </c:pt>
                <c:pt idx="631">
                  <c:v>8.5704670282470571E-2</c:v>
                </c:pt>
                <c:pt idx="632">
                  <c:v>8.5138641668517881E-2</c:v>
                </c:pt>
                <c:pt idx="633">
                  <c:v>8.4478615268162846E-2</c:v>
                </c:pt>
                <c:pt idx="634">
                  <c:v>8.3804012365843172E-2</c:v>
                </c:pt>
                <c:pt idx="635">
                  <c:v>8.3113296640143455E-2</c:v>
                </c:pt>
                <c:pt idx="636">
                  <c:v>8.233971824883396E-2</c:v>
                </c:pt>
                <c:pt idx="637">
                  <c:v>8.1616312022300228E-2</c:v>
                </c:pt>
                <c:pt idx="638">
                  <c:v>8.0923507047831827E-2</c:v>
                </c:pt>
                <c:pt idx="639">
                  <c:v>8.0253122611857824E-2</c:v>
                </c:pt>
                <c:pt idx="640">
                  <c:v>7.9531046717824058E-2</c:v>
                </c:pt>
                <c:pt idx="641">
                  <c:v>7.8763316316862217E-2</c:v>
                </c:pt>
                <c:pt idx="642">
                  <c:v>7.8204038851988539E-2</c:v>
                </c:pt>
                <c:pt idx="643">
                  <c:v>7.7774631926039187E-2</c:v>
                </c:pt>
                <c:pt idx="644">
                  <c:v>7.7268035445640509E-2</c:v>
                </c:pt>
                <c:pt idx="645">
                  <c:v>7.6825547798555632E-2</c:v>
                </c:pt>
                <c:pt idx="646">
                  <c:v>7.6539158474210264E-2</c:v>
                </c:pt>
                <c:pt idx="647">
                  <c:v>7.6293800686074109E-2</c:v>
                </c:pt>
                <c:pt idx="648">
                  <c:v>7.618166380656767E-2</c:v>
                </c:pt>
                <c:pt idx="649">
                  <c:v>7.6177784653562855E-2</c:v>
                </c:pt>
                <c:pt idx="650">
                  <c:v>7.6372081810519896E-2</c:v>
                </c:pt>
                <c:pt idx="651">
                  <c:v>7.667613578861561E-2</c:v>
                </c:pt>
                <c:pt idx="652">
                  <c:v>7.6987237827136484E-2</c:v>
                </c:pt>
                <c:pt idx="653">
                  <c:v>7.7542362417358651E-2</c:v>
                </c:pt>
                <c:pt idx="654">
                  <c:v>7.8235419512510063E-2</c:v>
                </c:pt>
                <c:pt idx="655">
                  <c:v>7.9065875816280023E-2</c:v>
                </c:pt>
                <c:pt idx="656">
                  <c:v>8.0044786088923514E-2</c:v>
                </c:pt>
                <c:pt idx="657">
                  <c:v>8.1183419105369956E-2</c:v>
                </c:pt>
                <c:pt idx="658">
                  <c:v>8.2563950855138207E-2</c:v>
                </c:pt>
                <c:pt idx="659">
                  <c:v>8.4076202166567068E-2</c:v>
                </c:pt>
                <c:pt idx="660">
                  <c:v>8.5697199967514737E-2</c:v>
                </c:pt>
                <c:pt idx="661">
                  <c:v>8.7528533121344454E-2</c:v>
                </c:pt>
                <c:pt idx="662">
                  <c:v>8.9568422067296885E-2</c:v>
                </c:pt>
                <c:pt idx="663">
                  <c:v>9.1778435193538371E-2</c:v>
                </c:pt>
                <c:pt idx="664">
                  <c:v>9.4181100538380746E-2</c:v>
                </c:pt>
                <c:pt idx="665">
                  <c:v>9.6835008266624598E-2</c:v>
                </c:pt>
                <c:pt idx="666">
                  <c:v>9.9644011345368405E-2</c:v>
                </c:pt>
                <c:pt idx="667">
                  <c:v>0.10256635401973423</c:v>
                </c:pt>
                <c:pt idx="668">
                  <c:v>0.10572163445677059</c:v>
                </c:pt>
                <c:pt idx="669">
                  <c:v>0.10911138797623801</c:v>
                </c:pt>
                <c:pt idx="670">
                  <c:v>0.11277014444686768</c:v>
                </c:pt>
                <c:pt idx="671">
                  <c:v>0.11658091049514178</c:v>
                </c:pt>
                <c:pt idx="672">
                  <c:v>0.12059450076530073</c:v>
                </c:pt>
                <c:pt idx="673">
                  <c:v>0.12486320595955321</c:v>
                </c:pt>
                <c:pt idx="674">
                  <c:v>0.12928540970520025</c:v>
                </c:pt>
                <c:pt idx="675">
                  <c:v>0.13394915383521375</c:v>
                </c:pt>
                <c:pt idx="676">
                  <c:v>0.13885579087152958</c:v>
                </c:pt>
                <c:pt idx="677">
                  <c:v>0.14403412671130539</c:v>
                </c:pt>
                <c:pt idx="678">
                  <c:v>0.14942576086976855</c:v>
                </c:pt>
                <c:pt idx="679">
                  <c:v>0.15497269248206128</c:v>
                </c:pt>
                <c:pt idx="680">
                  <c:v>0.16082229869642728</c:v>
                </c:pt>
                <c:pt idx="681">
                  <c:v>0.1669355914150227</c:v>
                </c:pt>
                <c:pt idx="682">
                  <c:v>0.17322190238116628</c:v>
                </c:pt>
                <c:pt idx="683">
                  <c:v>0.17975381201950999</c:v>
                </c:pt>
                <c:pt idx="684">
                  <c:v>0.18659332427487244</c:v>
                </c:pt>
                <c:pt idx="685">
                  <c:v>0.1936759864653286</c:v>
                </c:pt>
                <c:pt idx="686">
                  <c:v>0.20094043994824351</c:v>
                </c:pt>
                <c:pt idx="687">
                  <c:v>0.20848458158899855</c:v>
                </c:pt>
                <c:pt idx="688">
                  <c:v>0.21628108389533698</c:v>
                </c:pt>
                <c:pt idx="689">
                  <c:v>0.22431553883945546</c:v>
                </c:pt>
                <c:pt idx="690">
                  <c:v>0.23254972804930332</c:v>
                </c:pt>
                <c:pt idx="691">
                  <c:v>0.24104424757990386</c:v>
                </c:pt>
                <c:pt idx="692">
                  <c:v>0.24988504874948</c:v>
                </c:pt>
                <c:pt idx="693">
                  <c:v>0.25885590775907824</c:v>
                </c:pt>
                <c:pt idx="694">
                  <c:v>0.26802582191941737</c:v>
                </c:pt>
                <c:pt idx="695">
                  <c:v>0.27746365532947709</c:v>
                </c:pt>
                <c:pt idx="696">
                  <c:v>0.28711886300717931</c:v>
                </c:pt>
                <c:pt idx="697">
                  <c:v>0.2969848851890684</c:v>
                </c:pt>
                <c:pt idx="698">
                  <c:v>0.30699612157785533</c:v>
                </c:pt>
                <c:pt idx="699">
                  <c:v>0.31730101909326813</c:v>
                </c:pt>
                <c:pt idx="700">
                  <c:v>0.32776084087932589</c:v>
                </c:pt>
                <c:pt idx="701">
                  <c:v>0.33827385024650464</c:v>
                </c:pt>
                <c:pt idx="702">
                  <c:v>0.34902435983042951</c:v>
                </c:pt>
                <c:pt idx="703">
                  <c:v>0.35992525796815061</c:v>
                </c:pt>
                <c:pt idx="704">
                  <c:v>0.37095894607200669</c:v>
                </c:pt>
                <c:pt idx="705">
                  <c:v>0.38207023187124861</c:v>
                </c:pt>
                <c:pt idx="706">
                  <c:v>0.39323647326969058</c:v>
                </c:pt>
                <c:pt idx="707">
                  <c:v>0.40457583833706445</c:v>
                </c:pt>
                <c:pt idx="708">
                  <c:v>0.41587891222454171</c:v>
                </c:pt>
                <c:pt idx="709">
                  <c:v>0.42719756490454147</c:v>
                </c:pt>
                <c:pt idx="710">
                  <c:v>0.43858598446106678</c:v>
                </c:pt>
                <c:pt idx="711">
                  <c:v>0.44994686101513476</c:v>
                </c:pt>
                <c:pt idx="712">
                  <c:v>0.46126814528432186</c:v>
                </c:pt>
                <c:pt idx="713">
                  <c:v>0.47245111030549358</c:v>
                </c:pt>
                <c:pt idx="714">
                  <c:v>0.48363250289837728</c:v>
                </c:pt>
                <c:pt idx="715">
                  <c:v>0.49470775953948493</c:v>
                </c:pt>
                <c:pt idx="716">
                  <c:v>0.50554797668603046</c:v>
                </c:pt>
                <c:pt idx="717">
                  <c:v>0.51626798780714755</c:v>
                </c:pt>
                <c:pt idx="718">
                  <c:v>0.52678066289847436</c:v>
                </c:pt>
                <c:pt idx="719">
                  <c:v>0.53707781096139284</c:v>
                </c:pt>
                <c:pt idx="720">
                  <c:v>0.54708934795651909</c:v>
                </c:pt>
                <c:pt idx="721">
                  <c:v>0.55679951070059663</c:v>
                </c:pt>
                <c:pt idx="722">
                  <c:v>0.56627987874255692</c:v>
                </c:pt>
                <c:pt idx="723">
                  <c:v>0.57534651255344416</c:v>
                </c:pt>
                <c:pt idx="724">
                  <c:v>0.58401797921814913</c:v>
                </c:pt>
                <c:pt idx="725">
                  <c:v>0.59233584061848354</c:v>
                </c:pt>
                <c:pt idx="726">
                  <c:v>0.60022433862728974</c:v>
                </c:pt>
                <c:pt idx="727">
                  <c:v>0.60767700239884193</c:v>
                </c:pt>
                <c:pt idx="728">
                  <c:v>0.61460113763071611</c:v>
                </c:pt>
                <c:pt idx="729">
                  <c:v>0.62106595620756277</c:v>
                </c:pt>
                <c:pt idx="730">
                  <c:v>0.62704209901133034</c:v>
                </c:pt>
                <c:pt idx="731">
                  <c:v>0.63238325233257486</c:v>
                </c:pt>
                <c:pt idx="732">
                  <c:v>0.63722172314784131</c:v>
                </c:pt>
                <c:pt idx="733">
                  <c:v>0.6414967846207712</c:v>
                </c:pt>
                <c:pt idx="734">
                  <c:v>0.64517447317094823</c:v>
                </c:pt>
                <c:pt idx="735">
                  <c:v>0.64823723957281554</c:v>
                </c:pt>
                <c:pt idx="736">
                  <c:v>0.65063775943988489</c:v>
                </c:pt>
                <c:pt idx="737">
                  <c:v>0.65248838875808224</c:v>
                </c:pt>
                <c:pt idx="738">
                  <c:v>0.65366499170836878</c:v>
                </c:pt>
                <c:pt idx="739">
                  <c:v>0.65415933605733811</c:v>
                </c:pt>
                <c:pt idx="740">
                  <c:v>0.65409397680966441</c:v>
                </c:pt>
                <c:pt idx="741">
                  <c:v>0.65336412602666949</c:v>
                </c:pt>
                <c:pt idx="742">
                  <c:v>0.65196860692535863</c:v>
                </c:pt>
                <c:pt idx="743">
                  <c:v>0.64993430576209954</c:v>
                </c:pt>
                <c:pt idx="744">
                  <c:v>0.64729185600607098</c:v>
                </c:pt>
                <c:pt idx="745">
                  <c:v>0.64405365444295626</c:v>
                </c:pt>
                <c:pt idx="746">
                  <c:v>0.64014998008314838</c:v>
                </c:pt>
                <c:pt idx="747">
                  <c:v>0.63567503951772797</c:v>
                </c:pt>
                <c:pt idx="748">
                  <c:v>0.63064623482359938</c:v>
                </c:pt>
                <c:pt idx="749">
                  <c:v>0.62500877966730939</c:v>
                </c:pt>
                <c:pt idx="750">
                  <c:v>0.61883305961693835</c:v>
                </c:pt>
                <c:pt idx="751">
                  <c:v>0.612136106404228</c:v>
                </c:pt>
                <c:pt idx="752">
                  <c:v>0.60497111852277174</c:v>
                </c:pt>
                <c:pt idx="753">
                  <c:v>0.59729337471436084</c:v>
                </c:pt>
                <c:pt idx="754">
                  <c:v>0.58913378243414594</c:v>
                </c:pt>
                <c:pt idx="755">
                  <c:v>0.58059901158128968</c:v>
                </c:pt>
                <c:pt idx="756">
                  <c:v>0.57164984547476139</c:v>
                </c:pt>
                <c:pt idx="757">
                  <c:v>0.56230124123560588</c:v>
                </c:pt>
                <c:pt idx="758">
                  <c:v>0.55260762742149006</c:v>
                </c:pt>
                <c:pt idx="759">
                  <c:v>0.54263189662727229</c:v>
                </c:pt>
                <c:pt idx="760">
                  <c:v>0.53236231383693589</c:v>
                </c:pt>
                <c:pt idx="761">
                  <c:v>0.52178080964194373</c:v>
                </c:pt>
                <c:pt idx="762">
                  <c:v>0.51101480686663614</c:v>
                </c:pt>
                <c:pt idx="763">
                  <c:v>0.50006755458976959</c:v>
                </c:pt>
                <c:pt idx="764">
                  <c:v>0.4889124574786527</c:v>
                </c:pt>
                <c:pt idx="765">
                  <c:v>0.47761419406749656</c:v>
                </c:pt>
                <c:pt idx="766">
                  <c:v>0.46622797506167191</c:v>
                </c:pt>
                <c:pt idx="767">
                  <c:v>0.45477566266477537</c:v>
                </c:pt>
                <c:pt idx="768">
                  <c:v>0.44322936184555756</c:v>
                </c:pt>
                <c:pt idx="769">
                  <c:v>0.43164604696331393</c:v>
                </c:pt>
                <c:pt idx="770">
                  <c:v>0.42009140192568456</c:v>
                </c:pt>
                <c:pt idx="771">
                  <c:v>0.40855093729815567</c:v>
                </c:pt>
                <c:pt idx="772">
                  <c:v>0.39702454689558186</c:v>
                </c:pt>
                <c:pt idx="773">
                  <c:v>0.38558007208845352</c:v>
                </c:pt>
                <c:pt idx="774">
                  <c:v>0.37424822322017171</c:v>
                </c:pt>
                <c:pt idx="775">
                  <c:v>0.36299744142330798</c:v>
                </c:pt>
                <c:pt idx="776">
                  <c:v>0.35185676440158742</c:v>
                </c:pt>
                <c:pt idx="777">
                  <c:v>0.34086879280291704</c:v>
                </c:pt>
                <c:pt idx="778">
                  <c:v>0.33006686823712977</c:v>
                </c:pt>
                <c:pt idx="779">
                  <c:v>0.3194206028268885</c:v>
                </c:pt>
                <c:pt idx="780">
                  <c:v>0.30893140019521742</c:v>
                </c:pt>
                <c:pt idx="781">
                  <c:v>0.29868007363455645</c:v>
                </c:pt>
                <c:pt idx="782">
                  <c:v>0.28864136419916053</c:v>
                </c:pt>
                <c:pt idx="783">
                  <c:v>0.27878975575033355</c:v>
                </c:pt>
                <c:pt idx="784">
                  <c:v>0.26917004213008511</c:v>
                </c:pt>
                <c:pt idx="785">
                  <c:v>0.25980030866213405</c:v>
                </c:pt>
                <c:pt idx="786">
                  <c:v>0.25067922211057275</c:v>
                </c:pt>
                <c:pt idx="787">
                  <c:v>0.2417644701538241</c:v>
                </c:pt>
                <c:pt idx="788">
                  <c:v>0.23310918119886159</c:v>
                </c:pt>
                <c:pt idx="789">
                  <c:v>0.22474213149107874</c:v>
                </c:pt>
                <c:pt idx="790">
                  <c:v>0.21659013128669724</c:v>
                </c:pt>
                <c:pt idx="791">
                  <c:v>0.20868234471775271</c:v>
                </c:pt>
                <c:pt idx="792">
                  <c:v>0.20103909716699009</c:v>
                </c:pt>
                <c:pt idx="793">
                  <c:v>0.19365779014295659</c:v>
                </c:pt>
                <c:pt idx="794">
                  <c:v>0.18651818325192479</c:v>
                </c:pt>
                <c:pt idx="795">
                  <c:v>0.17959140404790591</c:v>
                </c:pt>
                <c:pt idx="796">
                  <c:v>0.17294777317783841</c:v>
                </c:pt>
                <c:pt idx="797">
                  <c:v>0.16654309459702657</c:v>
                </c:pt>
                <c:pt idx="798">
                  <c:v>0.16033460720081411</c:v>
                </c:pt>
                <c:pt idx="799">
                  <c:v>0.15436604335815809</c:v>
                </c:pt>
                <c:pt idx="800">
                  <c:v>0.14863598002923478</c:v>
                </c:pt>
                <c:pt idx="801">
                  <c:v>0.14313917998409292</c:v>
                </c:pt>
                <c:pt idx="802">
                  <c:v>0.13780978354415449</c:v>
                </c:pt>
                <c:pt idx="803">
                  <c:v>0.1326990920187669</c:v>
                </c:pt>
                <c:pt idx="804">
                  <c:v>0.12782877765187006</c:v>
                </c:pt>
                <c:pt idx="805">
                  <c:v>0.12310806382442931</c:v>
                </c:pt>
                <c:pt idx="806">
                  <c:v>0.1185731737053725</c:v>
                </c:pt>
                <c:pt idx="807">
                  <c:v>0.11422919206444541</c:v>
                </c:pt>
                <c:pt idx="808">
                  <c:v>0.11007622222094794</c:v>
                </c:pt>
                <c:pt idx="809">
                  <c:v>0.10608097486116524</c:v>
                </c:pt>
                <c:pt idx="810">
                  <c:v>0.10221277045371056</c:v>
                </c:pt>
                <c:pt idx="811">
                  <c:v>9.854973077922996E-2</c:v>
                </c:pt>
                <c:pt idx="812">
                  <c:v>9.5030372935638707E-2</c:v>
                </c:pt>
                <c:pt idx="813">
                  <c:v>9.1616429432239702E-2</c:v>
                </c:pt>
                <c:pt idx="814">
                  <c:v>8.8361331499897999E-2</c:v>
                </c:pt>
                <c:pt idx="815">
                  <c:v>8.5250295334452858E-2</c:v>
                </c:pt>
                <c:pt idx="816">
                  <c:v>8.2274704079580832E-2</c:v>
                </c:pt>
                <c:pt idx="817">
                  <c:v>7.9392327620347911E-2</c:v>
                </c:pt>
                <c:pt idx="818">
                  <c:v>7.6626693826004733E-2</c:v>
                </c:pt>
                <c:pt idx="819">
                  <c:v>7.4015858420732647E-2</c:v>
                </c:pt>
                <c:pt idx="820">
                  <c:v>7.147366344910018E-2</c:v>
                </c:pt>
                <c:pt idx="821">
                  <c:v>6.903014089215205E-2</c:v>
                </c:pt>
                <c:pt idx="822">
                  <c:v>6.6715299282472745E-2</c:v>
                </c:pt>
                <c:pt idx="823">
                  <c:v>6.4495400071132206E-2</c:v>
                </c:pt>
                <c:pt idx="824">
                  <c:v>6.2364755355867586E-2</c:v>
                </c:pt>
                <c:pt idx="825">
                  <c:v>6.0292331393727548E-2</c:v>
                </c:pt>
                <c:pt idx="826">
                  <c:v>5.8339092253268186E-2</c:v>
                </c:pt>
                <c:pt idx="827">
                  <c:v>5.647890447455782E-2</c:v>
                </c:pt>
                <c:pt idx="828">
                  <c:v>5.4653721490847858E-2</c:v>
                </c:pt>
                <c:pt idx="829">
                  <c:v>5.2931390497529721E-2</c:v>
                </c:pt>
                <c:pt idx="830">
                  <c:v>5.1288239170038434E-2</c:v>
                </c:pt>
                <c:pt idx="831">
                  <c:v>4.9712489340512374E-2</c:v>
                </c:pt>
                <c:pt idx="832">
                  <c:v>4.81889837141539E-2</c:v>
                </c:pt>
                <c:pt idx="833">
                  <c:v>4.672348386215288E-2</c:v>
                </c:pt>
                <c:pt idx="834">
                  <c:v>4.5358364705336843E-2</c:v>
                </c:pt>
                <c:pt idx="835">
                  <c:v>4.4022379419452543E-2</c:v>
                </c:pt>
                <c:pt idx="836">
                  <c:v>4.2731799019776723E-2</c:v>
                </c:pt>
                <c:pt idx="837">
                  <c:v>4.1521278186791459E-2</c:v>
                </c:pt>
                <c:pt idx="838">
                  <c:v>4.0351491565486688E-2</c:v>
                </c:pt>
                <c:pt idx="839">
                  <c:v>3.9233903848903025E-2</c:v>
                </c:pt>
                <c:pt idx="840">
                  <c:v>3.8138708417192906E-2</c:v>
                </c:pt>
                <c:pt idx="841">
                  <c:v>3.710772534955694E-2</c:v>
                </c:pt>
                <c:pt idx="842">
                  <c:v>3.6128807028895482E-2</c:v>
                </c:pt>
                <c:pt idx="843">
                  <c:v>3.5151725633206385E-2</c:v>
                </c:pt>
                <c:pt idx="844">
                  <c:v>3.4231453510192383E-2</c:v>
                </c:pt>
                <c:pt idx="845">
                  <c:v>3.3349280597089227E-2</c:v>
                </c:pt>
                <c:pt idx="846">
                  <c:v>3.2493318806943325E-2</c:v>
                </c:pt>
                <c:pt idx="847">
                  <c:v>3.1661877356215465E-2</c:v>
                </c:pt>
                <c:pt idx="848">
                  <c:v>3.0845193425948578E-2</c:v>
                </c:pt>
                <c:pt idx="849">
                  <c:v>3.0084486955269881E-2</c:v>
                </c:pt>
                <c:pt idx="850">
                  <c:v>2.9329822431476131E-2</c:v>
                </c:pt>
                <c:pt idx="851">
                  <c:v>2.8582480808268754E-2</c:v>
                </c:pt>
                <c:pt idx="852">
                  <c:v>2.7877750952727615E-2</c:v>
                </c:pt>
                <c:pt idx="853">
                  <c:v>2.7185131718444881E-2</c:v>
                </c:pt>
                <c:pt idx="854">
                  <c:v>2.6509134404151532E-2</c:v>
                </c:pt>
                <c:pt idx="855">
                  <c:v>2.5835078722535276E-2</c:v>
                </c:pt>
                <c:pt idx="856">
                  <c:v>2.518905807985709E-2</c:v>
                </c:pt>
                <c:pt idx="857">
                  <c:v>2.4570689746605912E-2</c:v>
                </c:pt>
                <c:pt idx="858">
                  <c:v>2.3938076548159971E-2</c:v>
                </c:pt>
                <c:pt idx="859">
                  <c:v>2.3328236739191995E-2</c:v>
                </c:pt>
                <c:pt idx="860">
                  <c:v>2.2743172862728332E-2</c:v>
                </c:pt>
                <c:pt idx="861">
                  <c:v>2.2160966918827435E-2</c:v>
                </c:pt>
                <c:pt idx="862">
                  <c:v>2.1584375099749642E-2</c:v>
                </c:pt>
                <c:pt idx="863">
                  <c:v>2.1021247072159324E-2</c:v>
                </c:pt>
                <c:pt idx="864">
                  <c:v>2.0483703902348386E-2</c:v>
                </c:pt>
                <c:pt idx="865">
                  <c:v>1.9948214848264555E-2</c:v>
                </c:pt>
                <c:pt idx="866">
                  <c:v>1.941373945073796E-2</c:v>
                </c:pt>
                <c:pt idx="867">
                  <c:v>1.8905030954792033E-2</c:v>
                </c:pt>
                <c:pt idx="868">
                  <c:v>1.8411510433495107E-2</c:v>
                </c:pt>
                <c:pt idx="869">
                  <c:v>1.7919845812963971E-2</c:v>
                </c:pt>
                <c:pt idx="870">
                  <c:v>1.7438183196814314E-2</c:v>
                </c:pt>
                <c:pt idx="871">
                  <c:v>1.6981698187867354E-2</c:v>
                </c:pt>
                <c:pt idx="872">
                  <c:v>1.6540872181732155E-2</c:v>
                </c:pt>
                <c:pt idx="873">
                  <c:v>1.6098230135126877E-2</c:v>
                </c:pt>
                <c:pt idx="874">
                  <c:v>1.5675090273801897E-2</c:v>
                </c:pt>
                <c:pt idx="875">
                  <c:v>1.5276777441895961E-2</c:v>
                </c:pt>
                <c:pt idx="876">
                  <c:v>1.4887034935275078E-2</c:v>
                </c:pt>
                <c:pt idx="877">
                  <c:v>1.4503139072332635E-2</c:v>
                </c:pt>
                <c:pt idx="878">
                  <c:v>1.4141750642828426E-2</c:v>
                </c:pt>
                <c:pt idx="879">
                  <c:v>1.3805191817830775E-2</c:v>
                </c:pt>
                <c:pt idx="880">
                  <c:v>1.3473478517333382E-2</c:v>
                </c:pt>
                <c:pt idx="881">
                  <c:v>1.3152499458689234E-2</c:v>
                </c:pt>
                <c:pt idx="882">
                  <c:v>1.2859192287649578E-2</c:v>
                </c:pt>
                <c:pt idx="883">
                  <c:v>1.2583000184638572E-2</c:v>
                </c:pt>
                <c:pt idx="884">
                  <c:v>1.231271660531274E-2</c:v>
                </c:pt>
                <c:pt idx="885">
                  <c:v>1.2056783610279505E-2</c:v>
                </c:pt>
                <c:pt idx="886">
                  <c:v>1.1831171661341355E-2</c:v>
                </c:pt>
                <c:pt idx="887">
                  <c:v>1.1615277085447958E-2</c:v>
                </c:pt>
                <c:pt idx="888">
                  <c:v>1.140648375367527E-2</c:v>
                </c:pt>
                <c:pt idx="889">
                  <c:v>1.1219942882724042E-2</c:v>
                </c:pt>
                <c:pt idx="890">
                  <c:v>1.1054860452498887E-2</c:v>
                </c:pt>
                <c:pt idx="891">
                  <c:v>1.090253686442641E-2</c:v>
                </c:pt>
                <c:pt idx="892">
                  <c:v>1.0755821818342788E-2</c:v>
                </c:pt>
                <c:pt idx="893">
                  <c:v>1.063642317675394E-2</c:v>
                </c:pt>
                <c:pt idx="894">
                  <c:v>1.0535282257584261E-2</c:v>
                </c:pt>
                <c:pt idx="895">
                  <c:v>1.0440364748975743E-2</c:v>
                </c:pt>
                <c:pt idx="896">
                  <c:v>1.0363008912876127E-2</c:v>
                </c:pt>
                <c:pt idx="897">
                  <c:v>1.0304321844931054E-2</c:v>
                </c:pt>
                <c:pt idx="898">
                  <c:v>1.0268702569499577E-2</c:v>
                </c:pt>
                <c:pt idx="899">
                  <c:v>1.023889333004651E-2</c:v>
                </c:pt>
                <c:pt idx="900">
                  <c:v>1.0225818674487172E-2</c:v>
                </c:pt>
                <c:pt idx="901">
                  <c:v>1.024359383858405E-2</c:v>
                </c:pt>
                <c:pt idx="902">
                  <c:v>1.0271752061584089E-2</c:v>
                </c:pt>
                <c:pt idx="903">
                  <c:v>1.0316728654118264E-2</c:v>
                </c:pt>
                <c:pt idx="904">
                  <c:v>1.0384935652255673E-2</c:v>
                </c:pt>
                <c:pt idx="905">
                  <c:v>1.0478007727390909E-2</c:v>
                </c:pt>
                <c:pt idx="906">
                  <c:v>1.0594290397623623E-2</c:v>
                </c:pt>
                <c:pt idx="907">
                  <c:v>1.0723979038821331E-2</c:v>
                </c:pt>
                <c:pt idx="908">
                  <c:v>1.0890044502791039E-2</c:v>
                </c:pt>
                <c:pt idx="909">
                  <c:v>1.1084771179058319E-2</c:v>
                </c:pt>
                <c:pt idx="910">
                  <c:v>1.1302067227200433E-2</c:v>
                </c:pt>
                <c:pt idx="911">
                  <c:v>1.1553917014063655E-2</c:v>
                </c:pt>
                <c:pt idx="912">
                  <c:v>1.18373872687335E-2</c:v>
                </c:pt>
                <c:pt idx="913">
                  <c:v>1.2166008572203804E-2</c:v>
                </c:pt>
                <c:pt idx="914">
                  <c:v>1.252462035760463E-2</c:v>
                </c:pt>
                <c:pt idx="915">
                  <c:v>1.2920494969779433E-2</c:v>
                </c:pt>
                <c:pt idx="916">
                  <c:v>1.3374181189705134E-2</c:v>
                </c:pt>
                <c:pt idx="917">
                  <c:v>1.3866185678660842E-2</c:v>
                </c:pt>
                <c:pt idx="918">
                  <c:v>1.4407464365571585E-2</c:v>
                </c:pt>
                <c:pt idx="919">
                  <c:v>1.5001325595159749E-2</c:v>
                </c:pt>
                <c:pt idx="920">
                  <c:v>1.5654013971332332E-2</c:v>
                </c:pt>
                <c:pt idx="921">
                  <c:v>1.6369228783283216E-2</c:v>
                </c:pt>
                <c:pt idx="922">
                  <c:v>1.7131271119213375E-2</c:v>
                </c:pt>
                <c:pt idx="923">
                  <c:v>1.796911304802706E-2</c:v>
                </c:pt>
                <c:pt idx="924">
                  <c:v>1.887452554022185E-2</c:v>
                </c:pt>
                <c:pt idx="925">
                  <c:v>1.9840786057874725E-2</c:v>
                </c:pt>
                <c:pt idx="926">
                  <c:v>2.0882471429879333E-2</c:v>
                </c:pt>
                <c:pt idx="927">
                  <c:v>2.1992103828868965E-2</c:v>
                </c:pt>
                <c:pt idx="928">
                  <c:v>2.3185010193791013E-2</c:v>
                </c:pt>
                <c:pt idx="929">
                  <c:v>2.4444809931117601E-2</c:v>
                </c:pt>
                <c:pt idx="930">
                  <c:v>2.5775503957513397E-2</c:v>
                </c:pt>
                <c:pt idx="931">
                  <c:v>2.7194561328590522E-2</c:v>
                </c:pt>
                <c:pt idx="932">
                  <c:v>2.8680303528937089E-2</c:v>
                </c:pt>
                <c:pt idx="933">
                  <c:v>3.0240071566832092E-2</c:v>
                </c:pt>
                <c:pt idx="934">
                  <c:v>3.187261616034192E-2</c:v>
                </c:pt>
                <c:pt idx="935">
                  <c:v>3.3575308342667046E-2</c:v>
                </c:pt>
                <c:pt idx="936">
                  <c:v>3.5350937339807896E-2</c:v>
                </c:pt>
                <c:pt idx="937">
                  <c:v>3.7177792595920148E-2</c:v>
                </c:pt>
                <c:pt idx="938">
                  <c:v>3.9070426229630362E-2</c:v>
                </c:pt>
                <c:pt idx="939">
                  <c:v>4.1023218079754183E-2</c:v>
                </c:pt>
                <c:pt idx="940">
                  <c:v>4.3014713774788098E-2</c:v>
                </c:pt>
                <c:pt idx="941">
                  <c:v>4.505349891247025E-2</c:v>
                </c:pt>
                <c:pt idx="942">
                  <c:v>4.7126535122185911E-2</c:v>
                </c:pt>
                <c:pt idx="943">
                  <c:v>4.9232376595941429E-2</c:v>
                </c:pt>
                <c:pt idx="944">
                  <c:v>5.1355666189332877E-2</c:v>
                </c:pt>
                <c:pt idx="945">
                  <c:v>5.3485530223204979E-2</c:v>
                </c:pt>
                <c:pt idx="946">
                  <c:v>5.5631063667360293E-2</c:v>
                </c:pt>
                <c:pt idx="947">
                  <c:v>5.7764686844864445E-2</c:v>
                </c:pt>
                <c:pt idx="948">
                  <c:v>5.9880784033811418E-2</c:v>
                </c:pt>
                <c:pt idx="949">
                  <c:v>6.1977427653906049E-2</c:v>
                </c:pt>
                <c:pt idx="950">
                  <c:v>6.4037841816906582E-2</c:v>
                </c:pt>
                <c:pt idx="951">
                  <c:v>6.6057808612942207E-2</c:v>
                </c:pt>
                <c:pt idx="952">
                  <c:v>6.8018998059939301E-2</c:v>
                </c:pt>
                <c:pt idx="953">
                  <c:v>6.9921483430336592E-2</c:v>
                </c:pt>
                <c:pt idx="954">
                  <c:v>7.1756035001156765E-2</c:v>
                </c:pt>
                <c:pt idx="955">
                  <c:v>7.3504539054550302E-2</c:v>
                </c:pt>
                <c:pt idx="956">
                  <c:v>7.5167639148151957E-2</c:v>
                </c:pt>
                <c:pt idx="957">
                  <c:v>7.6735138874471864E-2</c:v>
                </c:pt>
                <c:pt idx="958">
                  <c:v>7.8201545577415085E-2</c:v>
                </c:pt>
                <c:pt idx="959">
                  <c:v>7.9557566634257365E-2</c:v>
                </c:pt>
                <c:pt idx="960">
                  <c:v>8.0796769306672817E-2</c:v>
                </c:pt>
                <c:pt idx="961">
                  <c:v>8.1923069401275514E-2</c:v>
                </c:pt>
                <c:pt idx="962">
                  <c:v>8.2924591431094319E-2</c:v>
                </c:pt>
                <c:pt idx="963">
                  <c:v>8.3798735293681745E-2</c:v>
                </c:pt>
                <c:pt idx="964">
                  <c:v>8.4548470243009252E-2</c:v>
                </c:pt>
                <c:pt idx="965">
                  <c:v>8.517199282050382E-2</c:v>
                </c:pt>
                <c:pt idx="966">
                  <c:v>8.5668654297487837E-2</c:v>
                </c:pt>
                <c:pt idx="967">
                  <c:v>8.6037488836681761E-2</c:v>
                </c:pt>
                <c:pt idx="968">
                  <c:v>8.6285983106446945E-2</c:v>
                </c:pt>
                <c:pt idx="969">
                  <c:v>8.6417075170337837E-2</c:v>
                </c:pt>
                <c:pt idx="970">
                  <c:v>8.6431531150972837E-2</c:v>
                </c:pt>
                <c:pt idx="971">
                  <c:v>8.6336822921437448E-2</c:v>
                </c:pt>
                <c:pt idx="972">
                  <c:v>8.6140250860388429E-2</c:v>
                </c:pt>
                <c:pt idx="973">
                  <c:v>8.5851151218180696E-2</c:v>
                </c:pt>
                <c:pt idx="974">
                  <c:v>8.5471758411185067E-2</c:v>
                </c:pt>
                <c:pt idx="975">
                  <c:v>8.5014040546051786E-2</c:v>
                </c:pt>
                <c:pt idx="976">
                  <c:v>8.449000799091598E-2</c:v>
                </c:pt>
                <c:pt idx="977">
                  <c:v>8.3905766858389852E-2</c:v>
                </c:pt>
                <c:pt idx="978">
                  <c:v>8.3273589619059715E-2</c:v>
                </c:pt>
                <c:pt idx="979">
                  <c:v>8.2601294985674631E-2</c:v>
                </c:pt>
                <c:pt idx="980">
                  <c:v>8.1905487446648398E-2</c:v>
                </c:pt>
                <c:pt idx="981">
                  <c:v>8.1194702336125552E-2</c:v>
                </c:pt>
                <c:pt idx="982">
                  <c:v>8.0476430434816865E-2</c:v>
                </c:pt>
                <c:pt idx="983">
                  <c:v>7.9768364227172581E-2</c:v>
                </c:pt>
                <c:pt idx="984">
                  <c:v>7.9078330313973308E-2</c:v>
                </c:pt>
                <c:pt idx="985">
                  <c:v>7.8419662882315611E-2</c:v>
                </c:pt>
                <c:pt idx="986">
                  <c:v>7.7799791749695896E-2</c:v>
                </c:pt>
                <c:pt idx="987">
                  <c:v>7.7231658963709399E-2</c:v>
                </c:pt>
                <c:pt idx="988">
                  <c:v>7.6729787499002E-2</c:v>
                </c:pt>
                <c:pt idx="989">
                  <c:v>7.6296331223596747E-2</c:v>
                </c:pt>
                <c:pt idx="990">
                  <c:v>7.5946001679217626E-2</c:v>
                </c:pt>
                <c:pt idx="991">
                  <c:v>7.5688106105792782E-2</c:v>
                </c:pt>
                <c:pt idx="992">
                  <c:v>7.5530103374372146E-2</c:v>
                </c:pt>
                <c:pt idx="993">
                  <c:v>7.5481206394044473E-2</c:v>
                </c:pt>
                <c:pt idx="994">
                  <c:v>7.5546659331220345E-2</c:v>
                </c:pt>
                <c:pt idx="995">
                  <c:v>7.5739041891832379E-2</c:v>
                </c:pt>
                <c:pt idx="996">
                  <c:v>7.6061588957571605E-2</c:v>
                </c:pt>
                <c:pt idx="997">
                  <c:v>7.6519870933812129E-2</c:v>
                </c:pt>
                <c:pt idx="998">
                  <c:v>7.7123327230222194E-2</c:v>
                </c:pt>
                <c:pt idx="999">
                  <c:v>7.78753434288465E-2</c:v>
                </c:pt>
                <c:pt idx="1000">
                  <c:v>7.8782442333470301E-2</c:v>
                </c:pt>
              </c:numCache>
            </c:numRef>
          </c:yVal>
          <c:smooth val="1"/>
          <c:extLst>
            <c:ext xmlns:c16="http://schemas.microsoft.com/office/drawing/2014/chart" uri="{C3380CC4-5D6E-409C-BE32-E72D297353CC}">
              <c16:uniqueId val="{00000000-07AA-48B1-B897-2E262D992EA1}"/>
            </c:ext>
          </c:extLst>
        </c:ser>
        <c:dLbls>
          <c:showLegendKey val="0"/>
          <c:showVal val="0"/>
          <c:showCatName val="0"/>
          <c:showSerName val="0"/>
          <c:showPercent val="0"/>
          <c:showBubbleSize val="0"/>
        </c:dLbls>
        <c:axId val="163260719"/>
        <c:axId val="163256975"/>
      </c:scatterChart>
      <c:valAx>
        <c:axId val="163260719"/>
        <c:scaling>
          <c:orientation val="minMax"/>
          <c:max val="17"/>
          <c:min val="13"/>
        </c:scaling>
        <c:delete val="1"/>
        <c:axPos val="b"/>
        <c:numFmt formatCode="General" sourceLinked="1"/>
        <c:majorTickMark val="none"/>
        <c:minorTickMark val="none"/>
        <c:tickLblPos val="nextTo"/>
        <c:crossAx val="163256975"/>
        <c:crosses val="autoZero"/>
        <c:crossBetween val="midCat"/>
      </c:valAx>
      <c:valAx>
        <c:axId val="163256975"/>
        <c:scaling>
          <c:orientation val="minMax"/>
          <c:min val="0"/>
        </c:scaling>
        <c:delete val="1"/>
        <c:axPos val="l"/>
        <c:numFmt formatCode="General" sourceLinked="1"/>
        <c:majorTickMark val="none"/>
        <c:minorTickMark val="none"/>
        <c:tickLblPos val="nextTo"/>
        <c:crossAx val="163260719"/>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16337F-950C-4146-913E-9FCD8BCAF4CB}" type="doc">
      <dgm:prSet loTypeId="urn:microsoft.com/office/officeart/2005/8/layout/hProcess6" loCatId="process" qsTypeId="urn:microsoft.com/office/officeart/2005/8/quickstyle/simple5" qsCatId="simple" csTypeId="urn:microsoft.com/office/officeart/2005/8/colors/accent1_2" csCatId="accent1" phldr="1"/>
      <dgm:spPr/>
    </dgm:pt>
    <dgm:pt modelId="{9487CC58-9541-40D5-916E-209F95E2C47F}">
      <dgm:prSet phldrT="[Text]"/>
      <dgm:spPr/>
      <dgm:t>
        <a:bodyPr/>
        <a:lstStyle/>
        <a:p>
          <a:r>
            <a:rPr lang="en-US" altLang="zh-CN" dirty="0"/>
            <a:t>Step1 </a:t>
          </a:r>
          <a:endParaRPr lang="zh-CN" altLang="en-US" dirty="0"/>
        </a:p>
      </dgm:t>
    </dgm:pt>
    <dgm:pt modelId="{B534F374-75FF-4D43-A3BE-BD2B8C470007}" type="parTrans" cxnId="{105D5A3D-C682-404D-B5AE-FBC6DE03F940}">
      <dgm:prSet/>
      <dgm:spPr/>
      <dgm:t>
        <a:bodyPr/>
        <a:lstStyle/>
        <a:p>
          <a:endParaRPr lang="zh-CN" altLang="en-US"/>
        </a:p>
      </dgm:t>
    </dgm:pt>
    <dgm:pt modelId="{521D279E-E10D-4D1B-B73B-447E91CD2D0C}" type="sibTrans" cxnId="{105D5A3D-C682-404D-B5AE-FBC6DE03F940}">
      <dgm:prSet/>
      <dgm:spPr/>
      <dgm:t>
        <a:bodyPr/>
        <a:lstStyle/>
        <a:p>
          <a:endParaRPr lang="zh-CN" altLang="en-US"/>
        </a:p>
      </dgm:t>
    </dgm:pt>
    <dgm:pt modelId="{837288A5-454D-4274-BE98-CF70AFE836D0}">
      <dgm:prSet phldrT="[Text]"/>
      <dgm:spPr/>
      <dgm:t>
        <a:bodyPr/>
        <a:lstStyle/>
        <a:p>
          <a:r>
            <a:rPr lang="en-US" altLang="zh-CN" dirty="0"/>
            <a:t>Step3 </a:t>
          </a:r>
          <a:endParaRPr lang="zh-CN" altLang="en-US" dirty="0"/>
        </a:p>
      </dgm:t>
    </dgm:pt>
    <dgm:pt modelId="{6DC7E1CC-169D-43C6-A2EE-711F95F14409}" type="parTrans" cxnId="{72C12D29-3562-485F-8A47-D65ED7CEB239}">
      <dgm:prSet/>
      <dgm:spPr/>
      <dgm:t>
        <a:bodyPr/>
        <a:lstStyle/>
        <a:p>
          <a:endParaRPr lang="zh-CN" altLang="en-US"/>
        </a:p>
      </dgm:t>
    </dgm:pt>
    <dgm:pt modelId="{A0691082-2DB8-40E3-A662-E05E0181ADE0}" type="sibTrans" cxnId="{72C12D29-3562-485F-8A47-D65ED7CEB239}">
      <dgm:prSet/>
      <dgm:spPr/>
      <dgm:t>
        <a:bodyPr/>
        <a:lstStyle/>
        <a:p>
          <a:endParaRPr lang="zh-CN" altLang="en-US"/>
        </a:p>
      </dgm:t>
    </dgm:pt>
    <dgm:pt modelId="{8EFD490E-C858-48CE-8FF6-275F95722391}">
      <dgm:prSet phldrT="[Text]"/>
      <dgm:spPr/>
      <dgm:t>
        <a:bodyPr/>
        <a:lstStyle/>
        <a:p>
          <a:r>
            <a:rPr lang="en-US" altLang="zh-CN" dirty="0"/>
            <a:t>Step6 </a:t>
          </a:r>
          <a:endParaRPr lang="zh-CN" altLang="en-US" dirty="0"/>
        </a:p>
      </dgm:t>
    </dgm:pt>
    <dgm:pt modelId="{0FDAE9F9-BA4D-4A61-AC88-70F21E25389A}" type="parTrans" cxnId="{600D5B84-714A-441A-B726-26967176C82E}">
      <dgm:prSet/>
      <dgm:spPr/>
      <dgm:t>
        <a:bodyPr/>
        <a:lstStyle/>
        <a:p>
          <a:endParaRPr lang="zh-CN" altLang="en-US"/>
        </a:p>
      </dgm:t>
    </dgm:pt>
    <dgm:pt modelId="{ECE60310-7EE6-45D2-B9AC-6D1856373391}" type="sibTrans" cxnId="{600D5B84-714A-441A-B726-26967176C82E}">
      <dgm:prSet/>
      <dgm:spPr/>
      <dgm:t>
        <a:bodyPr/>
        <a:lstStyle/>
        <a:p>
          <a:endParaRPr lang="zh-CN" altLang="en-US"/>
        </a:p>
      </dgm:t>
    </dgm:pt>
    <dgm:pt modelId="{E77D1D88-F9B5-4891-899E-D93404F4F3F9}">
      <dgm:prSet phldrT="[Text]"/>
      <dgm:spPr/>
      <dgm:t>
        <a:bodyPr/>
        <a:lstStyle/>
        <a:p>
          <a:r>
            <a:rPr lang="en-US" altLang="zh-CN" dirty="0"/>
            <a:t>Step4 </a:t>
          </a:r>
          <a:endParaRPr lang="zh-CN" altLang="en-US" dirty="0"/>
        </a:p>
      </dgm:t>
    </dgm:pt>
    <dgm:pt modelId="{966B18FD-0FB1-452C-B1D2-43C9D3E45BC0}" type="parTrans" cxnId="{76350006-8B22-4869-B881-8ADB91E1B466}">
      <dgm:prSet/>
      <dgm:spPr/>
      <dgm:t>
        <a:bodyPr/>
        <a:lstStyle/>
        <a:p>
          <a:endParaRPr lang="zh-CN" altLang="en-US"/>
        </a:p>
      </dgm:t>
    </dgm:pt>
    <dgm:pt modelId="{3AC2AAE2-4C96-4D67-9BE1-30B29EBF43FF}" type="sibTrans" cxnId="{76350006-8B22-4869-B881-8ADB91E1B466}">
      <dgm:prSet/>
      <dgm:spPr/>
      <dgm:t>
        <a:bodyPr/>
        <a:lstStyle/>
        <a:p>
          <a:endParaRPr lang="zh-CN" altLang="en-US"/>
        </a:p>
      </dgm:t>
    </dgm:pt>
    <dgm:pt modelId="{C253F03F-7FB6-463C-ACD5-5B938F664611}">
      <dgm:prSet phldrT="[Text]"/>
      <dgm:spPr/>
      <dgm:t>
        <a:bodyPr/>
        <a:lstStyle/>
        <a:p>
          <a:r>
            <a:rPr lang="en-US" altLang="zh-CN" dirty="0"/>
            <a:t>Step5 </a:t>
          </a:r>
          <a:endParaRPr lang="zh-CN" altLang="en-US" dirty="0"/>
        </a:p>
      </dgm:t>
    </dgm:pt>
    <dgm:pt modelId="{6FE47D12-6AEB-468F-870F-38C9173D12A0}" type="parTrans" cxnId="{D89DE6D8-DC9E-4917-A683-6F2D2001D7F1}">
      <dgm:prSet/>
      <dgm:spPr/>
      <dgm:t>
        <a:bodyPr/>
        <a:lstStyle/>
        <a:p>
          <a:endParaRPr lang="zh-CN" altLang="en-US"/>
        </a:p>
      </dgm:t>
    </dgm:pt>
    <dgm:pt modelId="{F848CFE6-9576-48D7-BA99-5C7C2AE2AB5B}" type="sibTrans" cxnId="{D89DE6D8-DC9E-4917-A683-6F2D2001D7F1}">
      <dgm:prSet/>
      <dgm:spPr/>
      <dgm:t>
        <a:bodyPr/>
        <a:lstStyle/>
        <a:p>
          <a:endParaRPr lang="zh-CN" altLang="en-US"/>
        </a:p>
      </dgm:t>
    </dgm:pt>
    <dgm:pt modelId="{F21BCC48-9DFC-4F83-8462-2359EBE9468F}">
      <dgm:prSet/>
      <dgm:spPr/>
      <dgm:t>
        <a:bodyPr/>
        <a:lstStyle/>
        <a:p>
          <a:r>
            <a:rPr lang="en-US" altLang="zh-CN" dirty="0"/>
            <a:t>OPT+FREQ</a:t>
          </a:r>
          <a:endParaRPr lang="zh-CN" altLang="en-US" dirty="0"/>
        </a:p>
      </dgm:t>
    </dgm:pt>
    <dgm:pt modelId="{B7654C8D-3018-4289-9507-25AE68AB64AB}" type="parTrans" cxnId="{65B8912F-8735-4CE3-B7FA-0DB72C7F937A}">
      <dgm:prSet/>
      <dgm:spPr/>
      <dgm:t>
        <a:bodyPr/>
        <a:lstStyle/>
        <a:p>
          <a:endParaRPr lang="zh-CN" altLang="en-US"/>
        </a:p>
      </dgm:t>
    </dgm:pt>
    <dgm:pt modelId="{F6D06DCF-8896-4503-8DB6-3CB639FF3805}" type="sibTrans" cxnId="{65B8912F-8735-4CE3-B7FA-0DB72C7F937A}">
      <dgm:prSet/>
      <dgm:spPr/>
      <dgm:t>
        <a:bodyPr/>
        <a:lstStyle/>
        <a:p>
          <a:endParaRPr lang="zh-CN" altLang="en-US"/>
        </a:p>
      </dgm:t>
    </dgm:pt>
    <dgm:pt modelId="{59D3A23D-12D2-42D3-BE68-8BC380304350}">
      <dgm:prSet/>
      <dgm:spPr/>
      <dgm:t>
        <a:bodyPr/>
        <a:lstStyle/>
        <a:p>
          <a:r>
            <a:rPr lang="en-US" altLang="zh-CN" dirty="0"/>
            <a:t>Displaced Geometries</a:t>
          </a:r>
        </a:p>
        <a:p>
          <a:r>
            <a:rPr lang="en-US" altLang="zh-CN" dirty="0"/>
            <a:t>along Normal Modes</a:t>
          </a:r>
          <a:endParaRPr lang="zh-CN" altLang="en-US" dirty="0"/>
        </a:p>
      </dgm:t>
    </dgm:pt>
    <dgm:pt modelId="{B31976A8-B6EB-4CC8-87E8-5173E3FE22C0}" type="parTrans" cxnId="{431B258C-36F5-455E-AAC8-C7195C26E3A6}">
      <dgm:prSet/>
      <dgm:spPr/>
      <dgm:t>
        <a:bodyPr/>
        <a:lstStyle/>
        <a:p>
          <a:endParaRPr lang="zh-CN" altLang="en-US"/>
        </a:p>
      </dgm:t>
    </dgm:pt>
    <dgm:pt modelId="{D15986DA-9103-4BB1-AC0C-C2B9947AC6B2}" type="sibTrans" cxnId="{431B258C-36F5-455E-AAC8-C7195C26E3A6}">
      <dgm:prSet/>
      <dgm:spPr/>
      <dgm:t>
        <a:bodyPr/>
        <a:lstStyle/>
        <a:p>
          <a:endParaRPr lang="zh-CN" altLang="en-US"/>
        </a:p>
      </dgm:t>
    </dgm:pt>
    <dgm:pt modelId="{CA5DA4BE-5D9B-4425-A876-66CD981FB6F2}">
      <dgm:prSet/>
      <dgm:spPr/>
      <dgm:t>
        <a:bodyPr/>
        <a:lstStyle/>
        <a:p>
          <a:r>
            <a:rPr lang="en-US" altLang="zh-CN"/>
            <a:t>Adiabatic States at Displaced Geometries</a:t>
          </a:r>
          <a:endParaRPr lang="zh-CN" altLang="en-US" dirty="0"/>
        </a:p>
      </dgm:t>
    </dgm:pt>
    <dgm:pt modelId="{73E7E1F3-0A5C-44B0-B11A-A8BF7B1CC791}" type="parTrans" cxnId="{0719D0F1-46CF-4120-BE1D-0EAF3745CCB8}">
      <dgm:prSet/>
      <dgm:spPr/>
      <dgm:t>
        <a:bodyPr/>
        <a:lstStyle/>
        <a:p>
          <a:endParaRPr lang="zh-CN" altLang="en-US"/>
        </a:p>
      </dgm:t>
    </dgm:pt>
    <dgm:pt modelId="{32506BB5-91BA-493C-B01B-D7360F5A4378}" type="sibTrans" cxnId="{0719D0F1-46CF-4120-BE1D-0EAF3745CCB8}">
      <dgm:prSet/>
      <dgm:spPr/>
      <dgm:t>
        <a:bodyPr/>
        <a:lstStyle/>
        <a:p>
          <a:endParaRPr lang="zh-CN" altLang="en-US"/>
        </a:p>
      </dgm:t>
    </dgm:pt>
    <dgm:pt modelId="{171551CD-8251-45BE-9745-E1E2009848D6}">
      <dgm:prSet/>
      <dgm:spPr/>
      <dgm:t>
        <a:bodyPr/>
        <a:lstStyle/>
        <a:p>
          <a:r>
            <a:rPr lang="en-US" altLang="zh-CN" dirty="0"/>
            <a:t>Diabatic States</a:t>
          </a:r>
          <a:endParaRPr lang="zh-CN" altLang="en-US" dirty="0"/>
        </a:p>
      </dgm:t>
    </dgm:pt>
    <dgm:pt modelId="{85A24B5A-9026-4ADC-ADA4-C04B48973DED}" type="parTrans" cxnId="{AB17E566-9287-4CA7-BC94-6ADA78CB95DF}">
      <dgm:prSet/>
      <dgm:spPr/>
      <dgm:t>
        <a:bodyPr/>
        <a:lstStyle/>
        <a:p>
          <a:endParaRPr lang="zh-CN" altLang="en-US"/>
        </a:p>
      </dgm:t>
    </dgm:pt>
    <dgm:pt modelId="{447BB4DD-4D57-46FF-879C-6B4D6952C223}" type="sibTrans" cxnId="{AB17E566-9287-4CA7-BC94-6ADA78CB95DF}">
      <dgm:prSet/>
      <dgm:spPr/>
      <dgm:t>
        <a:bodyPr/>
        <a:lstStyle/>
        <a:p>
          <a:endParaRPr lang="zh-CN" altLang="en-US"/>
        </a:p>
      </dgm:t>
    </dgm:pt>
    <dgm:pt modelId="{0CA8FE7E-78F8-4C5C-BCC8-9E0A0B5B90D2}">
      <dgm:prSet/>
      <dgm:spPr/>
      <dgm:t>
        <a:bodyPr/>
        <a:lstStyle/>
        <a:p>
          <a:r>
            <a:rPr lang="en-US" altLang="zh-CN" dirty="0"/>
            <a:t>Coupling Constants</a:t>
          </a:r>
          <a:endParaRPr lang="zh-CN" altLang="en-US" dirty="0"/>
        </a:p>
      </dgm:t>
    </dgm:pt>
    <dgm:pt modelId="{A4B28756-C4B0-4499-8D21-4FBAC37C6AD7}" type="parTrans" cxnId="{F80C7E8E-50DF-474F-AA45-77CEC301531B}">
      <dgm:prSet/>
      <dgm:spPr/>
      <dgm:t>
        <a:bodyPr/>
        <a:lstStyle/>
        <a:p>
          <a:endParaRPr lang="zh-CN" altLang="en-US"/>
        </a:p>
      </dgm:t>
    </dgm:pt>
    <dgm:pt modelId="{031A5E61-DE97-46BF-AEDF-E43EB1253A12}" type="sibTrans" cxnId="{F80C7E8E-50DF-474F-AA45-77CEC301531B}">
      <dgm:prSet/>
      <dgm:spPr/>
      <dgm:t>
        <a:bodyPr/>
        <a:lstStyle/>
        <a:p>
          <a:endParaRPr lang="zh-CN" altLang="en-US"/>
        </a:p>
      </dgm:t>
    </dgm:pt>
    <dgm:pt modelId="{2165B6DF-6CD0-43CD-A93E-FD346C7833D7}">
      <dgm:prSet/>
      <dgm:spPr/>
      <dgm:t>
        <a:bodyPr/>
        <a:lstStyle/>
        <a:p>
          <a:r>
            <a:rPr lang="en-US" altLang="zh-CN" dirty="0"/>
            <a:t>Vibronic Model</a:t>
          </a:r>
          <a:endParaRPr lang="zh-CN" altLang="en-US" dirty="0"/>
        </a:p>
      </dgm:t>
    </dgm:pt>
    <dgm:pt modelId="{966DFD5C-826D-42F2-BE33-4F15B87F4407}" type="parTrans" cxnId="{DCD51555-B924-4C8A-8087-02CF3FA229C8}">
      <dgm:prSet/>
      <dgm:spPr/>
      <dgm:t>
        <a:bodyPr/>
        <a:lstStyle/>
        <a:p>
          <a:endParaRPr lang="zh-CN" altLang="en-US"/>
        </a:p>
      </dgm:t>
    </dgm:pt>
    <dgm:pt modelId="{7E335358-D24C-4B75-99BE-5060B8CF42D2}" type="sibTrans" cxnId="{DCD51555-B924-4C8A-8087-02CF3FA229C8}">
      <dgm:prSet/>
      <dgm:spPr/>
      <dgm:t>
        <a:bodyPr/>
        <a:lstStyle/>
        <a:p>
          <a:endParaRPr lang="zh-CN" altLang="en-US"/>
        </a:p>
      </dgm:t>
    </dgm:pt>
    <dgm:pt modelId="{9C3CD053-73EB-4592-AAC2-BD18BA7C376D}">
      <dgm:prSet/>
      <dgm:spPr/>
      <dgm:t>
        <a:bodyPr/>
        <a:lstStyle/>
        <a:p>
          <a:r>
            <a:rPr lang="en-US" altLang="zh-CN" dirty="0"/>
            <a:t>(TD-DFT)</a:t>
          </a:r>
          <a:endParaRPr lang="zh-CN" altLang="en-US" dirty="0"/>
        </a:p>
      </dgm:t>
    </dgm:pt>
    <dgm:pt modelId="{3F317098-DF48-4D82-B840-11A093F10316}" type="parTrans" cxnId="{BBA51267-F940-443C-A5C9-C724EE845DF9}">
      <dgm:prSet/>
      <dgm:spPr/>
      <dgm:t>
        <a:bodyPr/>
        <a:lstStyle/>
        <a:p>
          <a:endParaRPr lang="zh-CN" altLang="en-US"/>
        </a:p>
      </dgm:t>
    </dgm:pt>
    <dgm:pt modelId="{F96A9D9E-B205-415E-8E41-E93ED3D9B5BF}" type="sibTrans" cxnId="{BBA51267-F940-443C-A5C9-C724EE845DF9}">
      <dgm:prSet/>
      <dgm:spPr/>
      <dgm:t>
        <a:bodyPr/>
        <a:lstStyle/>
        <a:p>
          <a:endParaRPr lang="zh-CN" altLang="en-US"/>
        </a:p>
      </dgm:t>
    </dgm:pt>
    <dgm:pt modelId="{7FCB81BE-C2FA-4555-AA14-F629C736EBB4}">
      <dgm:prSet phldrT="[Text]"/>
      <dgm:spPr/>
      <dgm:t>
        <a:bodyPr/>
        <a:lstStyle/>
        <a:p>
          <a:r>
            <a:rPr lang="en-US" altLang="zh-CN" dirty="0"/>
            <a:t>Step2</a:t>
          </a:r>
          <a:endParaRPr lang="zh-CN" altLang="en-US" dirty="0"/>
        </a:p>
      </dgm:t>
    </dgm:pt>
    <dgm:pt modelId="{DD2719AA-B19C-4BD1-9216-E08D3D675C0D}" type="sibTrans" cxnId="{8A4E4B7A-10A8-465C-ACB1-93A48AA512E1}">
      <dgm:prSet/>
      <dgm:spPr/>
      <dgm:t>
        <a:bodyPr/>
        <a:lstStyle/>
        <a:p>
          <a:endParaRPr lang="zh-CN" altLang="en-US"/>
        </a:p>
      </dgm:t>
    </dgm:pt>
    <dgm:pt modelId="{76096D52-B0C9-4BD9-898A-99161D031C2B}" type="parTrans" cxnId="{8A4E4B7A-10A8-465C-ACB1-93A48AA512E1}">
      <dgm:prSet/>
      <dgm:spPr/>
      <dgm:t>
        <a:bodyPr/>
        <a:lstStyle/>
        <a:p>
          <a:endParaRPr lang="zh-CN" altLang="en-US"/>
        </a:p>
      </dgm:t>
    </dgm:pt>
    <dgm:pt modelId="{CDB9326E-B64B-4B31-B2A7-02F5FD495899}">
      <dgm:prSet/>
      <dgm:spPr/>
      <dgm:t>
        <a:bodyPr/>
        <a:lstStyle/>
        <a:p>
          <a:r>
            <a:rPr lang="en-US" altLang="zh-CN" dirty="0"/>
            <a:t>Vertical Excitation Energies </a:t>
          </a:r>
          <a:r>
            <a:rPr lang="en-CA" altLang="zh-CN" dirty="0"/>
            <a:t>(TD-DFT)</a:t>
          </a:r>
          <a:endParaRPr lang="zh-CN" altLang="en-US" dirty="0"/>
        </a:p>
      </dgm:t>
    </dgm:pt>
    <dgm:pt modelId="{8DCD9C46-658F-49F2-846D-88D0EF874AC0}" type="sibTrans" cxnId="{28CC7A0D-DD1D-4CDD-BC2A-ACEFF0EA9205}">
      <dgm:prSet/>
      <dgm:spPr/>
      <dgm:t>
        <a:bodyPr/>
        <a:lstStyle/>
        <a:p>
          <a:endParaRPr lang="zh-CN" altLang="en-US"/>
        </a:p>
      </dgm:t>
    </dgm:pt>
    <dgm:pt modelId="{8D933EA9-9518-4E95-881E-BDCDBA5BC8C3}" type="parTrans" cxnId="{28CC7A0D-DD1D-4CDD-BC2A-ACEFF0EA9205}">
      <dgm:prSet/>
      <dgm:spPr/>
      <dgm:t>
        <a:bodyPr/>
        <a:lstStyle/>
        <a:p>
          <a:endParaRPr lang="zh-CN" altLang="en-US"/>
        </a:p>
      </dgm:t>
    </dgm:pt>
    <dgm:pt modelId="{2CDE0D89-8846-4CF2-AB5B-B10A07E6032F}" type="pres">
      <dgm:prSet presAssocID="{1D16337F-950C-4146-913E-9FCD8BCAF4CB}" presName="theList" presStyleCnt="0">
        <dgm:presLayoutVars>
          <dgm:dir/>
          <dgm:animLvl val="lvl"/>
          <dgm:resizeHandles val="exact"/>
        </dgm:presLayoutVars>
      </dgm:prSet>
      <dgm:spPr/>
    </dgm:pt>
    <dgm:pt modelId="{75F3A3D4-A3A3-43CD-BC62-CAFE54D92A75}" type="pres">
      <dgm:prSet presAssocID="{9487CC58-9541-40D5-916E-209F95E2C47F}" presName="compNode" presStyleCnt="0"/>
      <dgm:spPr/>
    </dgm:pt>
    <dgm:pt modelId="{0AD56B27-A086-44D8-95CF-CDC4B4A7919A}" type="pres">
      <dgm:prSet presAssocID="{9487CC58-9541-40D5-916E-209F95E2C47F}" presName="noGeometry" presStyleCnt="0"/>
      <dgm:spPr/>
    </dgm:pt>
    <dgm:pt modelId="{C688626F-718B-4CFD-82AD-8CB476C4CE25}" type="pres">
      <dgm:prSet presAssocID="{9487CC58-9541-40D5-916E-209F95E2C47F}" presName="childTextVisible" presStyleLbl="bgAccFollowNode1" presStyleIdx="0" presStyleCnt="6" custLinFactY="52173" custLinFactNeighborX="1301" custLinFactNeighborY="100000">
        <dgm:presLayoutVars>
          <dgm:bulletEnabled val="1"/>
        </dgm:presLayoutVars>
      </dgm:prSet>
      <dgm:spPr/>
    </dgm:pt>
    <dgm:pt modelId="{38A93139-17DE-48F7-B6A0-A4BB25C3144F}" type="pres">
      <dgm:prSet presAssocID="{9487CC58-9541-40D5-916E-209F95E2C47F}" presName="childTextHidden" presStyleLbl="bgAccFollowNode1" presStyleIdx="0" presStyleCnt="6"/>
      <dgm:spPr/>
    </dgm:pt>
    <dgm:pt modelId="{DB48E4D8-A711-424B-8D5A-A2726DF939FB}" type="pres">
      <dgm:prSet presAssocID="{9487CC58-9541-40D5-916E-209F95E2C47F}" presName="parentText" presStyleLbl="node1" presStyleIdx="0" presStyleCnt="6" custLinFactY="100000" custLinFactNeighborX="7664" custLinFactNeighborY="166035">
        <dgm:presLayoutVars>
          <dgm:chMax val="1"/>
          <dgm:bulletEnabled val="1"/>
        </dgm:presLayoutVars>
      </dgm:prSet>
      <dgm:spPr/>
    </dgm:pt>
    <dgm:pt modelId="{7BDC69FA-4854-43E0-91D6-6BB55F8018AD}" type="pres">
      <dgm:prSet presAssocID="{9487CC58-9541-40D5-916E-209F95E2C47F}" presName="aSpace" presStyleCnt="0"/>
      <dgm:spPr/>
    </dgm:pt>
    <dgm:pt modelId="{D354DF8C-EDBC-4F5D-A100-82209DFF76BF}" type="pres">
      <dgm:prSet presAssocID="{7FCB81BE-C2FA-4555-AA14-F629C736EBB4}" presName="compNode" presStyleCnt="0"/>
      <dgm:spPr/>
    </dgm:pt>
    <dgm:pt modelId="{AF289792-9008-4A60-B232-38F59E0D7765}" type="pres">
      <dgm:prSet presAssocID="{7FCB81BE-C2FA-4555-AA14-F629C736EBB4}" presName="noGeometry" presStyleCnt="0"/>
      <dgm:spPr/>
    </dgm:pt>
    <dgm:pt modelId="{2DDD83F8-714C-4C30-911C-7F22D9899988}" type="pres">
      <dgm:prSet presAssocID="{7FCB81BE-C2FA-4555-AA14-F629C736EBB4}" presName="childTextVisible" presStyleLbl="bgAccFollowNode1" presStyleIdx="1" presStyleCnt="6" custLinFactY="52173" custLinFactNeighborX="1301" custLinFactNeighborY="100000">
        <dgm:presLayoutVars>
          <dgm:bulletEnabled val="1"/>
        </dgm:presLayoutVars>
      </dgm:prSet>
      <dgm:spPr/>
    </dgm:pt>
    <dgm:pt modelId="{D74344E5-0F61-4A38-8957-EDBE543DF7DF}" type="pres">
      <dgm:prSet presAssocID="{7FCB81BE-C2FA-4555-AA14-F629C736EBB4}" presName="childTextHidden" presStyleLbl="bgAccFollowNode1" presStyleIdx="1" presStyleCnt="6"/>
      <dgm:spPr/>
    </dgm:pt>
    <dgm:pt modelId="{45E87058-36FE-4047-88D8-1F220BBC174C}" type="pres">
      <dgm:prSet presAssocID="{7FCB81BE-C2FA-4555-AA14-F629C736EBB4}" presName="parentText" presStyleLbl="node1" presStyleIdx="1" presStyleCnt="6" custLinFactY="100000" custLinFactNeighborX="2600" custLinFactNeighborY="166035">
        <dgm:presLayoutVars>
          <dgm:chMax val="1"/>
          <dgm:bulletEnabled val="1"/>
        </dgm:presLayoutVars>
      </dgm:prSet>
      <dgm:spPr/>
    </dgm:pt>
    <dgm:pt modelId="{D8ADB576-D88F-45D5-B9AC-D48725F80369}" type="pres">
      <dgm:prSet presAssocID="{7FCB81BE-C2FA-4555-AA14-F629C736EBB4}" presName="aSpace" presStyleCnt="0"/>
      <dgm:spPr/>
    </dgm:pt>
    <dgm:pt modelId="{31770C56-7997-4F5E-A29E-34F19C341344}" type="pres">
      <dgm:prSet presAssocID="{837288A5-454D-4274-BE98-CF70AFE836D0}" presName="compNode" presStyleCnt="0"/>
      <dgm:spPr/>
    </dgm:pt>
    <dgm:pt modelId="{562A63CC-043F-436C-A7E7-7FEB18DB9619}" type="pres">
      <dgm:prSet presAssocID="{837288A5-454D-4274-BE98-CF70AFE836D0}" presName="noGeometry" presStyleCnt="0"/>
      <dgm:spPr/>
    </dgm:pt>
    <dgm:pt modelId="{5AFD52AD-37DE-428C-961D-5DE6B1C2C1E7}" type="pres">
      <dgm:prSet presAssocID="{837288A5-454D-4274-BE98-CF70AFE836D0}" presName="childTextVisible" presStyleLbl="bgAccFollowNode1" presStyleIdx="2" presStyleCnt="6" custLinFactY="53159" custLinFactNeighborX="2426" custLinFactNeighborY="100000">
        <dgm:presLayoutVars>
          <dgm:bulletEnabled val="1"/>
        </dgm:presLayoutVars>
      </dgm:prSet>
      <dgm:spPr/>
    </dgm:pt>
    <dgm:pt modelId="{594B7AD3-9BD7-4B66-A06C-70CB4D934C0F}" type="pres">
      <dgm:prSet presAssocID="{837288A5-454D-4274-BE98-CF70AFE836D0}" presName="childTextHidden" presStyleLbl="bgAccFollowNode1" presStyleIdx="2" presStyleCnt="6"/>
      <dgm:spPr/>
    </dgm:pt>
    <dgm:pt modelId="{F6F3A20B-689D-445B-B583-66C6D3288FE8}" type="pres">
      <dgm:prSet presAssocID="{837288A5-454D-4274-BE98-CF70AFE836D0}" presName="parentText" presStyleLbl="node1" presStyleIdx="2" presStyleCnt="6" custLinFactY="100000" custLinFactNeighborX="2600" custLinFactNeighborY="166035">
        <dgm:presLayoutVars>
          <dgm:chMax val="1"/>
          <dgm:bulletEnabled val="1"/>
        </dgm:presLayoutVars>
      </dgm:prSet>
      <dgm:spPr/>
    </dgm:pt>
    <dgm:pt modelId="{9455AD01-7406-4DB8-9B5A-3E5549344403}" type="pres">
      <dgm:prSet presAssocID="{837288A5-454D-4274-BE98-CF70AFE836D0}" presName="aSpace" presStyleCnt="0"/>
      <dgm:spPr/>
    </dgm:pt>
    <dgm:pt modelId="{4D21E10D-8EB9-4308-B3F4-D91553FB5F9D}" type="pres">
      <dgm:prSet presAssocID="{E77D1D88-F9B5-4891-899E-D93404F4F3F9}" presName="compNode" presStyleCnt="0"/>
      <dgm:spPr/>
    </dgm:pt>
    <dgm:pt modelId="{05EE5820-0E56-4E99-A78C-17B9D20BCEF1}" type="pres">
      <dgm:prSet presAssocID="{E77D1D88-F9B5-4891-899E-D93404F4F3F9}" presName="noGeometry" presStyleCnt="0"/>
      <dgm:spPr/>
    </dgm:pt>
    <dgm:pt modelId="{1AD0CF9B-A7F0-45DD-A727-ADD8AD831353}" type="pres">
      <dgm:prSet presAssocID="{E77D1D88-F9B5-4891-899E-D93404F4F3F9}" presName="childTextVisible" presStyleLbl="bgAccFollowNode1" presStyleIdx="3" presStyleCnt="6" custLinFactY="52173" custLinFactNeighborX="1301" custLinFactNeighborY="100000">
        <dgm:presLayoutVars>
          <dgm:bulletEnabled val="1"/>
        </dgm:presLayoutVars>
      </dgm:prSet>
      <dgm:spPr/>
    </dgm:pt>
    <dgm:pt modelId="{EBDC9B92-4895-4F95-9406-B2A3CA3ECCEE}" type="pres">
      <dgm:prSet presAssocID="{E77D1D88-F9B5-4891-899E-D93404F4F3F9}" presName="childTextHidden" presStyleLbl="bgAccFollowNode1" presStyleIdx="3" presStyleCnt="6"/>
      <dgm:spPr/>
    </dgm:pt>
    <dgm:pt modelId="{D9877A34-929A-4E28-ABF5-0365F504F192}" type="pres">
      <dgm:prSet presAssocID="{E77D1D88-F9B5-4891-899E-D93404F4F3F9}" presName="parentText" presStyleLbl="node1" presStyleIdx="3" presStyleCnt="6" custLinFactY="100000" custLinFactNeighborX="-689" custLinFactNeighborY="167759">
        <dgm:presLayoutVars>
          <dgm:chMax val="1"/>
          <dgm:bulletEnabled val="1"/>
        </dgm:presLayoutVars>
      </dgm:prSet>
      <dgm:spPr/>
    </dgm:pt>
    <dgm:pt modelId="{E4BFAA8B-D3C4-431E-B602-2E55C33B181E}" type="pres">
      <dgm:prSet presAssocID="{E77D1D88-F9B5-4891-899E-D93404F4F3F9}" presName="aSpace" presStyleCnt="0"/>
      <dgm:spPr/>
    </dgm:pt>
    <dgm:pt modelId="{2AF63FE1-2F98-4921-9E9F-FDA79807EE66}" type="pres">
      <dgm:prSet presAssocID="{C253F03F-7FB6-463C-ACD5-5B938F664611}" presName="compNode" presStyleCnt="0"/>
      <dgm:spPr/>
    </dgm:pt>
    <dgm:pt modelId="{5C2D4C02-D2E0-473F-A606-D597AB0C6D7E}" type="pres">
      <dgm:prSet presAssocID="{C253F03F-7FB6-463C-ACD5-5B938F664611}" presName="noGeometry" presStyleCnt="0"/>
      <dgm:spPr/>
    </dgm:pt>
    <dgm:pt modelId="{72834CCD-0BFC-4B7C-A024-F768122C8188}" type="pres">
      <dgm:prSet presAssocID="{C253F03F-7FB6-463C-ACD5-5B938F664611}" presName="childTextVisible" presStyleLbl="bgAccFollowNode1" presStyleIdx="4" presStyleCnt="6" custLinFactY="52173" custLinFactNeighborX="1301" custLinFactNeighborY="100000">
        <dgm:presLayoutVars>
          <dgm:bulletEnabled val="1"/>
        </dgm:presLayoutVars>
      </dgm:prSet>
      <dgm:spPr/>
    </dgm:pt>
    <dgm:pt modelId="{18B2AAFA-0C87-47E7-B247-00B7B8ADEF2E}" type="pres">
      <dgm:prSet presAssocID="{C253F03F-7FB6-463C-ACD5-5B938F664611}" presName="childTextHidden" presStyleLbl="bgAccFollowNode1" presStyleIdx="4" presStyleCnt="6"/>
      <dgm:spPr/>
    </dgm:pt>
    <dgm:pt modelId="{F2020A2D-7CD8-4D8B-8E71-542806ED8608}" type="pres">
      <dgm:prSet presAssocID="{C253F03F-7FB6-463C-ACD5-5B938F664611}" presName="parentText" presStyleLbl="node1" presStyleIdx="4" presStyleCnt="6" custLinFactY="100000" custLinFactNeighborX="2600" custLinFactNeighborY="166035">
        <dgm:presLayoutVars>
          <dgm:chMax val="1"/>
          <dgm:bulletEnabled val="1"/>
        </dgm:presLayoutVars>
      </dgm:prSet>
      <dgm:spPr/>
    </dgm:pt>
    <dgm:pt modelId="{3FFEA3F0-F00D-4628-A4BC-C35861019C82}" type="pres">
      <dgm:prSet presAssocID="{C253F03F-7FB6-463C-ACD5-5B938F664611}" presName="aSpace" presStyleCnt="0"/>
      <dgm:spPr/>
    </dgm:pt>
    <dgm:pt modelId="{E1FDBC7F-1686-4750-8E3D-52A590696BD3}" type="pres">
      <dgm:prSet presAssocID="{8EFD490E-C858-48CE-8FF6-275F95722391}" presName="compNode" presStyleCnt="0"/>
      <dgm:spPr/>
    </dgm:pt>
    <dgm:pt modelId="{29C2635E-C81F-4635-800F-B387014BD070}" type="pres">
      <dgm:prSet presAssocID="{8EFD490E-C858-48CE-8FF6-275F95722391}" presName="noGeometry" presStyleCnt="0"/>
      <dgm:spPr/>
    </dgm:pt>
    <dgm:pt modelId="{EF6D75CA-0620-4EBD-B225-66BE609783EC}" type="pres">
      <dgm:prSet presAssocID="{8EFD490E-C858-48CE-8FF6-275F95722391}" presName="childTextVisible" presStyleLbl="bgAccFollowNode1" presStyleIdx="5" presStyleCnt="6" custLinFactY="52173" custLinFactNeighborX="-2746" custLinFactNeighborY="100000">
        <dgm:presLayoutVars>
          <dgm:bulletEnabled val="1"/>
        </dgm:presLayoutVars>
      </dgm:prSet>
      <dgm:spPr/>
    </dgm:pt>
    <dgm:pt modelId="{78D9DA62-2483-4615-8563-FCF48C3222AF}" type="pres">
      <dgm:prSet presAssocID="{8EFD490E-C858-48CE-8FF6-275F95722391}" presName="childTextHidden" presStyleLbl="bgAccFollowNode1" presStyleIdx="5" presStyleCnt="6"/>
      <dgm:spPr/>
    </dgm:pt>
    <dgm:pt modelId="{5002126D-E693-435D-B75C-1D5EF171FF9F}" type="pres">
      <dgm:prSet presAssocID="{8EFD490E-C858-48CE-8FF6-275F95722391}" presName="parentText" presStyleLbl="node1" presStyleIdx="5" presStyleCnt="6" custLinFactY="100000" custLinFactNeighborX="2600" custLinFactNeighborY="166035">
        <dgm:presLayoutVars>
          <dgm:chMax val="1"/>
          <dgm:bulletEnabled val="1"/>
        </dgm:presLayoutVars>
      </dgm:prSet>
      <dgm:spPr/>
    </dgm:pt>
  </dgm:ptLst>
  <dgm:cxnLst>
    <dgm:cxn modelId="{76350006-8B22-4869-B881-8ADB91E1B466}" srcId="{1D16337F-950C-4146-913E-9FCD8BCAF4CB}" destId="{E77D1D88-F9B5-4891-899E-D93404F4F3F9}" srcOrd="3" destOrd="0" parTransId="{966B18FD-0FB1-452C-B1D2-43C9D3E45BC0}" sibTransId="{3AC2AAE2-4C96-4D67-9BE1-30B29EBF43FF}"/>
    <dgm:cxn modelId="{28CC7A0D-DD1D-4CDD-BC2A-ACEFF0EA9205}" srcId="{7FCB81BE-C2FA-4555-AA14-F629C736EBB4}" destId="{CDB9326E-B64B-4B31-B2A7-02F5FD495899}" srcOrd="0" destOrd="0" parTransId="{8D933EA9-9518-4E95-881E-BDCDBA5BC8C3}" sibTransId="{8DCD9C46-658F-49F2-846D-88D0EF874AC0}"/>
    <dgm:cxn modelId="{7D193A0F-6E53-41CE-93A9-D3B587A19DD6}" type="presOf" srcId="{E77D1D88-F9B5-4891-899E-D93404F4F3F9}" destId="{D9877A34-929A-4E28-ABF5-0365F504F192}" srcOrd="0" destOrd="0" presId="urn:microsoft.com/office/officeart/2005/8/layout/hProcess6"/>
    <dgm:cxn modelId="{43C03515-5145-43A5-8143-81F43FDA0638}" type="presOf" srcId="{9C3CD053-73EB-4592-AAC2-BD18BA7C376D}" destId="{1AD0CF9B-A7F0-45DD-A727-ADD8AD831353}" srcOrd="0" destOrd="1" presId="urn:microsoft.com/office/officeart/2005/8/layout/hProcess6"/>
    <dgm:cxn modelId="{64729D1B-44DC-4EF8-A5D0-1DB9CCA5C822}" type="presOf" srcId="{CA5DA4BE-5D9B-4425-A876-66CD981FB6F2}" destId="{1AD0CF9B-A7F0-45DD-A727-ADD8AD831353}" srcOrd="0" destOrd="0" presId="urn:microsoft.com/office/officeart/2005/8/layout/hProcess6"/>
    <dgm:cxn modelId="{D2BB2C1F-8D2E-4420-8FB2-EB9A1592CA5B}" type="presOf" srcId="{171551CD-8251-45BE-9745-E1E2009848D6}" destId="{18B2AAFA-0C87-47E7-B247-00B7B8ADEF2E}" srcOrd="1" destOrd="0" presId="urn:microsoft.com/office/officeart/2005/8/layout/hProcess6"/>
    <dgm:cxn modelId="{9C63D21F-C01D-4EC0-AF22-D5BEF13E5EF2}" type="presOf" srcId="{CDB9326E-B64B-4B31-B2A7-02F5FD495899}" destId="{D74344E5-0F61-4A38-8957-EDBE543DF7DF}" srcOrd="1" destOrd="0" presId="urn:microsoft.com/office/officeart/2005/8/layout/hProcess6"/>
    <dgm:cxn modelId="{72C12D29-3562-485F-8A47-D65ED7CEB239}" srcId="{1D16337F-950C-4146-913E-9FCD8BCAF4CB}" destId="{837288A5-454D-4274-BE98-CF70AFE836D0}" srcOrd="2" destOrd="0" parTransId="{6DC7E1CC-169D-43C6-A2EE-711F95F14409}" sibTransId="{A0691082-2DB8-40E3-A662-E05E0181ADE0}"/>
    <dgm:cxn modelId="{840F402A-865E-4B68-980C-DA22CB907058}" type="presOf" srcId="{C253F03F-7FB6-463C-ACD5-5B938F664611}" destId="{F2020A2D-7CD8-4D8B-8E71-542806ED8608}" srcOrd="0" destOrd="0" presId="urn:microsoft.com/office/officeart/2005/8/layout/hProcess6"/>
    <dgm:cxn modelId="{65B8912F-8735-4CE3-B7FA-0DB72C7F937A}" srcId="{9487CC58-9541-40D5-916E-209F95E2C47F}" destId="{F21BCC48-9DFC-4F83-8462-2359EBE9468F}" srcOrd="0" destOrd="0" parTransId="{B7654C8D-3018-4289-9507-25AE68AB64AB}" sibTransId="{F6D06DCF-8896-4503-8DB6-3CB639FF3805}"/>
    <dgm:cxn modelId="{AF6D2231-3513-41A7-9F4F-4AD9DBF4AFAF}" type="presOf" srcId="{CA5DA4BE-5D9B-4425-A876-66CD981FB6F2}" destId="{EBDC9B92-4895-4F95-9406-B2A3CA3ECCEE}" srcOrd="1" destOrd="0" presId="urn:microsoft.com/office/officeart/2005/8/layout/hProcess6"/>
    <dgm:cxn modelId="{F541A432-496B-4C35-82F1-8AF541BEEE50}" type="presOf" srcId="{1D16337F-950C-4146-913E-9FCD8BCAF4CB}" destId="{2CDE0D89-8846-4CF2-AB5B-B10A07E6032F}" srcOrd="0" destOrd="0" presId="urn:microsoft.com/office/officeart/2005/8/layout/hProcess6"/>
    <dgm:cxn modelId="{7D4F1735-52BC-458B-BEF1-1126FBECFB75}" type="presOf" srcId="{7FCB81BE-C2FA-4555-AA14-F629C736EBB4}" destId="{45E87058-36FE-4047-88D8-1F220BBC174C}" srcOrd="0" destOrd="0" presId="urn:microsoft.com/office/officeart/2005/8/layout/hProcess6"/>
    <dgm:cxn modelId="{64AE8537-028A-4A51-9A74-BEB4EFC7AD43}" type="presOf" srcId="{59D3A23D-12D2-42D3-BE68-8BC380304350}" destId="{5AFD52AD-37DE-428C-961D-5DE6B1C2C1E7}" srcOrd="0" destOrd="0" presId="urn:microsoft.com/office/officeart/2005/8/layout/hProcess6"/>
    <dgm:cxn modelId="{105D5A3D-C682-404D-B5AE-FBC6DE03F940}" srcId="{1D16337F-950C-4146-913E-9FCD8BCAF4CB}" destId="{9487CC58-9541-40D5-916E-209F95E2C47F}" srcOrd="0" destOrd="0" parTransId="{B534F374-75FF-4D43-A3BE-BD2B8C470007}" sibTransId="{521D279E-E10D-4D1B-B73B-447E91CD2D0C}"/>
    <dgm:cxn modelId="{33122344-79A4-4267-8B06-E2C1F6F7C27B}" type="presOf" srcId="{F21BCC48-9DFC-4F83-8462-2359EBE9468F}" destId="{C688626F-718B-4CFD-82AD-8CB476C4CE25}" srcOrd="0" destOrd="0" presId="urn:microsoft.com/office/officeart/2005/8/layout/hProcess6"/>
    <dgm:cxn modelId="{AB17E566-9287-4CA7-BC94-6ADA78CB95DF}" srcId="{C253F03F-7FB6-463C-ACD5-5B938F664611}" destId="{171551CD-8251-45BE-9745-E1E2009848D6}" srcOrd="0" destOrd="0" parTransId="{85A24B5A-9026-4ADC-ADA4-C04B48973DED}" sibTransId="{447BB4DD-4D57-46FF-879C-6B4D6952C223}"/>
    <dgm:cxn modelId="{BBA51267-F940-443C-A5C9-C724EE845DF9}" srcId="{E77D1D88-F9B5-4891-899E-D93404F4F3F9}" destId="{9C3CD053-73EB-4592-AAC2-BD18BA7C376D}" srcOrd="1" destOrd="0" parTransId="{3F317098-DF48-4D82-B840-11A093F10316}" sibTransId="{F96A9D9E-B205-415E-8E41-E93ED3D9B5BF}"/>
    <dgm:cxn modelId="{10E58869-0A40-4601-9AFD-61D3EBB9AC05}" type="presOf" srcId="{CDB9326E-B64B-4B31-B2A7-02F5FD495899}" destId="{2DDD83F8-714C-4C30-911C-7F22D9899988}" srcOrd="0" destOrd="0" presId="urn:microsoft.com/office/officeart/2005/8/layout/hProcess6"/>
    <dgm:cxn modelId="{90DAC34C-5092-4F12-B908-F82E5F7FA09E}" type="presOf" srcId="{2165B6DF-6CD0-43CD-A93E-FD346C7833D7}" destId="{EF6D75CA-0620-4EBD-B225-66BE609783EC}" srcOrd="0" destOrd="0" presId="urn:microsoft.com/office/officeart/2005/8/layout/hProcess6"/>
    <dgm:cxn modelId="{DCD51555-B924-4C8A-8087-02CF3FA229C8}" srcId="{8EFD490E-C858-48CE-8FF6-275F95722391}" destId="{2165B6DF-6CD0-43CD-A93E-FD346C7833D7}" srcOrd="0" destOrd="0" parTransId="{966DFD5C-826D-42F2-BE33-4F15B87F4407}" sibTransId="{7E335358-D24C-4B75-99BE-5060B8CF42D2}"/>
    <dgm:cxn modelId="{8A4E4B7A-10A8-465C-ACB1-93A48AA512E1}" srcId="{1D16337F-950C-4146-913E-9FCD8BCAF4CB}" destId="{7FCB81BE-C2FA-4555-AA14-F629C736EBB4}" srcOrd="1" destOrd="0" parTransId="{76096D52-B0C9-4BD9-898A-99161D031C2B}" sibTransId="{DD2719AA-B19C-4BD1-9216-E08D3D675C0D}"/>
    <dgm:cxn modelId="{98F1547F-3092-4FCE-9F60-37280DF6BB88}" type="presOf" srcId="{8EFD490E-C858-48CE-8FF6-275F95722391}" destId="{5002126D-E693-435D-B75C-1D5EF171FF9F}" srcOrd="0" destOrd="0" presId="urn:microsoft.com/office/officeart/2005/8/layout/hProcess6"/>
    <dgm:cxn modelId="{600D5B84-714A-441A-B726-26967176C82E}" srcId="{1D16337F-950C-4146-913E-9FCD8BCAF4CB}" destId="{8EFD490E-C858-48CE-8FF6-275F95722391}" srcOrd="5" destOrd="0" parTransId="{0FDAE9F9-BA4D-4A61-AC88-70F21E25389A}" sibTransId="{ECE60310-7EE6-45D2-B9AC-6D1856373391}"/>
    <dgm:cxn modelId="{AA564187-0486-4F12-880D-BF43C01FDABC}" type="presOf" srcId="{171551CD-8251-45BE-9745-E1E2009848D6}" destId="{72834CCD-0BFC-4B7C-A024-F768122C8188}" srcOrd="0" destOrd="0" presId="urn:microsoft.com/office/officeart/2005/8/layout/hProcess6"/>
    <dgm:cxn modelId="{431B258C-36F5-455E-AAC8-C7195C26E3A6}" srcId="{837288A5-454D-4274-BE98-CF70AFE836D0}" destId="{59D3A23D-12D2-42D3-BE68-8BC380304350}" srcOrd="0" destOrd="0" parTransId="{B31976A8-B6EB-4CC8-87E8-5173E3FE22C0}" sibTransId="{D15986DA-9103-4BB1-AC0C-C2B9947AC6B2}"/>
    <dgm:cxn modelId="{2AAFE78D-A1BB-4ABE-AFE6-BEA03E51DCE4}" type="presOf" srcId="{0CA8FE7E-78F8-4C5C-BCC8-9E0A0B5B90D2}" destId="{72834CCD-0BFC-4B7C-A024-F768122C8188}" srcOrd="0" destOrd="1" presId="urn:microsoft.com/office/officeart/2005/8/layout/hProcess6"/>
    <dgm:cxn modelId="{F80C7E8E-50DF-474F-AA45-77CEC301531B}" srcId="{C253F03F-7FB6-463C-ACD5-5B938F664611}" destId="{0CA8FE7E-78F8-4C5C-BCC8-9E0A0B5B90D2}" srcOrd="1" destOrd="0" parTransId="{A4B28756-C4B0-4499-8D21-4FBAC37C6AD7}" sibTransId="{031A5E61-DE97-46BF-AEDF-E43EB1253A12}"/>
    <dgm:cxn modelId="{008C5F90-242E-4FE9-8EF4-63A8CC3C125F}" type="presOf" srcId="{F21BCC48-9DFC-4F83-8462-2359EBE9468F}" destId="{38A93139-17DE-48F7-B6A0-A4BB25C3144F}" srcOrd="1" destOrd="0" presId="urn:microsoft.com/office/officeart/2005/8/layout/hProcess6"/>
    <dgm:cxn modelId="{09D175A8-2D53-4E56-AD4B-385642AFEC04}" type="presOf" srcId="{59D3A23D-12D2-42D3-BE68-8BC380304350}" destId="{594B7AD3-9BD7-4B66-A06C-70CB4D934C0F}" srcOrd="1" destOrd="0" presId="urn:microsoft.com/office/officeart/2005/8/layout/hProcess6"/>
    <dgm:cxn modelId="{6EC675BF-DC9E-411B-8FED-8EA211276AC4}" type="presOf" srcId="{9C3CD053-73EB-4592-AAC2-BD18BA7C376D}" destId="{EBDC9B92-4895-4F95-9406-B2A3CA3ECCEE}" srcOrd="1" destOrd="1" presId="urn:microsoft.com/office/officeart/2005/8/layout/hProcess6"/>
    <dgm:cxn modelId="{9487F2D1-7DE9-4FBC-B38D-574EDF4FE5B4}" type="presOf" srcId="{0CA8FE7E-78F8-4C5C-BCC8-9E0A0B5B90D2}" destId="{18B2AAFA-0C87-47E7-B247-00B7B8ADEF2E}" srcOrd="1" destOrd="1" presId="urn:microsoft.com/office/officeart/2005/8/layout/hProcess6"/>
    <dgm:cxn modelId="{D89DE6D8-DC9E-4917-A683-6F2D2001D7F1}" srcId="{1D16337F-950C-4146-913E-9FCD8BCAF4CB}" destId="{C253F03F-7FB6-463C-ACD5-5B938F664611}" srcOrd="4" destOrd="0" parTransId="{6FE47D12-6AEB-468F-870F-38C9173D12A0}" sibTransId="{F848CFE6-9576-48D7-BA99-5C7C2AE2AB5B}"/>
    <dgm:cxn modelId="{ADCF8FDD-8C4D-486F-A76E-77EE35FA2317}" type="presOf" srcId="{2165B6DF-6CD0-43CD-A93E-FD346C7833D7}" destId="{78D9DA62-2483-4615-8563-FCF48C3222AF}" srcOrd="1" destOrd="0" presId="urn:microsoft.com/office/officeart/2005/8/layout/hProcess6"/>
    <dgm:cxn modelId="{6F98A4EC-92DD-4EA8-B494-C6BB9873C623}" type="presOf" srcId="{837288A5-454D-4274-BE98-CF70AFE836D0}" destId="{F6F3A20B-689D-445B-B583-66C6D3288FE8}" srcOrd="0" destOrd="0" presId="urn:microsoft.com/office/officeart/2005/8/layout/hProcess6"/>
    <dgm:cxn modelId="{0719D0F1-46CF-4120-BE1D-0EAF3745CCB8}" srcId="{E77D1D88-F9B5-4891-899E-D93404F4F3F9}" destId="{CA5DA4BE-5D9B-4425-A876-66CD981FB6F2}" srcOrd="0" destOrd="0" parTransId="{73E7E1F3-0A5C-44B0-B11A-A8BF7B1CC791}" sibTransId="{32506BB5-91BA-493C-B01B-D7360F5A4378}"/>
    <dgm:cxn modelId="{23F4EEF5-36A7-4530-A249-AA7F2BA6EB54}" type="presOf" srcId="{9487CC58-9541-40D5-916E-209F95E2C47F}" destId="{DB48E4D8-A711-424B-8D5A-A2726DF939FB}" srcOrd="0" destOrd="0" presId="urn:microsoft.com/office/officeart/2005/8/layout/hProcess6"/>
    <dgm:cxn modelId="{0EAA8D65-F26D-41A6-8572-8C6B2D37EFF5}" type="presParOf" srcId="{2CDE0D89-8846-4CF2-AB5B-B10A07E6032F}" destId="{75F3A3D4-A3A3-43CD-BC62-CAFE54D92A75}" srcOrd="0" destOrd="0" presId="urn:microsoft.com/office/officeart/2005/8/layout/hProcess6"/>
    <dgm:cxn modelId="{8EAF9A0D-49CB-4F4E-95F8-3AD964EF5CEE}" type="presParOf" srcId="{75F3A3D4-A3A3-43CD-BC62-CAFE54D92A75}" destId="{0AD56B27-A086-44D8-95CF-CDC4B4A7919A}" srcOrd="0" destOrd="0" presId="urn:microsoft.com/office/officeart/2005/8/layout/hProcess6"/>
    <dgm:cxn modelId="{70811A15-6FCB-46C0-B3EE-D8DB669FA974}" type="presParOf" srcId="{75F3A3D4-A3A3-43CD-BC62-CAFE54D92A75}" destId="{C688626F-718B-4CFD-82AD-8CB476C4CE25}" srcOrd="1" destOrd="0" presId="urn:microsoft.com/office/officeart/2005/8/layout/hProcess6"/>
    <dgm:cxn modelId="{E7284EB8-A5C4-4A78-964F-26B2CFC788E0}" type="presParOf" srcId="{75F3A3D4-A3A3-43CD-BC62-CAFE54D92A75}" destId="{38A93139-17DE-48F7-B6A0-A4BB25C3144F}" srcOrd="2" destOrd="0" presId="urn:microsoft.com/office/officeart/2005/8/layout/hProcess6"/>
    <dgm:cxn modelId="{627F6B59-8FF3-4454-BCA0-74B25209501B}" type="presParOf" srcId="{75F3A3D4-A3A3-43CD-BC62-CAFE54D92A75}" destId="{DB48E4D8-A711-424B-8D5A-A2726DF939FB}" srcOrd="3" destOrd="0" presId="urn:microsoft.com/office/officeart/2005/8/layout/hProcess6"/>
    <dgm:cxn modelId="{4403FFFB-E920-4B55-B489-46BADE3A1D0A}" type="presParOf" srcId="{2CDE0D89-8846-4CF2-AB5B-B10A07E6032F}" destId="{7BDC69FA-4854-43E0-91D6-6BB55F8018AD}" srcOrd="1" destOrd="0" presId="urn:microsoft.com/office/officeart/2005/8/layout/hProcess6"/>
    <dgm:cxn modelId="{361DFF1E-E383-40E1-B453-26946C7900BE}" type="presParOf" srcId="{2CDE0D89-8846-4CF2-AB5B-B10A07E6032F}" destId="{D354DF8C-EDBC-4F5D-A100-82209DFF76BF}" srcOrd="2" destOrd="0" presId="urn:microsoft.com/office/officeart/2005/8/layout/hProcess6"/>
    <dgm:cxn modelId="{D1F2D370-80CB-42F6-8E97-E9A36F8BEFEF}" type="presParOf" srcId="{D354DF8C-EDBC-4F5D-A100-82209DFF76BF}" destId="{AF289792-9008-4A60-B232-38F59E0D7765}" srcOrd="0" destOrd="0" presId="urn:microsoft.com/office/officeart/2005/8/layout/hProcess6"/>
    <dgm:cxn modelId="{B1A9CF6A-0B93-469D-8750-F91598FFEA3B}" type="presParOf" srcId="{D354DF8C-EDBC-4F5D-A100-82209DFF76BF}" destId="{2DDD83F8-714C-4C30-911C-7F22D9899988}" srcOrd="1" destOrd="0" presId="urn:microsoft.com/office/officeart/2005/8/layout/hProcess6"/>
    <dgm:cxn modelId="{B97FAC32-9138-4C82-BABA-AFB91B20ED89}" type="presParOf" srcId="{D354DF8C-EDBC-4F5D-A100-82209DFF76BF}" destId="{D74344E5-0F61-4A38-8957-EDBE543DF7DF}" srcOrd="2" destOrd="0" presId="urn:microsoft.com/office/officeart/2005/8/layout/hProcess6"/>
    <dgm:cxn modelId="{4DEE1092-4584-4AEA-A84A-81C2E5F0A04C}" type="presParOf" srcId="{D354DF8C-EDBC-4F5D-A100-82209DFF76BF}" destId="{45E87058-36FE-4047-88D8-1F220BBC174C}" srcOrd="3" destOrd="0" presId="urn:microsoft.com/office/officeart/2005/8/layout/hProcess6"/>
    <dgm:cxn modelId="{04A92653-3133-4918-927F-CAA218E2A7E9}" type="presParOf" srcId="{2CDE0D89-8846-4CF2-AB5B-B10A07E6032F}" destId="{D8ADB576-D88F-45D5-B9AC-D48725F80369}" srcOrd="3" destOrd="0" presId="urn:microsoft.com/office/officeart/2005/8/layout/hProcess6"/>
    <dgm:cxn modelId="{21BBB1F6-3E4C-4CE7-8FFF-9A5015808667}" type="presParOf" srcId="{2CDE0D89-8846-4CF2-AB5B-B10A07E6032F}" destId="{31770C56-7997-4F5E-A29E-34F19C341344}" srcOrd="4" destOrd="0" presId="urn:microsoft.com/office/officeart/2005/8/layout/hProcess6"/>
    <dgm:cxn modelId="{39A8548E-A3EA-4D0D-BC98-90CFBD1AC335}" type="presParOf" srcId="{31770C56-7997-4F5E-A29E-34F19C341344}" destId="{562A63CC-043F-436C-A7E7-7FEB18DB9619}" srcOrd="0" destOrd="0" presId="urn:microsoft.com/office/officeart/2005/8/layout/hProcess6"/>
    <dgm:cxn modelId="{4E30C678-B3A0-4100-8D7B-3FC508C37B53}" type="presParOf" srcId="{31770C56-7997-4F5E-A29E-34F19C341344}" destId="{5AFD52AD-37DE-428C-961D-5DE6B1C2C1E7}" srcOrd="1" destOrd="0" presId="urn:microsoft.com/office/officeart/2005/8/layout/hProcess6"/>
    <dgm:cxn modelId="{9CB5AC07-40DD-425A-B42E-E4210B82FBC3}" type="presParOf" srcId="{31770C56-7997-4F5E-A29E-34F19C341344}" destId="{594B7AD3-9BD7-4B66-A06C-70CB4D934C0F}" srcOrd="2" destOrd="0" presId="urn:microsoft.com/office/officeart/2005/8/layout/hProcess6"/>
    <dgm:cxn modelId="{58236134-9DD8-4C06-BDE3-3C923B69F17E}" type="presParOf" srcId="{31770C56-7997-4F5E-A29E-34F19C341344}" destId="{F6F3A20B-689D-445B-B583-66C6D3288FE8}" srcOrd="3" destOrd="0" presId="urn:microsoft.com/office/officeart/2005/8/layout/hProcess6"/>
    <dgm:cxn modelId="{676DBECB-37A7-4D53-9C52-203F243383FC}" type="presParOf" srcId="{2CDE0D89-8846-4CF2-AB5B-B10A07E6032F}" destId="{9455AD01-7406-4DB8-9B5A-3E5549344403}" srcOrd="5" destOrd="0" presId="urn:microsoft.com/office/officeart/2005/8/layout/hProcess6"/>
    <dgm:cxn modelId="{8F760DD9-8BAA-4FBA-8913-2C9D264595FA}" type="presParOf" srcId="{2CDE0D89-8846-4CF2-AB5B-B10A07E6032F}" destId="{4D21E10D-8EB9-4308-B3F4-D91553FB5F9D}" srcOrd="6" destOrd="0" presId="urn:microsoft.com/office/officeart/2005/8/layout/hProcess6"/>
    <dgm:cxn modelId="{A720F43D-F336-4E3B-AD8B-FC20EDB28E0E}" type="presParOf" srcId="{4D21E10D-8EB9-4308-B3F4-D91553FB5F9D}" destId="{05EE5820-0E56-4E99-A78C-17B9D20BCEF1}" srcOrd="0" destOrd="0" presId="urn:microsoft.com/office/officeart/2005/8/layout/hProcess6"/>
    <dgm:cxn modelId="{CB4C3E23-0C0F-4066-9D46-66C4B51F3F27}" type="presParOf" srcId="{4D21E10D-8EB9-4308-B3F4-D91553FB5F9D}" destId="{1AD0CF9B-A7F0-45DD-A727-ADD8AD831353}" srcOrd="1" destOrd="0" presId="urn:microsoft.com/office/officeart/2005/8/layout/hProcess6"/>
    <dgm:cxn modelId="{3BCB4BB2-4535-4636-BB22-225C020C4D6E}" type="presParOf" srcId="{4D21E10D-8EB9-4308-B3F4-D91553FB5F9D}" destId="{EBDC9B92-4895-4F95-9406-B2A3CA3ECCEE}" srcOrd="2" destOrd="0" presId="urn:microsoft.com/office/officeart/2005/8/layout/hProcess6"/>
    <dgm:cxn modelId="{52714E20-800C-4E94-8A58-E9A6F2ED90D1}" type="presParOf" srcId="{4D21E10D-8EB9-4308-B3F4-D91553FB5F9D}" destId="{D9877A34-929A-4E28-ABF5-0365F504F192}" srcOrd="3" destOrd="0" presId="urn:microsoft.com/office/officeart/2005/8/layout/hProcess6"/>
    <dgm:cxn modelId="{A3C55310-C6AC-4106-B052-355E26A5A1B8}" type="presParOf" srcId="{2CDE0D89-8846-4CF2-AB5B-B10A07E6032F}" destId="{E4BFAA8B-D3C4-431E-B602-2E55C33B181E}" srcOrd="7" destOrd="0" presId="urn:microsoft.com/office/officeart/2005/8/layout/hProcess6"/>
    <dgm:cxn modelId="{0A76B7DB-953F-47DB-BF4D-A64FBB5B04BE}" type="presParOf" srcId="{2CDE0D89-8846-4CF2-AB5B-B10A07E6032F}" destId="{2AF63FE1-2F98-4921-9E9F-FDA79807EE66}" srcOrd="8" destOrd="0" presId="urn:microsoft.com/office/officeart/2005/8/layout/hProcess6"/>
    <dgm:cxn modelId="{F219BF4D-5A0D-4C6C-8D62-5B58888B9A7C}" type="presParOf" srcId="{2AF63FE1-2F98-4921-9E9F-FDA79807EE66}" destId="{5C2D4C02-D2E0-473F-A606-D597AB0C6D7E}" srcOrd="0" destOrd="0" presId="urn:microsoft.com/office/officeart/2005/8/layout/hProcess6"/>
    <dgm:cxn modelId="{AFFE54EC-DD22-4FC3-B849-F4CE42A11EF6}" type="presParOf" srcId="{2AF63FE1-2F98-4921-9E9F-FDA79807EE66}" destId="{72834CCD-0BFC-4B7C-A024-F768122C8188}" srcOrd="1" destOrd="0" presId="urn:microsoft.com/office/officeart/2005/8/layout/hProcess6"/>
    <dgm:cxn modelId="{97AB7B05-FA18-4837-AD68-B309EFA2000B}" type="presParOf" srcId="{2AF63FE1-2F98-4921-9E9F-FDA79807EE66}" destId="{18B2AAFA-0C87-47E7-B247-00B7B8ADEF2E}" srcOrd="2" destOrd="0" presId="urn:microsoft.com/office/officeart/2005/8/layout/hProcess6"/>
    <dgm:cxn modelId="{5AB6BEDD-DBD6-45D2-9A2B-32BFCB6DAC02}" type="presParOf" srcId="{2AF63FE1-2F98-4921-9E9F-FDA79807EE66}" destId="{F2020A2D-7CD8-4D8B-8E71-542806ED8608}" srcOrd="3" destOrd="0" presId="urn:microsoft.com/office/officeart/2005/8/layout/hProcess6"/>
    <dgm:cxn modelId="{CD5C9754-54ED-4D99-A687-688B2E508A24}" type="presParOf" srcId="{2CDE0D89-8846-4CF2-AB5B-B10A07E6032F}" destId="{3FFEA3F0-F00D-4628-A4BC-C35861019C82}" srcOrd="9" destOrd="0" presId="urn:microsoft.com/office/officeart/2005/8/layout/hProcess6"/>
    <dgm:cxn modelId="{752D6D6E-3F10-4EF2-AA9B-B6DD377FD9EA}" type="presParOf" srcId="{2CDE0D89-8846-4CF2-AB5B-B10A07E6032F}" destId="{E1FDBC7F-1686-4750-8E3D-52A590696BD3}" srcOrd="10" destOrd="0" presId="urn:microsoft.com/office/officeart/2005/8/layout/hProcess6"/>
    <dgm:cxn modelId="{9F41A0CC-4B33-4116-B4D0-BF28AE4FAE09}" type="presParOf" srcId="{E1FDBC7F-1686-4750-8E3D-52A590696BD3}" destId="{29C2635E-C81F-4635-800F-B387014BD070}" srcOrd="0" destOrd="0" presId="urn:microsoft.com/office/officeart/2005/8/layout/hProcess6"/>
    <dgm:cxn modelId="{52138ED2-3986-4EEE-B976-1E55D3282505}" type="presParOf" srcId="{E1FDBC7F-1686-4750-8E3D-52A590696BD3}" destId="{EF6D75CA-0620-4EBD-B225-66BE609783EC}" srcOrd="1" destOrd="0" presId="urn:microsoft.com/office/officeart/2005/8/layout/hProcess6"/>
    <dgm:cxn modelId="{90022C04-D282-4A77-B7DC-4DA37662389F}" type="presParOf" srcId="{E1FDBC7F-1686-4750-8E3D-52A590696BD3}" destId="{78D9DA62-2483-4615-8563-FCF48C3222AF}" srcOrd="2" destOrd="0" presId="urn:microsoft.com/office/officeart/2005/8/layout/hProcess6"/>
    <dgm:cxn modelId="{4E901AAA-0BC1-4563-9D0E-7262A477980C}" type="presParOf" srcId="{E1FDBC7F-1686-4750-8E3D-52A590696BD3}" destId="{5002126D-E693-435D-B75C-1D5EF171FF9F}"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16337F-950C-4146-913E-9FCD8BCAF4CB}" type="doc">
      <dgm:prSet loTypeId="urn:microsoft.com/office/officeart/2005/8/layout/hProcess6" loCatId="process" qsTypeId="urn:microsoft.com/office/officeart/2005/8/quickstyle/simple5" qsCatId="simple" csTypeId="urn:microsoft.com/office/officeart/2005/8/colors/accent1_2" csCatId="accent1" phldr="1"/>
      <dgm:spPr/>
    </dgm:pt>
    <dgm:pt modelId="{9487CC58-9541-40D5-916E-209F95E2C47F}">
      <dgm:prSet phldrT="[Text]"/>
      <dgm:spPr/>
      <dgm:t>
        <a:bodyPr/>
        <a:lstStyle/>
        <a:p>
          <a:r>
            <a:rPr lang="en-US" altLang="zh-CN" dirty="0"/>
            <a:t>Step1 </a:t>
          </a:r>
          <a:endParaRPr lang="zh-CN" altLang="en-US" dirty="0"/>
        </a:p>
      </dgm:t>
    </dgm:pt>
    <dgm:pt modelId="{B534F374-75FF-4D43-A3BE-BD2B8C470007}" type="parTrans" cxnId="{105D5A3D-C682-404D-B5AE-FBC6DE03F940}">
      <dgm:prSet/>
      <dgm:spPr/>
      <dgm:t>
        <a:bodyPr/>
        <a:lstStyle/>
        <a:p>
          <a:endParaRPr lang="zh-CN" altLang="en-US"/>
        </a:p>
      </dgm:t>
    </dgm:pt>
    <dgm:pt modelId="{521D279E-E10D-4D1B-B73B-447E91CD2D0C}" type="sibTrans" cxnId="{105D5A3D-C682-404D-B5AE-FBC6DE03F940}">
      <dgm:prSet/>
      <dgm:spPr/>
      <dgm:t>
        <a:bodyPr/>
        <a:lstStyle/>
        <a:p>
          <a:endParaRPr lang="zh-CN" altLang="en-US"/>
        </a:p>
      </dgm:t>
    </dgm:pt>
    <dgm:pt modelId="{837288A5-454D-4274-BE98-CF70AFE836D0}">
      <dgm:prSet phldrT="[Text]"/>
      <dgm:spPr/>
      <dgm:t>
        <a:bodyPr/>
        <a:lstStyle/>
        <a:p>
          <a:r>
            <a:rPr lang="en-US" altLang="zh-CN" dirty="0"/>
            <a:t>Step3 </a:t>
          </a:r>
          <a:endParaRPr lang="zh-CN" altLang="en-US" dirty="0"/>
        </a:p>
      </dgm:t>
    </dgm:pt>
    <dgm:pt modelId="{6DC7E1CC-169D-43C6-A2EE-711F95F14409}" type="parTrans" cxnId="{72C12D29-3562-485F-8A47-D65ED7CEB239}">
      <dgm:prSet/>
      <dgm:spPr/>
      <dgm:t>
        <a:bodyPr/>
        <a:lstStyle/>
        <a:p>
          <a:endParaRPr lang="zh-CN" altLang="en-US"/>
        </a:p>
      </dgm:t>
    </dgm:pt>
    <dgm:pt modelId="{A0691082-2DB8-40E3-A662-E05E0181ADE0}" type="sibTrans" cxnId="{72C12D29-3562-485F-8A47-D65ED7CEB239}">
      <dgm:prSet/>
      <dgm:spPr/>
      <dgm:t>
        <a:bodyPr/>
        <a:lstStyle/>
        <a:p>
          <a:endParaRPr lang="zh-CN" altLang="en-US"/>
        </a:p>
      </dgm:t>
    </dgm:pt>
    <dgm:pt modelId="{8EFD490E-C858-48CE-8FF6-275F95722391}">
      <dgm:prSet phldrT="[Text]"/>
      <dgm:spPr/>
      <dgm:t>
        <a:bodyPr/>
        <a:lstStyle/>
        <a:p>
          <a:r>
            <a:rPr lang="en-US" altLang="zh-CN" dirty="0"/>
            <a:t>Step6 </a:t>
          </a:r>
          <a:endParaRPr lang="zh-CN" altLang="en-US" dirty="0"/>
        </a:p>
      </dgm:t>
    </dgm:pt>
    <dgm:pt modelId="{0FDAE9F9-BA4D-4A61-AC88-70F21E25389A}" type="parTrans" cxnId="{600D5B84-714A-441A-B726-26967176C82E}">
      <dgm:prSet/>
      <dgm:spPr/>
      <dgm:t>
        <a:bodyPr/>
        <a:lstStyle/>
        <a:p>
          <a:endParaRPr lang="zh-CN" altLang="en-US"/>
        </a:p>
      </dgm:t>
    </dgm:pt>
    <dgm:pt modelId="{ECE60310-7EE6-45D2-B9AC-6D1856373391}" type="sibTrans" cxnId="{600D5B84-714A-441A-B726-26967176C82E}">
      <dgm:prSet/>
      <dgm:spPr/>
      <dgm:t>
        <a:bodyPr/>
        <a:lstStyle/>
        <a:p>
          <a:endParaRPr lang="zh-CN" altLang="en-US"/>
        </a:p>
      </dgm:t>
    </dgm:pt>
    <dgm:pt modelId="{E77D1D88-F9B5-4891-899E-D93404F4F3F9}">
      <dgm:prSet phldrT="[Text]"/>
      <dgm:spPr/>
      <dgm:t>
        <a:bodyPr/>
        <a:lstStyle/>
        <a:p>
          <a:r>
            <a:rPr lang="en-US" altLang="zh-CN" dirty="0"/>
            <a:t>Step4 </a:t>
          </a:r>
          <a:endParaRPr lang="zh-CN" altLang="en-US" dirty="0"/>
        </a:p>
      </dgm:t>
    </dgm:pt>
    <dgm:pt modelId="{966B18FD-0FB1-452C-B1D2-43C9D3E45BC0}" type="parTrans" cxnId="{76350006-8B22-4869-B881-8ADB91E1B466}">
      <dgm:prSet/>
      <dgm:spPr/>
      <dgm:t>
        <a:bodyPr/>
        <a:lstStyle/>
        <a:p>
          <a:endParaRPr lang="zh-CN" altLang="en-US"/>
        </a:p>
      </dgm:t>
    </dgm:pt>
    <dgm:pt modelId="{3AC2AAE2-4C96-4D67-9BE1-30B29EBF43FF}" type="sibTrans" cxnId="{76350006-8B22-4869-B881-8ADB91E1B466}">
      <dgm:prSet/>
      <dgm:spPr/>
      <dgm:t>
        <a:bodyPr/>
        <a:lstStyle/>
        <a:p>
          <a:endParaRPr lang="zh-CN" altLang="en-US"/>
        </a:p>
      </dgm:t>
    </dgm:pt>
    <dgm:pt modelId="{C253F03F-7FB6-463C-ACD5-5B938F664611}">
      <dgm:prSet phldrT="[Text]"/>
      <dgm:spPr/>
      <dgm:t>
        <a:bodyPr/>
        <a:lstStyle/>
        <a:p>
          <a:r>
            <a:rPr lang="en-US" altLang="zh-CN" dirty="0"/>
            <a:t>Step5 </a:t>
          </a:r>
          <a:endParaRPr lang="zh-CN" altLang="en-US" dirty="0"/>
        </a:p>
      </dgm:t>
    </dgm:pt>
    <dgm:pt modelId="{6FE47D12-6AEB-468F-870F-38C9173D12A0}" type="parTrans" cxnId="{D89DE6D8-DC9E-4917-A683-6F2D2001D7F1}">
      <dgm:prSet/>
      <dgm:spPr/>
      <dgm:t>
        <a:bodyPr/>
        <a:lstStyle/>
        <a:p>
          <a:endParaRPr lang="zh-CN" altLang="en-US"/>
        </a:p>
      </dgm:t>
    </dgm:pt>
    <dgm:pt modelId="{F848CFE6-9576-48D7-BA99-5C7C2AE2AB5B}" type="sibTrans" cxnId="{D89DE6D8-DC9E-4917-A683-6F2D2001D7F1}">
      <dgm:prSet/>
      <dgm:spPr/>
      <dgm:t>
        <a:bodyPr/>
        <a:lstStyle/>
        <a:p>
          <a:endParaRPr lang="zh-CN" altLang="en-US"/>
        </a:p>
      </dgm:t>
    </dgm:pt>
    <dgm:pt modelId="{F21BCC48-9DFC-4F83-8462-2359EBE9468F}">
      <dgm:prSet/>
      <dgm:spPr/>
      <dgm:t>
        <a:bodyPr/>
        <a:lstStyle/>
        <a:p>
          <a:r>
            <a:rPr lang="en-US" altLang="zh-CN" dirty="0"/>
            <a:t>OPT+FREQ</a:t>
          </a:r>
          <a:endParaRPr lang="zh-CN" altLang="en-US" dirty="0"/>
        </a:p>
      </dgm:t>
    </dgm:pt>
    <dgm:pt modelId="{B7654C8D-3018-4289-9507-25AE68AB64AB}" type="parTrans" cxnId="{65B8912F-8735-4CE3-B7FA-0DB72C7F937A}">
      <dgm:prSet/>
      <dgm:spPr/>
      <dgm:t>
        <a:bodyPr/>
        <a:lstStyle/>
        <a:p>
          <a:endParaRPr lang="zh-CN" altLang="en-US"/>
        </a:p>
      </dgm:t>
    </dgm:pt>
    <dgm:pt modelId="{F6D06DCF-8896-4503-8DB6-3CB639FF3805}" type="sibTrans" cxnId="{65B8912F-8735-4CE3-B7FA-0DB72C7F937A}">
      <dgm:prSet/>
      <dgm:spPr/>
      <dgm:t>
        <a:bodyPr/>
        <a:lstStyle/>
        <a:p>
          <a:endParaRPr lang="zh-CN" altLang="en-US"/>
        </a:p>
      </dgm:t>
    </dgm:pt>
    <dgm:pt modelId="{59D3A23D-12D2-42D3-BE68-8BC380304350}">
      <dgm:prSet/>
      <dgm:spPr/>
      <dgm:t>
        <a:bodyPr/>
        <a:lstStyle/>
        <a:p>
          <a:r>
            <a:rPr lang="en-US" altLang="zh-CN" dirty="0"/>
            <a:t>Displaced Geometries</a:t>
          </a:r>
        </a:p>
        <a:p>
          <a:r>
            <a:rPr lang="en-US" altLang="zh-CN" dirty="0"/>
            <a:t>along Normal Modes</a:t>
          </a:r>
          <a:endParaRPr lang="zh-CN" altLang="en-US" dirty="0"/>
        </a:p>
      </dgm:t>
    </dgm:pt>
    <dgm:pt modelId="{B31976A8-B6EB-4CC8-87E8-5173E3FE22C0}" type="parTrans" cxnId="{431B258C-36F5-455E-AAC8-C7195C26E3A6}">
      <dgm:prSet/>
      <dgm:spPr/>
      <dgm:t>
        <a:bodyPr/>
        <a:lstStyle/>
        <a:p>
          <a:endParaRPr lang="zh-CN" altLang="en-US"/>
        </a:p>
      </dgm:t>
    </dgm:pt>
    <dgm:pt modelId="{D15986DA-9103-4BB1-AC0C-C2B9947AC6B2}" type="sibTrans" cxnId="{431B258C-36F5-455E-AAC8-C7195C26E3A6}">
      <dgm:prSet/>
      <dgm:spPr/>
      <dgm:t>
        <a:bodyPr/>
        <a:lstStyle/>
        <a:p>
          <a:endParaRPr lang="zh-CN" altLang="en-US"/>
        </a:p>
      </dgm:t>
    </dgm:pt>
    <dgm:pt modelId="{CA5DA4BE-5D9B-4425-A876-66CD981FB6F2}">
      <dgm:prSet/>
      <dgm:spPr/>
      <dgm:t>
        <a:bodyPr/>
        <a:lstStyle/>
        <a:p>
          <a:r>
            <a:rPr lang="en-US" altLang="zh-CN" dirty="0"/>
            <a:t>Adiabatic States at Displaced Geometries</a:t>
          </a:r>
          <a:endParaRPr lang="zh-CN" altLang="en-US" dirty="0"/>
        </a:p>
      </dgm:t>
    </dgm:pt>
    <dgm:pt modelId="{73E7E1F3-0A5C-44B0-B11A-A8BF7B1CC791}" type="parTrans" cxnId="{0719D0F1-46CF-4120-BE1D-0EAF3745CCB8}">
      <dgm:prSet/>
      <dgm:spPr/>
      <dgm:t>
        <a:bodyPr/>
        <a:lstStyle/>
        <a:p>
          <a:endParaRPr lang="zh-CN" altLang="en-US"/>
        </a:p>
      </dgm:t>
    </dgm:pt>
    <dgm:pt modelId="{32506BB5-91BA-493C-B01B-D7360F5A4378}" type="sibTrans" cxnId="{0719D0F1-46CF-4120-BE1D-0EAF3745CCB8}">
      <dgm:prSet/>
      <dgm:spPr/>
      <dgm:t>
        <a:bodyPr/>
        <a:lstStyle/>
        <a:p>
          <a:endParaRPr lang="zh-CN" altLang="en-US"/>
        </a:p>
      </dgm:t>
    </dgm:pt>
    <dgm:pt modelId="{171551CD-8251-45BE-9745-E1E2009848D6}">
      <dgm:prSet/>
      <dgm:spPr/>
      <dgm:t>
        <a:bodyPr/>
        <a:lstStyle/>
        <a:p>
          <a:r>
            <a:rPr lang="en-US" altLang="zh-CN" dirty="0"/>
            <a:t>Diabatic States</a:t>
          </a:r>
          <a:endParaRPr lang="zh-CN" altLang="en-US" dirty="0"/>
        </a:p>
      </dgm:t>
    </dgm:pt>
    <dgm:pt modelId="{85A24B5A-9026-4ADC-ADA4-C04B48973DED}" type="parTrans" cxnId="{AB17E566-9287-4CA7-BC94-6ADA78CB95DF}">
      <dgm:prSet/>
      <dgm:spPr/>
      <dgm:t>
        <a:bodyPr/>
        <a:lstStyle/>
        <a:p>
          <a:endParaRPr lang="zh-CN" altLang="en-US"/>
        </a:p>
      </dgm:t>
    </dgm:pt>
    <dgm:pt modelId="{447BB4DD-4D57-46FF-879C-6B4D6952C223}" type="sibTrans" cxnId="{AB17E566-9287-4CA7-BC94-6ADA78CB95DF}">
      <dgm:prSet/>
      <dgm:spPr/>
      <dgm:t>
        <a:bodyPr/>
        <a:lstStyle/>
        <a:p>
          <a:endParaRPr lang="zh-CN" altLang="en-US"/>
        </a:p>
      </dgm:t>
    </dgm:pt>
    <dgm:pt modelId="{0CA8FE7E-78F8-4C5C-BCC8-9E0A0B5B90D2}">
      <dgm:prSet/>
      <dgm:spPr/>
      <dgm:t>
        <a:bodyPr/>
        <a:lstStyle/>
        <a:p>
          <a:r>
            <a:rPr lang="en-US" altLang="zh-CN" dirty="0"/>
            <a:t>Coupling Constants</a:t>
          </a:r>
          <a:endParaRPr lang="zh-CN" altLang="en-US" dirty="0"/>
        </a:p>
      </dgm:t>
    </dgm:pt>
    <dgm:pt modelId="{A4B28756-C4B0-4499-8D21-4FBAC37C6AD7}" type="parTrans" cxnId="{F80C7E8E-50DF-474F-AA45-77CEC301531B}">
      <dgm:prSet/>
      <dgm:spPr/>
      <dgm:t>
        <a:bodyPr/>
        <a:lstStyle/>
        <a:p>
          <a:endParaRPr lang="zh-CN" altLang="en-US"/>
        </a:p>
      </dgm:t>
    </dgm:pt>
    <dgm:pt modelId="{031A5E61-DE97-46BF-AEDF-E43EB1253A12}" type="sibTrans" cxnId="{F80C7E8E-50DF-474F-AA45-77CEC301531B}">
      <dgm:prSet/>
      <dgm:spPr/>
      <dgm:t>
        <a:bodyPr/>
        <a:lstStyle/>
        <a:p>
          <a:endParaRPr lang="zh-CN" altLang="en-US"/>
        </a:p>
      </dgm:t>
    </dgm:pt>
    <dgm:pt modelId="{2165B6DF-6CD0-43CD-A93E-FD346C7833D7}">
      <dgm:prSet/>
      <dgm:spPr/>
      <dgm:t>
        <a:bodyPr/>
        <a:lstStyle/>
        <a:p>
          <a:r>
            <a:rPr lang="en-US" altLang="zh-CN" dirty="0"/>
            <a:t>Vibronic Model</a:t>
          </a:r>
          <a:endParaRPr lang="zh-CN" altLang="en-US" dirty="0"/>
        </a:p>
      </dgm:t>
    </dgm:pt>
    <dgm:pt modelId="{966DFD5C-826D-42F2-BE33-4F15B87F4407}" type="parTrans" cxnId="{DCD51555-B924-4C8A-8087-02CF3FA229C8}">
      <dgm:prSet/>
      <dgm:spPr/>
      <dgm:t>
        <a:bodyPr/>
        <a:lstStyle/>
        <a:p>
          <a:endParaRPr lang="zh-CN" altLang="en-US"/>
        </a:p>
      </dgm:t>
    </dgm:pt>
    <dgm:pt modelId="{7E335358-D24C-4B75-99BE-5060B8CF42D2}" type="sibTrans" cxnId="{DCD51555-B924-4C8A-8087-02CF3FA229C8}">
      <dgm:prSet/>
      <dgm:spPr/>
      <dgm:t>
        <a:bodyPr/>
        <a:lstStyle/>
        <a:p>
          <a:endParaRPr lang="zh-CN" altLang="en-US"/>
        </a:p>
      </dgm:t>
    </dgm:pt>
    <dgm:pt modelId="{9C3CD053-73EB-4592-AAC2-BD18BA7C376D}">
      <dgm:prSet/>
      <dgm:spPr/>
      <dgm:t>
        <a:bodyPr/>
        <a:lstStyle/>
        <a:p>
          <a:r>
            <a:rPr lang="en-US" altLang="zh-CN" dirty="0"/>
            <a:t>(TD-DFT)</a:t>
          </a:r>
          <a:endParaRPr lang="zh-CN" altLang="en-US" dirty="0"/>
        </a:p>
      </dgm:t>
    </dgm:pt>
    <dgm:pt modelId="{3F317098-DF48-4D82-B840-11A093F10316}" type="parTrans" cxnId="{BBA51267-F940-443C-A5C9-C724EE845DF9}">
      <dgm:prSet/>
      <dgm:spPr/>
      <dgm:t>
        <a:bodyPr/>
        <a:lstStyle/>
        <a:p>
          <a:endParaRPr lang="zh-CN" altLang="en-US"/>
        </a:p>
      </dgm:t>
    </dgm:pt>
    <dgm:pt modelId="{F96A9D9E-B205-415E-8E41-E93ED3D9B5BF}" type="sibTrans" cxnId="{BBA51267-F940-443C-A5C9-C724EE845DF9}">
      <dgm:prSet/>
      <dgm:spPr/>
      <dgm:t>
        <a:bodyPr/>
        <a:lstStyle/>
        <a:p>
          <a:endParaRPr lang="zh-CN" altLang="en-US"/>
        </a:p>
      </dgm:t>
    </dgm:pt>
    <dgm:pt modelId="{7FCB81BE-C2FA-4555-AA14-F629C736EBB4}">
      <dgm:prSet phldrT="[Text]"/>
      <dgm:spPr/>
      <dgm:t>
        <a:bodyPr/>
        <a:lstStyle/>
        <a:p>
          <a:r>
            <a:rPr lang="en-US" altLang="zh-CN" dirty="0"/>
            <a:t>Step2</a:t>
          </a:r>
          <a:endParaRPr lang="zh-CN" altLang="en-US" dirty="0"/>
        </a:p>
      </dgm:t>
    </dgm:pt>
    <dgm:pt modelId="{DD2719AA-B19C-4BD1-9216-E08D3D675C0D}" type="sibTrans" cxnId="{8A4E4B7A-10A8-465C-ACB1-93A48AA512E1}">
      <dgm:prSet/>
      <dgm:spPr/>
      <dgm:t>
        <a:bodyPr/>
        <a:lstStyle/>
        <a:p>
          <a:endParaRPr lang="zh-CN" altLang="en-US"/>
        </a:p>
      </dgm:t>
    </dgm:pt>
    <dgm:pt modelId="{76096D52-B0C9-4BD9-898A-99161D031C2B}" type="parTrans" cxnId="{8A4E4B7A-10A8-465C-ACB1-93A48AA512E1}">
      <dgm:prSet/>
      <dgm:spPr/>
      <dgm:t>
        <a:bodyPr/>
        <a:lstStyle/>
        <a:p>
          <a:endParaRPr lang="zh-CN" altLang="en-US"/>
        </a:p>
      </dgm:t>
    </dgm:pt>
    <dgm:pt modelId="{CDB9326E-B64B-4B31-B2A7-02F5FD495899}">
      <dgm:prSet/>
      <dgm:spPr/>
      <dgm:t>
        <a:bodyPr/>
        <a:lstStyle/>
        <a:p>
          <a:r>
            <a:rPr lang="en-US" altLang="zh-CN" dirty="0"/>
            <a:t>Vertical Excitation Energies </a:t>
          </a:r>
          <a:r>
            <a:rPr lang="en-CA" altLang="zh-CN" dirty="0"/>
            <a:t>(TD-DFT)</a:t>
          </a:r>
          <a:endParaRPr lang="zh-CN" altLang="en-US" dirty="0"/>
        </a:p>
      </dgm:t>
    </dgm:pt>
    <dgm:pt modelId="{8DCD9C46-658F-49F2-846D-88D0EF874AC0}" type="sibTrans" cxnId="{28CC7A0D-DD1D-4CDD-BC2A-ACEFF0EA9205}">
      <dgm:prSet/>
      <dgm:spPr/>
      <dgm:t>
        <a:bodyPr/>
        <a:lstStyle/>
        <a:p>
          <a:endParaRPr lang="zh-CN" altLang="en-US"/>
        </a:p>
      </dgm:t>
    </dgm:pt>
    <dgm:pt modelId="{8D933EA9-9518-4E95-881E-BDCDBA5BC8C3}" type="parTrans" cxnId="{28CC7A0D-DD1D-4CDD-BC2A-ACEFF0EA9205}">
      <dgm:prSet/>
      <dgm:spPr/>
      <dgm:t>
        <a:bodyPr/>
        <a:lstStyle/>
        <a:p>
          <a:endParaRPr lang="zh-CN" altLang="en-US"/>
        </a:p>
      </dgm:t>
    </dgm:pt>
    <dgm:pt modelId="{2CDE0D89-8846-4CF2-AB5B-B10A07E6032F}" type="pres">
      <dgm:prSet presAssocID="{1D16337F-950C-4146-913E-9FCD8BCAF4CB}" presName="theList" presStyleCnt="0">
        <dgm:presLayoutVars>
          <dgm:dir/>
          <dgm:animLvl val="lvl"/>
          <dgm:resizeHandles val="exact"/>
        </dgm:presLayoutVars>
      </dgm:prSet>
      <dgm:spPr/>
    </dgm:pt>
    <dgm:pt modelId="{75F3A3D4-A3A3-43CD-BC62-CAFE54D92A75}" type="pres">
      <dgm:prSet presAssocID="{9487CC58-9541-40D5-916E-209F95E2C47F}" presName="compNode" presStyleCnt="0"/>
      <dgm:spPr/>
    </dgm:pt>
    <dgm:pt modelId="{0AD56B27-A086-44D8-95CF-CDC4B4A7919A}" type="pres">
      <dgm:prSet presAssocID="{9487CC58-9541-40D5-916E-209F95E2C47F}" presName="noGeometry" presStyleCnt="0"/>
      <dgm:spPr/>
    </dgm:pt>
    <dgm:pt modelId="{C688626F-718B-4CFD-82AD-8CB476C4CE25}" type="pres">
      <dgm:prSet presAssocID="{9487CC58-9541-40D5-916E-209F95E2C47F}" presName="childTextVisible" presStyleLbl="bgAccFollowNode1" presStyleIdx="0" presStyleCnt="6" custLinFactY="52173" custLinFactNeighborX="1301" custLinFactNeighborY="100000">
        <dgm:presLayoutVars>
          <dgm:bulletEnabled val="1"/>
        </dgm:presLayoutVars>
      </dgm:prSet>
      <dgm:spPr/>
    </dgm:pt>
    <dgm:pt modelId="{38A93139-17DE-48F7-B6A0-A4BB25C3144F}" type="pres">
      <dgm:prSet presAssocID="{9487CC58-9541-40D5-916E-209F95E2C47F}" presName="childTextHidden" presStyleLbl="bgAccFollowNode1" presStyleIdx="0" presStyleCnt="6"/>
      <dgm:spPr/>
    </dgm:pt>
    <dgm:pt modelId="{DB48E4D8-A711-424B-8D5A-A2726DF939FB}" type="pres">
      <dgm:prSet presAssocID="{9487CC58-9541-40D5-916E-209F95E2C47F}" presName="parentText" presStyleLbl="node1" presStyleIdx="0" presStyleCnt="6" custLinFactY="100000" custLinFactNeighborX="7664" custLinFactNeighborY="166035">
        <dgm:presLayoutVars>
          <dgm:chMax val="1"/>
          <dgm:bulletEnabled val="1"/>
        </dgm:presLayoutVars>
      </dgm:prSet>
      <dgm:spPr/>
    </dgm:pt>
    <dgm:pt modelId="{7BDC69FA-4854-43E0-91D6-6BB55F8018AD}" type="pres">
      <dgm:prSet presAssocID="{9487CC58-9541-40D5-916E-209F95E2C47F}" presName="aSpace" presStyleCnt="0"/>
      <dgm:spPr/>
    </dgm:pt>
    <dgm:pt modelId="{D354DF8C-EDBC-4F5D-A100-82209DFF76BF}" type="pres">
      <dgm:prSet presAssocID="{7FCB81BE-C2FA-4555-AA14-F629C736EBB4}" presName="compNode" presStyleCnt="0"/>
      <dgm:spPr/>
    </dgm:pt>
    <dgm:pt modelId="{AF289792-9008-4A60-B232-38F59E0D7765}" type="pres">
      <dgm:prSet presAssocID="{7FCB81BE-C2FA-4555-AA14-F629C736EBB4}" presName="noGeometry" presStyleCnt="0"/>
      <dgm:spPr/>
    </dgm:pt>
    <dgm:pt modelId="{2DDD83F8-714C-4C30-911C-7F22D9899988}" type="pres">
      <dgm:prSet presAssocID="{7FCB81BE-C2FA-4555-AA14-F629C736EBB4}" presName="childTextVisible" presStyleLbl="bgAccFollowNode1" presStyleIdx="1" presStyleCnt="6" custLinFactY="52173" custLinFactNeighborX="1301" custLinFactNeighborY="100000">
        <dgm:presLayoutVars>
          <dgm:bulletEnabled val="1"/>
        </dgm:presLayoutVars>
      </dgm:prSet>
      <dgm:spPr/>
    </dgm:pt>
    <dgm:pt modelId="{D74344E5-0F61-4A38-8957-EDBE543DF7DF}" type="pres">
      <dgm:prSet presAssocID="{7FCB81BE-C2FA-4555-AA14-F629C736EBB4}" presName="childTextHidden" presStyleLbl="bgAccFollowNode1" presStyleIdx="1" presStyleCnt="6"/>
      <dgm:spPr/>
    </dgm:pt>
    <dgm:pt modelId="{45E87058-36FE-4047-88D8-1F220BBC174C}" type="pres">
      <dgm:prSet presAssocID="{7FCB81BE-C2FA-4555-AA14-F629C736EBB4}" presName="parentText" presStyleLbl="node1" presStyleIdx="1" presStyleCnt="6" custLinFactY="100000" custLinFactNeighborX="2600" custLinFactNeighborY="166035">
        <dgm:presLayoutVars>
          <dgm:chMax val="1"/>
          <dgm:bulletEnabled val="1"/>
        </dgm:presLayoutVars>
      </dgm:prSet>
      <dgm:spPr/>
    </dgm:pt>
    <dgm:pt modelId="{D8ADB576-D88F-45D5-B9AC-D48725F80369}" type="pres">
      <dgm:prSet presAssocID="{7FCB81BE-C2FA-4555-AA14-F629C736EBB4}" presName="aSpace" presStyleCnt="0"/>
      <dgm:spPr/>
    </dgm:pt>
    <dgm:pt modelId="{31770C56-7997-4F5E-A29E-34F19C341344}" type="pres">
      <dgm:prSet presAssocID="{837288A5-454D-4274-BE98-CF70AFE836D0}" presName="compNode" presStyleCnt="0"/>
      <dgm:spPr/>
    </dgm:pt>
    <dgm:pt modelId="{562A63CC-043F-436C-A7E7-7FEB18DB9619}" type="pres">
      <dgm:prSet presAssocID="{837288A5-454D-4274-BE98-CF70AFE836D0}" presName="noGeometry" presStyleCnt="0"/>
      <dgm:spPr/>
    </dgm:pt>
    <dgm:pt modelId="{5AFD52AD-37DE-428C-961D-5DE6B1C2C1E7}" type="pres">
      <dgm:prSet presAssocID="{837288A5-454D-4274-BE98-CF70AFE836D0}" presName="childTextVisible" presStyleLbl="bgAccFollowNode1" presStyleIdx="2" presStyleCnt="6" custLinFactY="53159" custLinFactNeighborX="2426" custLinFactNeighborY="100000">
        <dgm:presLayoutVars>
          <dgm:bulletEnabled val="1"/>
        </dgm:presLayoutVars>
      </dgm:prSet>
      <dgm:spPr/>
    </dgm:pt>
    <dgm:pt modelId="{594B7AD3-9BD7-4B66-A06C-70CB4D934C0F}" type="pres">
      <dgm:prSet presAssocID="{837288A5-454D-4274-BE98-CF70AFE836D0}" presName="childTextHidden" presStyleLbl="bgAccFollowNode1" presStyleIdx="2" presStyleCnt="6"/>
      <dgm:spPr/>
    </dgm:pt>
    <dgm:pt modelId="{F6F3A20B-689D-445B-B583-66C6D3288FE8}" type="pres">
      <dgm:prSet presAssocID="{837288A5-454D-4274-BE98-CF70AFE836D0}" presName="parentText" presStyleLbl="node1" presStyleIdx="2" presStyleCnt="6" custLinFactY="100000" custLinFactNeighborX="2600" custLinFactNeighborY="166035">
        <dgm:presLayoutVars>
          <dgm:chMax val="1"/>
          <dgm:bulletEnabled val="1"/>
        </dgm:presLayoutVars>
      </dgm:prSet>
      <dgm:spPr/>
    </dgm:pt>
    <dgm:pt modelId="{9455AD01-7406-4DB8-9B5A-3E5549344403}" type="pres">
      <dgm:prSet presAssocID="{837288A5-454D-4274-BE98-CF70AFE836D0}" presName="aSpace" presStyleCnt="0"/>
      <dgm:spPr/>
    </dgm:pt>
    <dgm:pt modelId="{4D21E10D-8EB9-4308-B3F4-D91553FB5F9D}" type="pres">
      <dgm:prSet presAssocID="{E77D1D88-F9B5-4891-899E-D93404F4F3F9}" presName="compNode" presStyleCnt="0"/>
      <dgm:spPr/>
    </dgm:pt>
    <dgm:pt modelId="{05EE5820-0E56-4E99-A78C-17B9D20BCEF1}" type="pres">
      <dgm:prSet presAssocID="{E77D1D88-F9B5-4891-899E-D93404F4F3F9}" presName="noGeometry" presStyleCnt="0"/>
      <dgm:spPr/>
    </dgm:pt>
    <dgm:pt modelId="{1AD0CF9B-A7F0-45DD-A727-ADD8AD831353}" type="pres">
      <dgm:prSet presAssocID="{E77D1D88-F9B5-4891-899E-D93404F4F3F9}" presName="childTextVisible" presStyleLbl="bgAccFollowNode1" presStyleIdx="3" presStyleCnt="6" custLinFactY="52173" custLinFactNeighborX="1301" custLinFactNeighborY="100000">
        <dgm:presLayoutVars>
          <dgm:bulletEnabled val="1"/>
        </dgm:presLayoutVars>
      </dgm:prSet>
      <dgm:spPr/>
    </dgm:pt>
    <dgm:pt modelId="{EBDC9B92-4895-4F95-9406-B2A3CA3ECCEE}" type="pres">
      <dgm:prSet presAssocID="{E77D1D88-F9B5-4891-899E-D93404F4F3F9}" presName="childTextHidden" presStyleLbl="bgAccFollowNode1" presStyleIdx="3" presStyleCnt="6"/>
      <dgm:spPr/>
    </dgm:pt>
    <dgm:pt modelId="{D9877A34-929A-4E28-ABF5-0365F504F192}" type="pres">
      <dgm:prSet presAssocID="{E77D1D88-F9B5-4891-899E-D93404F4F3F9}" presName="parentText" presStyleLbl="node1" presStyleIdx="3" presStyleCnt="6" custLinFactY="100000" custLinFactNeighborX="-689" custLinFactNeighborY="167759">
        <dgm:presLayoutVars>
          <dgm:chMax val="1"/>
          <dgm:bulletEnabled val="1"/>
        </dgm:presLayoutVars>
      </dgm:prSet>
      <dgm:spPr/>
    </dgm:pt>
    <dgm:pt modelId="{E4BFAA8B-D3C4-431E-B602-2E55C33B181E}" type="pres">
      <dgm:prSet presAssocID="{E77D1D88-F9B5-4891-899E-D93404F4F3F9}" presName="aSpace" presStyleCnt="0"/>
      <dgm:spPr/>
    </dgm:pt>
    <dgm:pt modelId="{2AF63FE1-2F98-4921-9E9F-FDA79807EE66}" type="pres">
      <dgm:prSet presAssocID="{C253F03F-7FB6-463C-ACD5-5B938F664611}" presName="compNode" presStyleCnt="0"/>
      <dgm:spPr/>
    </dgm:pt>
    <dgm:pt modelId="{5C2D4C02-D2E0-473F-A606-D597AB0C6D7E}" type="pres">
      <dgm:prSet presAssocID="{C253F03F-7FB6-463C-ACD5-5B938F664611}" presName="noGeometry" presStyleCnt="0"/>
      <dgm:spPr/>
    </dgm:pt>
    <dgm:pt modelId="{72834CCD-0BFC-4B7C-A024-F768122C8188}" type="pres">
      <dgm:prSet presAssocID="{C253F03F-7FB6-463C-ACD5-5B938F664611}" presName="childTextVisible" presStyleLbl="bgAccFollowNode1" presStyleIdx="4" presStyleCnt="6" custLinFactY="52173" custLinFactNeighborX="1301" custLinFactNeighborY="100000">
        <dgm:presLayoutVars>
          <dgm:bulletEnabled val="1"/>
        </dgm:presLayoutVars>
      </dgm:prSet>
      <dgm:spPr/>
    </dgm:pt>
    <dgm:pt modelId="{18B2AAFA-0C87-47E7-B247-00B7B8ADEF2E}" type="pres">
      <dgm:prSet presAssocID="{C253F03F-7FB6-463C-ACD5-5B938F664611}" presName="childTextHidden" presStyleLbl="bgAccFollowNode1" presStyleIdx="4" presStyleCnt="6"/>
      <dgm:spPr/>
    </dgm:pt>
    <dgm:pt modelId="{F2020A2D-7CD8-4D8B-8E71-542806ED8608}" type="pres">
      <dgm:prSet presAssocID="{C253F03F-7FB6-463C-ACD5-5B938F664611}" presName="parentText" presStyleLbl="node1" presStyleIdx="4" presStyleCnt="6" custLinFactY="100000" custLinFactNeighborX="2600" custLinFactNeighborY="166035">
        <dgm:presLayoutVars>
          <dgm:chMax val="1"/>
          <dgm:bulletEnabled val="1"/>
        </dgm:presLayoutVars>
      </dgm:prSet>
      <dgm:spPr/>
    </dgm:pt>
    <dgm:pt modelId="{3FFEA3F0-F00D-4628-A4BC-C35861019C82}" type="pres">
      <dgm:prSet presAssocID="{C253F03F-7FB6-463C-ACD5-5B938F664611}" presName="aSpace" presStyleCnt="0"/>
      <dgm:spPr/>
    </dgm:pt>
    <dgm:pt modelId="{E1FDBC7F-1686-4750-8E3D-52A590696BD3}" type="pres">
      <dgm:prSet presAssocID="{8EFD490E-C858-48CE-8FF6-275F95722391}" presName="compNode" presStyleCnt="0"/>
      <dgm:spPr/>
    </dgm:pt>
    <dgm:pt modelId="{29C2635E-C81F-4635-800F-B387014BD070}" type="pres">
      <dgm:prSet presAssocID="{8EFD490E-C858-48CE-8FF6-275F95722391}" presName="noGeometry" presStyleCnt="0"/>
      <dgm:spPr/>
    </dgm:pt>
    <dgm:pt modelId="{EF6D75CA-0620-4EBD-B225-66BE609783EC}" type="pres">
      <dgm:prSet presAssocID="{8EFD490E-C858-48CE-8FF6-275F95722391}" presName="childTextVisible" presStyleLbl="bgAccFollowNode1" presStyleIdx="5" presStyleCnt="6" custLinFactY="52173" custLinFactNeighborX="-2746" custLinFactNeighborY="100000">
        <dgm:presLayoutVars>
          <dgm:bulletEnabled val="1"/>
        </dgm:presLayoutVars>
      </dgm:prSet>
      <dgm:spPr/>
    </dgm:pt>
    <dgm:pt modelId="{78D9DA62-2483-4615-8563-FCF48C3222AF}" type="pres">
      <dgm:prSet presAssocID="{8EFD490E-C858-48CE-8FF6-275F95722391}" presName="childTextHidden" presStyleLbl="bgAccFollowNode1" presStyleIdx="5" presStyleCnt="6"/>
      <dgm:spPr/>
    </dgm:pt>
    <dgm:pt modelId="{5002126D-E693-435D-B75C-1D5EF171FF9F}" type="pres">
      <dgm:prSet presAssocID="{8EFD490E-C858-48CE-8FF6-275F95722391}" presName="parentText" presStyleLbl="node1" presStyleIdx="5" presStyleCnt="6" custLinFactY="100000" custLinFactNeighborX="2600" custLinFactNeighborY="166035">
        <dgm:presLayoutVars>
          <dgm:chMax val="1"/>
          <dgm:bulletEnabled val="1"/>
        </dgm:presLayoutVars>
      </dgm:prSet>
      <dgm:spPr/>
    </dgm:pt>
  </dgm:ptLst>
  <dgm:cxnLst>
    <dgm:cxn modelId="{76350006-8B22-4869-B881-8ADB91E1B466}" srcId="{1D16337F-950C-4146-913E-9FCD8BCAF4CB}" destId="{E77D1D88-F9B5-4891-899E-D93404F4F3F9}" srcOrd="3" destOrd="0" parTransId="{966B18FD-0FB1-452C-B1D2-43C9D3E45BC0}" sibTransId="{3AC2AAE2-4C96-4D67-9BE1-30B29EBF43FF}"/>
    <dgm:cxn modelId="{28CC7A0D-DD1D-4CDD-BC2A-ACEFF0EA9205}" srcId="{7FCB81BE-C2FA-4555-AA14-F629C736EBB4}" destId="{CDB9326E-B64B-4B31-B2A7-02F5FD495899}" srcOrd="0" destOrd="0" parTransId="{8D933EA9-9518-4E95-881E-BDCDBA5BC8C3}" sibTransId="{8DCD9C46-658F-49F2-846D-88D0EF874AC0}"/>
    <dgm:cxn modelId="{7D193A0F-6E53-41CE-93A9-D3B587A19DD6}" type="presOf" srcId="{E77D1D88-F9B5-4891-899E-D93404F4F3F9}" destId="{D9877A34-929A-4E28-ABF5-0365F504F192}" srcOrd="0" destOrd="0" presId="urn:microsoft.com/office/officeart/2005/8/layout/hProcess6"/>
    <dgm:cxn modelId="{43C03515-5145-43A5-8143-81F43FDA0638}" type="presOf" srcId="{9C3CD053-73EB-4592-AAC2-BD18BA7C376D}" destId="{1AD0CF9B-A7F0-45DD-A727-ADD8AD831353}" srcOrd="0" destOrd="1" presId="urn:microsoft.com/office/officeart/2005/8/layout/hProcess6"/>
    <dgm:cxn modelId="{64729D1B-44DC-4EF8-A5D0-1DB9CCA5C822}" type="presOf" srcId="{CA5DA4BE-5D9B-4425-A876-66CD981FB6F2}" destId="{1AD0CF9B-A7F0-45DD-A727-ADD8AD831353}" srcOrd="0" destOrd="0" presId="urn:microsoft.com/office/officeart/2005/8/layout/hProcess6"/>
    <dgm:cxn modelId="{D2BB2C1F-8D2E-4420-8FB2-EB9A1592CA5B}" type="presOf" srcId="{171551CD-8251-45BE-9745-E1E2009848D6}" destId="{18B2AAFA-0C87-47E7-B247-00B7B8ADEF2E}" srcOrd="1" destOrd="0" presId="urn:microsoft.com/office/officeart/2005/8/layout/hProcess6"/>
    <dgm:cxn modelId="{9C63D21F-C01D-4EC0-AF22-D5BEF13E5EF2}" type="presOf" srcId="{CDB9326E-B64B-4B31-B2A7-02F5FD495899}" destId="{D74344E5-0F61-4A38-8957-EDBE543DF7DF}" srcOrd="1" destOrd="0" presId="urn:microsoft.com/office/officeart/2005/8/layout/hProcess6"/>
    <dgm:cxn modelId="{72C12D29-3562-485F-8A47-D65ED7CEB239}" srcId="{1D16337F-950C-4146-913E-9FCD8BCAF4CB}" destId="{837288A5-454D-4274-BE98-CF70AFE836D0}" srcOrd="2" destOrd="0" parTransId="{6DC7E1CC-169D-43C6-A2EE-711F95F14409}" sibTransId="{A0691082-2DB8-40E3-A662-E05E0181ADE0}"/>
    <dgm:cxn modelId="{840F402A-865E-4B68-980C-DA22CB907058}" type="presOf" srcId="{C253F03F-7FB6-463C-ACD5-5B938F664611}" destId="{F2020A2D-7CD8-4D8B-8E71-542806ED8608}" srcOrd="0" destOrd="0" presId="urn:microsoft.com/office/officeart/2005/8/layout/hProcess6"/>
    <dgm:cxn modelId="{65B8912F-8735-4CE3-B7FA-0DB72C7F937A}" srcId="{9487CC58-9541-40D5-916E-209F95E2C47F}" destId="{F21BCC48-9DFC-4F83-8462-2359EBE9468F}" srcOrd="0" destOrd="0" parTransId="{B7654C8D-3018-4289-9507-25AE68AB64AB}" sibTransId="{F6D06DCF-8896-4503-8DB6-3CB639FF3805}"/>
    <dgm:cxn modelId="{AF6D2231-3513-41A7-9F4F-4AD9DBF4AFAF}" type="presOf" srcId="{CA5DA4BE-5D9B-4425-A876-66CD981FB6F2}" destId="{EBDC9B92-4895-4F95-9406-B2A3CA3ECCEE}" srcOrd="1" destOrd="0" presId="urn:microsoft.com/office/officeart/2005/8/layout/hProcess6"/>
    <dgm:cxn modelId="{F541A432-496B-4C35-82F1-8AF541BEEE50}" type="presOf" srcId="{1D16337F-950C-4146-913E-9FCD8BCAF4CB}" destId="{2CDE0D89-8846-4CF2-AB5B-B10A07E6032F}" srcOrd="0" destOrd="0" presId="urn:microsoft.com/office/officeart/2005/8/layout/hProcess6"/>
    <dgm:cxn modelId="{7D4F1735-52BC-458B-BEF1-1126FBECFB75}" type="presOf" srcId="{7FCB81BE-C2FA-4555-AA14-F629C736EBB4}" destId="{45E87058-36FE-4047-88D8-1F220BBC174C}" srcOrd="0" destOrd="0" presId="urn:microsoft.com/office/officeart/2005/8/layout/hProcess6"/>
    <dgm:cxn modelId="{64AE8537-028A-4A51-9A74-BEB4EFC7AD43}" type="presOf" srcId="{59D3A23D-12D2-42D3-BE68-8BC380304350}" destId="{5AFD52AD-37DE-428C-961D-5DE6B1C2C1E7}" srcOrd="0" destOrd="0" presId="urn:microsoft.com/office/officeart/2005/8/layout/hProcess6"/>
    <dgm:cxn modelId="{105D5A3D-C682-404D-B5AE-FBC6DE03F940}" srcId="{1D16337F-950C-4146-913E-9FCD8BCAF4CB}" destId="{9487CC58-9541-40D5-916E-209F95E2C47F}" srcOrd="0" destOrd="0" parTransId="{B534F374-75FF-4D43-A3BE-BD2B8C470007}" sibTransId="{521D279E-E10D-4D1B-B73B-447E91CD2D0C}"/>
    <dgm:cxn modelId="{33122344-79A4-4267-8B06-E2C1F6F7C27B}" type="presOf" srcId="{F21BCC48-9DFC-4F83-8462-2359EBE9468F}" destId="{C688626F-718B-4CFD-82AD-8CB476C4CE25}" srcOrd="0" destOrd="0" presId="urn:microsoft.com/office/officeart/2005/8/layout/hProcess6"/>
    <dgm:cxn modelId="{AB17E566-9287-4CA7-BC94-6ADA78CB95DF}" srcId="{C253F03F-7FB6-463C-ACD5-5B938F664611}" destId="{171551CD-8251-45BE-9745-E1E2009848D6}" srcOrd="0" destOrd="0" parTransId="{85A24B5A-9026-4ADC-ADA4-C04B48973DED}" sibTransId="{447BB4DD-4D57-46FF-879C-6B4D6952C223}"/>
    <dgm:cxn modelId="{BBA51267-F940-443C-A5C9-C724EE845DF9}" srcId="{E77D1D88-F9B5-4891-899E-D93404F4F3F9}" destId="{9C3CD053-73EB-4592-AAC2-BD18BA7C376D}" srcOrd="1" destOrd="0" parTransId="{3F317098-DF48-4D82-B840-11A093F10316}" sibTransId="{F96A9D9E-B205-415E-8E41-E93ED3D9B5BF}"/>
    <dgm:cxn modelId="{10E58869-0A40-4601-9AFD-61D3EBB9AC05}" type="presOf" srcId="{CDB9326E-B64B-4B31-B2A7-02F5FD495899}" destId="{2DDD83F8-714C-4C30-911C-7F22D9899988}" srcOrd="0" destOrd="0" presId="urn:microsoft.com/office/officeart/2005/8/layout/hProcess6"/>
    <dgm:cxn modelId="{90DAC34C-5092-4F12-B908-F82E5F7FA09E}" type="presOf" srcId="{2165B6DF-6CD0-43CD-A93E-FD346C7833D7}" destId="{EF6D75CA-0620-4EBD-B225-66BE609783EC}" srcOrd="0" destOrd="0" presId="urn:microsoft.com/office/officeart/2005/8/layout/hProcess6"/>
    <dgm:cxn modelId="{DCD51555-B924-4C8A-8087-02CF3FA229C8}" srcId="{8EFD490E-C858-48CE-8FF6-275F95722391}" destId="{2165B6DF-6CD0-43CD-A93E-FD346C7833D7}" srcOrd="0" destOrd="0" parTransId="{966DFD5C-826D-42F2-BE33-4F15B87F4407}" sibTransId="{7E335358-D24C-4B75-99BE-5060B8CF42D2}"/>
    <dgm:cxn modelId="{8A4E4B7A-10A8-465C-ACB1-93A48AA512E1}" srcId="{1D16337F-950C-4146-913E-9FCD8BCAF4CB}" destId="{7FCB81BE-C2FA-4555-AA14-F629C736EBB4}" srcOrd="1" destOrd="0" parTransId="{76096D52-B0C9-4BD9-898A-99161D031C2B}" sibTransId="{DD2719AA-B19C-4BD1-9216-E08D3D675C0D}"/>
    <dgm:cxn modelId="{98F1547F-3092-4FCE-9F60-37280DF6BB88}" type="presOf" srcId="{8EFD490E-C858-48CE-8FF6-275F95722391}" destId="{5002126D-E693-435D-B75C-1D5EF171FF9F}" srcOrd="0" destOrd="0" presId="urn:microsoft.com/office/officeart/2005/8/layout/hProcess6"/>
    <dgm:cxn modelId="{600D5B84-714A-441A-B726-26967176C82E}" srcId="{1D16337F-950C-4146-913E-9FCD8BCAF4CB}" destId="{8EFD490E-C858-48CE-8FF6-275F95722391}" srcOrd="5" destOrd="0" parTransId="{0FDAE9F9-BA4D-4A61-AC88-70F21E25389A}" sibTransId="{ECE60310-7EE6-45D2-B9AC-6D1856373391}"/>
    <dgm:cxn modelId="{AA564187-0486-4F12-880D-BF43C01FDABC}" type="presOf" srcId="{171551CD-8251-45BE-9745-E1E2009848D6}" destId="{72834CCD-0BFC-4B7C-A024-F768122C8188}" srcOrd="0" destOrd="0" presId="urn:microsoft.com/office/officeart/2005/8/layout/hProcess6"/>
    <dgm:cxn modelId="{431B258C-36F5-455E-AAC8-C7195C26E3A6}" srcId="{837288A5-454D-4274-BE98-CF70AFE836D0}" destId="{59D3A23D-12D2-42D3-BE68-8BC380304350}" srcOrd="0" destOrd="0" parTransId="{B31976A8-B6EB-4CC8-87E8-5173E3FE22C0}" sibTransId="{D15986DA-9103-4BB1-AC0C-C2B9947AC6B2}"/>
    <dgm:cxn modelId="{2AAFE78D-A1BB-4ABE-AFE6-BEA03E51DCE4}" type="presOf" srcId="{0CA8FE7E-78F8-4C5C-BCC8-9E0A0B5B90D2}" destId="{72834CCD-0BFC-4B7C-A024-F768122C8188}" srcOrd="0" destOrd="1" presId="urn:microsoft.com/office/officeart/2005/8/layout/hProcess6"/>
    <dgm:cxn modelId="{F80C7E8E-50DF-474F-AA45-77CEC301531B}" srcId="{C253F03F-7FB6-463C-ACD5-5B938F664611}" destId="{0CA8FE7E-78F8-4C5C-BCC8-9E0A0B5B90D2}" srcOrd="1" destOrd="0" parTransId="{A4B28756-C4B0-4499-8D21-4FBAC37C6AD7}" sibTransId="{031A5E61-DE97-46BF-AEDF-E43EB1253A12}"/>
    <dgm:cxn modelId="{008C5F90-242E-4FE9-8EF4-63A8CC3C125F}" type="presOf" srcId="{F21BCC48-9DFC-4F83-8462-2359EBE9468F}" destId="{38A93139-17DE-48F7-B6A0-A4BB25C3144F}" srcOrd="1" destOrd="0" presId="urn:microsoft.com/office/officeart/2005/8/layout/hProcess6"/>
    <dgm:cxn modelId="{09D175A8-2D53-4E56-AD4B-385642AFEC04}" type="presOf" srcId="{59D3A23D-12D2-42D3-BE68-8BC380304350}" destId="{594B7AD3-9BD7-4B66-A06C-70CB4D934C0F}" srcOrd="1" destOrd="0" presId="urn:microsoft.com/office/officeart/2005/8/layout/hProcess6"/>
    <dgm:cxn modelId="{6EC675BF-DC9E-411B-8FED-8EA211276AC4}" type="presOf" srcId="{9C3CD053-73EB-4592-AAC2-BD18BA7C376D}" destId="{EBDC9B92-4895-4F95-9406-B2A3CA3ECCEE}" srcOrd="1" destOrd="1" presId="urn:microsoft.com/office/officeart/2005/8/layout/hProcess6"/>
    <dgm:cxn modelId="{9487F2D1-7DE9-4FBC-B38D-574EDF4FE5B4}" type="presOf" srcId="{0CA8FE7E-78F8-4C5C-BCC8-9E0A0B5B90D2}" destId="{18B2AAFA-0C87-47E7-B247-00B7B8ADEF2E}" srcOrd="1" destOrd="1" presId="urn:microsoft.com/office/officeart/2005/8/layout/hProcess6"/>
    <dgm:cxn modelId="{D89DE6D8-DC9E-4917-A683-6F2D2001D7F1}" srcId="{1D16337F-950C-4146-913E-9FCD8BCAF4CB}" destId="{C253F03F-7FB6-463C-ACD5-5B938F664611}" srcOrd="4" destOrd="0" parTransId="{6FE47D12-6AEB-468F-870F-38C9173D12A0}" sibTransId="{F848CFE6-9576-48D7-BA99-5C7C2AE2AB5B}"/>
    <dgm:cxn modelId="{ADCF8FDD-8C4D-486F-A76E-77EE35FA2317}" type="presOf" srcId="{2165B6DF-6CD0-43CD-A93E-FD346C7833D7}" destId="{78D9DA62-2483-4615-8563-FCF48C3222AF}" srcOrd="1" destOrd="0" presId="urn:microsoft.com/office/officeart/2005/8/layout/hProcess6"/>
    <dgm:cxn modelId="{6F98A4EC-92DD-4EA8-B494-C6BB9873C623}" type="presOf" srcId="{837288A5-454D-4274-BE98-CF70AFE836D0}" destId="{F6F3A20B-689D-445B-B583-66C6D3288FE8}" srcOrd="0" destOrd="0" presId="urn:microsoft.com/office/officeart/2005/8/layout/hProcess6"/>
    <dgm:cxn modelId="{0719D0F1-46CF-4120-BE1D-0EAF3745CCB8}" srcId="{E77D1D88-F9B5-4891-899E-D93404F4F3F9}" destId="{CA5DA4BE-5D9B-4425-A876-66CD981FB6F2}" srcOrd="0" destOrd="0" parTransId="{73E7E1F3-0A5C-44B0-B11A-A8BF7B1CC791}" sibTransId="{32506BB5-91BA-493C-B01B-D7360F5A4378}"/>
    <dgm:cxn modelId="{23F4EEF5-36A7-4530-A249-AA7F2BA6EB54}" type="presOf" srcId="{9487CC58-9541-40D5-916E-209F95E2C47F}" destId="{DB48E4D8-A711-424B-8D5A-A2726DF939FB}" srcOrd="0" destOrd="0" presId="urn:microsoft.com/office/officeart/2005/8/layout/hProcess6"/>
    <dgm:cxn modelId="{0EAA8D65-F26D-41A6-8572-8C6B2D37EFF5}" type="presParOf" srcId="{2CDE0D89-8846-4CF2-AB5B-B10A07E6032F}" destId="{75F3A3D4-A3A3-43CD-BC62-CAFE54D92A75}" srcOrd="0" destOrd="0" presId="urn:microsoft.com/office/officeart/2005/8/layout/hProcess6"/>
    <dgm:cxn modelId="{8EAF9A0D-49CB-4F4E-95F8-3AD964EF5CEE}" type="presParOf" srcId="{75F3A3D4-A3A3-43CD-BC62-CAFE54D92A75}" destId="{0AD56B27-A086-44D8-95CF-CDC4B4A7919A}" srcOrd="0" destOrd="0" presId="urn:microsoft.com/office/officeart/2005/8/layout/hProcess6"/>
    <dgm:cxn modelId="{70811A15-6FCB-46C0-B3EE-D8DB669FA974}" type="presParOf" srcId="{75F3A3D4-A3A3-43CD-BC62-CAFE54D92A75}" destId="{C688626F-718B-4CFD-82AD-8CB476C4CE25}" srcOrd="1" destOrd="0" presId="urn:microsoft.com/office/officeart/2005/8/layout/hProcess6"/>
    <dgm:cxn modelId="{E7284EB8-A5C4-4A78-964F-26B2CFC788E0}" type="presParOf" srcId="{75F3A3D4-A3A3-43CD-BC62-CAFE54D92A75}" destId="{38A93139-17DE-48F7-B6A0-A4BB25C3144F}" srcOrd="2" destOrd="0" presId="urn:microsoft.com/office/officeart/2005/8/layout/hProcess6"/>
    <dgm:cxn modelId="{627F6B59-8FF3-4454-BCA0-74B25209501B}" type="presParOf" srcId="{75F3A3D4-A3A3-43CD-BC62-CAFE54D92A75}" destId="{DB48E4D8-A711-424B-8D5A-A2726DF939FB}" srcOrd="3" destOrd="0" presId="urn:microsoft.com/office/officeart/2005/8/layout/hProcess6"/>
    <dgm:cxn modelId="{4403FFFB-E920-4B55-B489-46BADE3A1D0A}" type="presParOf" srcId="{2CDE0D89-8846-4CF2-AB5B-B10A07E6032F}" destId="{7BDC69FA-4854-43E0-91D6-6BB55F8018AD}" srcOrd="1" destOrd="0" presId="urn:microsoft.com/office/officeart/2005/8/layout/hProcess6"/>
    <dgm:cxn modelId="{361DFF1E-E383-40E1-B453-26946C7900BE}" type="presParOf" srcId="{2CDE0D89-8846-4CF2-AB5B-B10A07E6032F}" destId="{D354DF8C-EDBC-4F5D-A100-82209DFF76BF}" srcOrd="2" destOrd="0" presId="urn:microsoft.com/office/officeart/2005/8/layout/hProcess6"/>
    <dgm:cxn modelId="{D1F2D370-80CB-42F6-8E97-E9A36F8BEFEF}" type="presParOf" srcId="{D354DF8C-EDBC-4F5D-A100-82209DFF76BF}" destId="{AF289792-9008-4A60-B232-38F59E0D7765}" srcOrd="0" destOrd="0" presId="urn:microsoft.com/office/officeart/2005/8/layout/hProcess6"/>
    <dgm:cxn modelId="{B1A9CF6A-0B93-469D-8750-F91598FFEA3B}" type="presParOf" srcId="{D354DF8C-EDBC-4F5D-A100-82209DFF76BF}" destId="{2DDD83F8-714C-4C30-911C-7F22D9899988}" srcOrd="1" destOrd="0" presId="urn:microsoft.com/office/officeart/2005/8/layout/hProcess6"/>
    <dgm:cxn modelId="{B97FAC32-9138-4C82-BABA-AFB91B20ED89}" type="presParOf" srcId="{D354DF8C-EDBC-4F5D-A100-82209DFF76BF}" destId="{D74344E5-0F61-4A38-8957-EDBE543DF7DF}" srcOrd="2" destOrd="0" presId="urn:microsoft.com/office/officeart/2005/8/layout/hProcess6"/>
    <dgm:cxn modelId="{4DEE1092-4584-4AEA-A84A-81C2E5F0A04C}" type="presParOf" srcId="{D354DF8C-EDBC-4F5D-A100-82209DFF76BF}" destId="{45E87058-36FE-4047-88D8-1F220BBC174C}" srcOrd="3" destOrd="0" presId="urn:microsoft.com/office/officeart/2005/8/layout/hProcess6"/>
    <dgm:cxn modelId="{04A92653-3133-4918-927F-CAA218E2A7E9}" type="presParOf" srcId="{2CDE0D89-8846-4CF2-AB5B-B10A07E6032F}" destId="{D8ADB576-D88F-45D5-B9AC-D48725F80369}" srcOrd="3" destOrd="0" presId="urn:microsoft.com/office/officeart/2005/8/layout/hProcess6"/>
    <dgm:cxn modelId="{21BBB1F6-3E4C-4CE7-8FFF-9A5015808667}" type="presParOf" srcId="{2CDE0D89-8846-4CF2-AB5B-B10A07E6032F}" destId="{31770C56-7997-4F5E-A29E-34F19C341344}" srcOrd="4" destOrd="0" presId="urn:microsoft.com/office/officeart/2005/8/layout/hProcess6"/>
    <dgm:cxn modelId="{39A8548E-A3EA-4D0D-BC98-90CFBD1AC335}" type="presParOf" srcId="{31770C56-7997-4F5E-A29E-34F19C341344}" destId="{562A63CC-043F-436C-A7E7-7FEB18DB9619}" srcOrd="0" destOrd="0" presId="urn:microsoft.com/office/officeart/2005/8/layout/hProcess6"/>
    <dgm:cxn modelId="{4E30C678-B3A0-4100-8D7B-3FC508C37B53}" type="presParOf" srcId="{31770C56-7997-4F5E-A29E-34F19C341344}" destId="{5AFD52AD-37DE-428C-961D-5DE6B1C2C1E7}" srcOrd="1" destOrd="0" presId="urn:microsoft.com/office/officeart/2005/8/layout/hProcess6"/>
    <dgm:cxn modelId="{9CB5AC07-40DD-425A-B42E-E4210B82FBC3}" type="presParOf" srcId="{31770C56-7997-4F5E-A29E-34F19C341344}" destId="{594B7AD3-9BD7-4B66-A06C-70CB4D934C0F}" srcOrd="2" destOrd="0" presId="urn:microsoft.com/office/officeart/2005/8/layout/hProcess6"/>
    <dgm:cxn modelId="{58236134-9DD8-4C06-BDE3-3C923B69F17E}" type="presParOf" srcId="{31770C56-7997-4F5E-A29E-34F19C341344}" destId="{F6F3A20B-689D-445B-B583-66C6D3288FE8}" srcOrd="3" destOrd="0" presId="urn:microsoft.com/office/officeart/2005/8/layout/hProcess6"/>
    <dgm:cxn modelId="{676DBECB-37A7-4D53-9C52-203F243383FC}" type="presParOf" srcId="{2CDE0D89-8846-4CF2-AB5B-B10A07E6032F}" destId="{9455AD01-7406-4DB8-9B5A-3E5549344403}" srcOrd="5" destOrd="0" presId="urn:microsoft.com/office/officeart/2005/8/layout/hProcess6"/>
    <dgm:cxn modelId="{8F760DD9-8BAA-4FBA-8913-2C9D264595FA}" type="presParOf" srcId="{2CDE0D89-8846-4CF2-AB5B-B10A07E6032F}" destId="{4D21E10D-8EB9-4308-B3F4-D91553FB5F9D}" srcOrd="6" destOrd="0" presId="urn:microsoft.com/office/officeart/2005/8/layout/hProcess6"/>
    <dgm:cxn modelId="{A720F43D-F336-4E3B-AD8B-FC20EDB28E0E}" type="presParOf" srcId="{4D21E10D-8EB9-4308-B3F4-D91553FB5F9D}" destId="{05EE5820-0E56-4E99-A78C-17B9D20BCEF1}" srcOrd="0" destOrd="0" presId="urn:microsoft.com/office/officeart/2005/8/layout/hProcess6"/>
    <dgm:cxn modelId="{CB4C3E23-0C0F-4066-9D46-66C4B51F3F27}" type="presParOf" srcId="{4D21E10D-8EB9-4308-B3F4-D91553FB5F9D}" destId="{1AD0CF9B-A7F0-45DD-A727-ADD8AD831353}" srcOrd="1" destOrd="0" presId="urn:microsoft.com/office/officeart/2005/8/layout/hProcess6"/>
    <dgm:cxn modelId="{3BCB4BB2-4535-4636-BB22-225C020C4D6E}" type="presParOf" srcId="{4D21E10D-8EB9-4308-B3F4-D91553FB5F9D}" destId="{EBDC9B92-4895-4F95-9406-B2A3CA3ECCEE}" srcOrd="2" destOrd="0" presId="urn:microsoft.com/office/officeart/2005/8/layout/hProcess6"/>
    <dgm:cxn modelId="{52714E20-800C-4E94-8A58-E9A6F2ED90D1}" type="presParOf" srcId="{4D21E10D-8EB9-4308-B3F4-D91553FB5F9D}" destId="{D9877A34-929A-4E28-ABF5-0365F504F192}" srcOrd="3" destOrd="0" presId="urn:microsoft.com/office/officeart/2005/8/layout/hProcess6"/>
    <dgm:cxn modelId="{A3C55310-C6AC-4106-B052-355E26A5A1B8}" type="presParOf" srcId="{2CDE0D89-8846-4CF2-AB5B-B10A07E6032F}" destId="{E4BFAA8B-D3C4-431E-B602-2E55C33B181E}" srcOrd="7" destOrd="0" presId="urn:microsoft.com/office/officeart/2005/8/layout/hProcess6"/>
    <dgm:cxn modelId="{0A76B7DB-953F-47DB-BF4D-A64FBB5B04BE}" type="presParOf" srcId="{2CDE0D89-8846-4CF2-AB5B-B10A07E6032F}" destId="{2AF63FE1-2F98-4921-9E9F-FDA79807EE66}" srcOrd="8" destOrd="0" presId="urn:microsoft.com/office/officeart/2005/8/layout/hProcess6"/>
    <dgm:cxn modelId="{F219BF4D-5A0D-4C6C-8D62-5B58888B9A7C}" type="presParOf" srcId="{2AF63FE1-2F98-4921-9E9F-FDA79807EE66}" destId="{5C2D4C02-D2E0-473F-A606-D597AB0C6D7E}" srcOrd="0" destOrd="0" presId="urn:microsoft.com/office/officeart/2005/8/layout/hProcess6"/>
    <dgm:cxn modelId="{AFFE54EC-DD22-4FC3-B849-F4CE42A11EF6}" type="presParOf" srcId="{2AF63FE1-2F98-4921-9E9F-FDA79807EE66}" destId="{72834CCD-0BFC-4B7C-A024-F768122C8188}" srcOrd="1" destOrd="0" presId="urn:microsoft.com/office/officeart/2005/8/layout/hProcess6"/>
    <dgm:cxn modelId="{97AB7B05-FA18-4837-AD68-B309EFA2000B}" type="presParOf" srcId="{2AF63FE1-2F98-4921-9E9F-FDA79807EE66}" destId="{18B2AAFA-0C87-47E7-B247-00B7B8ADEF2E}" srcOrd="2" destOrd="0" presId="urn:microsoft.com/office/officeart/2005/8/layout/hProcess6"/>
    <dgm:cxn modelId="{5AB6BEDD-DBD6-45D2-9A2B-32BFCB6DAC02}" type="presParOf" srcId="{2AF63FE1-2F98-4921-9E9F-FDA79807EE66}" destId="{F2020A2D-7CD8-4D8B-8E71-542806ED8608}" srcOrd="3" destOrd="0" presId="urn:microsoft.com/office/officeart/2005/8/layout/hProcess6"/>
    <dgm:cxn modelId="{CD5C9754-54ED-4D99-A687-688B2E508A24}" type="presParOf" srcId="{2CDE0D89-8846-4CF2-AB5B-B10A07E6032F}" destId="{3FFEA3F0-F00D-4628-A4BC-C35861019C82}" srcOrd="9" destOrd="0" presId="urn:microsoft.com/office/officeart/2005/8/layout/hProcess6"/>
    <dgm:cxn modelId="{752D6D6E-3F10-4EF2-AA9B-B6DD377FD9EA}" type="presParOf" srcId="{2CDE0D89-8846-4CF2-AB5B-B10A07E6032F}" destId="{E1FDBC7F-1686-4750-8E3D-52A590696BD3}" srcOrd="10" destOrd="0" presId="urn:microsoft.com/office/officeart/2005/8/layout/hProcess6"/>
    <dgm:cxn modelId="{9F41A0CC-4B33-4116-B4D0-BF28AE4FAE09}" type="presParOf" srcId="{E1FDBC7F-1686-4750-8E3D-52A590696BD3}" destId="{29C2635E-C81F-4635-800F-B387014BD070}" srcOrd="0" destOrd="0" presId="urn:microsoft.com/office/officeart/2005/8/layout/hProcess6"/>
    <dgm:cxn modelId="{52138ED2-3986-4EEE-B976-1E55D3282505}" type="presParOf" srcId="{E1FDBC7F-1686-4750-8E3D-52A590696BD3}" destId="{EF6D75CA-0620-4EBD-B225-66BE609783EC}" srcOrd="1" destOrd="0" presId="urn:microsoft.com/office/officeart/2005/8/layout/hProcess6"/>
    <dgm:cxn modelId="{90022C04-D282-4A77-B7DC-4DA37662389F}" type="presParOf" srcId="{E1FDBC7F-1686-4750-8E3D-52A590696BD3}" destId="{78D9DA62-2483-4615-8563-FCF48C3222AF}" srcOrd="2" destOrd="0" presId="urn:microsoft.com/office/officeart/2005/8/layout/hProcess6"/>
    <dgm:cxn modelId="{4E901AAA-0BC1-4563-9D0E-7262A477980C}" type="presParOf" srcId="{E1FDBC7F-1686-4750-8E3D-52A590696BD3}" destId="{5002126D-E693-435D-B75C-1D5EF171FF9F}"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88626F-718B-4CFD-82AD-8CB476C4CE25}">
      <dsp:nvSpPr>
        <dsp:cNvPr id="0" name=""/>
        <dsp:cNvSpPr/>
      </dsp:nvSpPr>
      <dsp:spPr>
        <a:xfrm>
          <a:off x="390463" y="3958449"/>
          <a:ext cx="1472576" cy="1287217"/>
        </a:xfrm>
        <a:prstGeom prst="rightArrow">
          <a:avLst>
            <a:gd name="adj1" fmla="val 70000"/>
            <a:gd name="adj2" fmla="val 5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2860" tIns="5715" rIns="11430" bIns="5715" numCol="1" spcCol="1270" anchor="ctr" anchorCtr="0">
          <a:noAutofit/>
        </a:bodyPr>
        <a:lstStyle/>
        <a:p>
          <a:pPr marL="0" lvl="0" indent="0" algn="ctr" defTabSz="400050">
            <a:lnSpc>
              <a:spcPct val="90000"/>
            </a:lnSpc>
            <a:spcBef>
              <a:spcPct val="0"/>
            </a:spcBef>
            <a:spcAft>
              <a:spcPct val="35000"/>
            </a:spcAft>
            <a:buNone/>
          </a:pPr>
          <a:r>
            <a:rPr lang="en-US" altLang="zh-CN" sz="900" kern="1200" dirty="0"/>
            <a:t>OPT+FREQ</a:t>
          </a:r>
          <a:endParaRPr lang="zh-CN" altLang="en-US" sz="900" kern="1200" dirty="0"/>
        </a:p>
      </dsp:txBody>
      <dsp:txXfrm>
        <a:off x="758608" y="4151532"/>
        <a:ext cx="717881" cy="901051"/>
      </dsp:txXfrm>
    </dsp:sp>
    <dsp:sp modelId="{DB48E4D8-A711-424B-8D5A-A2726DF939FB}">
      <dsp:nvSpPr>
        <dsp:cNvPr id="0" name=""/>
        <dsp:cNvSpPr/>
      </dsp:nvSpPr>
      <dsp:spPr>
        <a:xfrm>
          <a:off x="59590" y="4233901"/>
          <a:ext cx="736288" cy="736288"/>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Step1 </a:t>
          </a:r>
          <a:endParaRPr lang="zh-CN" altLang="en-US" sz="1500" kern="1200" dirty="0"/>
        </a:p>
      </dsp:txBody>
      <dsp:txXfrm>
        <a:off x="167417" y="4341728"/>
        <a:ext cx="520634" cy="520634"/>
      </dsp:txXfrm>
    </dsp:sp>
    <dsp:sp modelId="{2DDD83F8-714C-4C30-911C-7F22D9899988}">
      <dsp:nvSpPr>
        <dsp:cNvPr id="0" name=""/>
        <dsp:cNvSpPr/>
      </dsp:nvSpPr>
      <dsp:spPr>
        <a:xfrm>
          <a:off x="2323221" y="3958449"/>
          <a:ext cx="1472576" cy="1287217"/>
        </a:xfrm>
        <a:prstGeom prst="rightArrow">
          <a:avLst>
            <a:gd name="adj1" fmla="val 70000"/>
            <a:gd name="adj2" fmla="val 5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2860" tIns="5715" rIns="11430" bIns="5715" numCol="1" spcCol="1270" anchor="ctr" anchorCtr="0">
          <a:noAutofit/>
        </a:bodyPr>
        <a:lstStyle/>
        <a:p>
          <a:pPr marL="0" lvl="0" indent="0" algn="ctr" defTabSz="400050">
            <a:lnSpc>
              <a:spcPct val="90000"/>
            </a:lnSpc>
            <a:spcBef>
              <a:spcPct val="0"/>
            </a:spcBef>
            <a:spcAft>
              <a:spcPct val="35000"/>
            </a:spcAft>
            <a:buNone/>
          </a:pPr>
          <a:r>
            <a:rPr lang="en-US" altLang="zh-CN" sz="900" kern="1200" dirty="0"/>
            <a:t>Vertical Excitation Energies </a:t>
          </a:r>
          <a:r>
            <a:rPr lang="en-CA" altLang="zh-CN" sz="900" kern="1200" dirty="0"/>
            <a:t>(TD-DFT)</a:t>
          </a:r>
          <a:endParaRPr lang="zh-CN" altLang="en-US" sz="900" kern="1200" dirty="0"/>
        </a:p>
      </dsp:txBody>
      <dsp:txXfrm>
        <a:off x="2691365" y="4151532"/>
        <a:ext cx="717881" cy="901051"/>
      </dsp:txXfrm>
    </dsp:sp>
    <dsp:sp modelId="{45E87058-36FE-4047-88D8-1F220BBC174C}">
      <dsp:nvSpPr>
        <dsp:cNvPr id="0" name=""/>
        <dsp:cNvSpPr/>
      </dsp:nvSpPr>
      <dsp:spPr>
        <a:xfrm>
          <a:off x="1955062" y="4233901"/>
          <a:ext cx="736288" cy="736288"/>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Step2</a:t>
          </a:r>
          <a:endParaRPr lang="zh-CN" altLang="en-US" sz="1500" kern="1200" dirty="0"/>
        </a:p>
      </dsp:txBody>
      <dsp:txXfrm>
        <a:off x="2062889" y="4341728"/>
        <a:ext cx="520634" cy="520634"/>
      </dsp:txXfrm>
    </dsp:sp>
    <dsp:sp modelId="{5AFD52AD-37DE-428C-961D-5DE6B1C2C1E7}">
      <dsp:nvSpPr>
        <dsp:cNvPr id="0" name=""/>
        <dsp:cNvSpPr/>
      </dsp:nvSpPr>
      <dsp:spPr>
        <a:xfrm>
          <a:off x="4272544" y="3971141"/>
          <a:ext cx="1472576" cy="1287217"/>
        </a:xfrm>
        <a:prstGeom prst="rightArrow">
          <a:avLst>
            <a:gd name="adj1" fmla="val 70000"/>
            <a:gd name="adj2" fmla="val 5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2860" tIns="5715" rIns="11430" bIns="5715" numCol="1" spcCol="1270" anchor="ctr" anchorCtr="0">
          <a:noAutofit/>
        </a:bodyPr>
        <a:lstStyle/>
        <a:p>
          <a:pPr marL="0" lvl="0" indent="0" algn="ctr" defTabSz="400050">
            <a:lnSpc>
              <a:spcPct val="90000"/>
            </a:lnSpc>
            <a:spcBef>
              <a:spcPct val="0"/>
            </a:spcBef>
            <a:spcAft>
              <a:spcPct val="35000"/>
            </a:spcAft>
            <a:buNone/>
          </a:pPr>
          <a:r>
            <a:rPr lang="en-US" altLang="zh-CN" sz="900" kern="1200" dirty="0"/>
            <a:t>Displaced Geometries</a:t>
          </a:r>
        </a:p>
        <a:p>
          <a:pPr marL="0" lvl="0" indent="0" algn="ctr" defTabSz="400050">
            <a:lnSpc>
              <a:spcPct val="90000"/>
            </a:lnSpc>
            <a:spcBef>
              <a:spcPct val="0"/>
            </a:spcBef>
            <a:spcAft>
              <a:spcPct val="35000"/>
            </a:spcAft>
            <a:buNone/>
          </a:pPr>
          <a:r>
            <a:rPr lang="en-US" altLang="zh-CN" sz="900" kern="1200" dirty="0"/>
            <a:t>along Normal Modes</a:t>
          </a:r>
          <a:endParaRPr lang="zh-CN" altLang="en-US" sz="900" kern="1200" dirty="0"/>
        </a:p>
      </dsp:txBody>
      <dsp:txXfrm>
        <a:off x="4640689" y="4164224"/>
        <a:ext cx="717881" cy="901051"/>
      </dsp:txXfrm>
    </dsp:sp>
    <dsp:sp modelId="{F6F3A20B-689D-445B-B583-66C6D3288FE8}">
      <dsp:nvSpPr>
        <dsp:cNvPr id="0" name=""/>
        <dsp:cNvSpPr/>
      </dsp:nvSpPr>
      <dsp:spPr>
        <a:xfrm>
          <a:off x="3887819" y="4233901"/>
          <a:ext cx="736288" cy="736288"/>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Step3 </a:t>
          </a:r>
          <a:endParaRPr lang="zh-CN" altLang="en-US" sz="1500" kern="1200" dirty="0"/>
        </a:p>
      </dsp:txBody>
      <dsp:txXfrm>
        <a:off x="3995646" y="4341728"/>
        <a:ext cx="520634" cy="520634"/>
      </dsp:txXfrm>
    </dsp:sp>
    <dsp:sp modelId="{1AD0CF9B-A7F0-45DD-A727-ADD8AD831353}">
      <dsp:nvSpPr>
        <dsp:cNvPr id="0" name=""/>
        <dsp:cNvSpPr/>
      </dsp:nvSpPr>
      <dsp:spPr>
        <a:xfrm>
          <a:off x="6188735" y="3958449"/>
          <a:ext cx="1472576" cy="1287217"/>
        </a:xfrm>
        <a:prstGeom prst="rightArrow">
          <a:avLst>
            <a:gd name="adj1" fmla="val 70000"/>
            <a:gd name="adj2" fmla="val 5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2860" tIns="5715" rIns="11430" bIns="5715" numCol="1" spcCol="1270" anchor="ctr" anchorCtr="0">
          <a:noAutofit/>
        </a:bodyPr>
        <a:lstStyle/>
        <a:p>
          <a:pPr marL="57150" lvl="1" indent="-57150" algn="l" defTabSz="400050">
            <a:lnSpc>
              <a:spcPct val="90000"/>
            </a:lnSpc>
            <a:spcBef>
              <a:spcPct val="0"/>
            </a:spcBef>
            <a:spcAft>
              <a:spcPct val="15000"/>
            </a:spcAft>
            <a:buChar char="•"/>
          </a:pPr>
          <a:r>
            <a:rPr lang="en-US" altLang="zh-CN" sz="900" kern="1200"/>
            <a:t>Adiabatic States at Displaced Geometries</a:t>
          </a:r>
          <a:endParaRPr lang="zh-CN" altLang="en-US" sz="900" kern="1200" dirty="0"/>
        </a:p>
        <a:p>
          <a:pPr marL="57150" lvl="1" indent="-57150" algn="l" defTabSz="400050">
            <a:lnSpc>
              <a:spcPct val="90000"/>
            </a:lnSpc>
            <a:spcBef>
              <a:spcPct val="0"/>
            </a:spcBef>
            <a:spcAft>
              <a:spcPct val="15000"/>
            </a:spcAft>
            <a:buChar char="•"/>
          </a:pPr>
          <a:r>
            <a:rPr lang="en-US" altLang="zh-CN" sz="900" kern="1200" dirty="0"/>
            <a:t>(TD-DFT)</a:t>
          </a:r>
          <a:endParaRPr lang="zh-CN" altLang="en-US" sz="900" kern="1200" dirty="0"/>
        </a:p>
      </dsp:txBody>
      <dsp:txXfrm>
        <a:off x="6556879" y="4151532"/>
        <a:ext cx="717881" cy="901051"/>
      </dsp:txXfrm>
    </dsp:sp>
    <dsp:sp modelId="{D9877A34-929A-4E28-ABF5-0365F504F192}">
      <dsp:nvSpPr>
        <dsp:cNvPr id="0" name=""/>
        <dsp:cNvSpPr/>
      </dsp:nvSpPr>
      <dsp:spPr>
        <a:xfrm>
          <a:off x="5796360" y="4246594"/>
          <a:ext cx="736288" cy="736288"/>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Step4 </a:t>
          </a:r>
          <a:endParaRPr lang="zh-CN" altLang="en-US" sz="1500" kern="1200" dirty="0"/>
        </a:p>
      </dsp:txBody>
      <dsp:txXfrm>
        <a:off x="5904187" y="4354421"/>
        <a:ext cx="520634" cy="520634"/>
      </dsp:txXfrm>
    </dsp:sp>
    <dsp:sp modelId="{72834CCD-0BFC-4B7C-A024-F768122C8188}">
      <dsp:nvSpPr>
        <dsp:cNvPr id="0" name=""/>
        <dsp:cNvSpPr/>
      </dsp:nvSpPr>
      <dsp:spPr>
        <a:xfrm>
          <a:off x="8121492" y="3958449"/>
          <a:ext cx="1472576" cy="1287217"/>
        </a:xfrm>
        <a:prstGeom prst="rightArrow">
          <a:avLst>
            <a:gd name="adj1" fmla="val 70000"/>
            <a:gd name="adj2" fmla="val 5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2860" tIns="5715" rIns="11430" bIns="5715" numCol="1" spcCol="1270" anchor="ctr" anchorCtr="0">
          <a:noAutofit/>
        </a:bodyPr>
        <a:lstStyle/>
        <a:p>
          <a:pPr marL="57150" lvl="1" indent="-57150" algn="l" defTabSz="400050">
            <a:lnSpc>
              <a:spcPct val="90000"/>
            </a:lnSpc>
            <a:spcBef>
              <a:spcPct val="0"/>
            </a:spcBef>
            <a:spcAft>
              <a:spcPct val="15000"/>
            </a:spcAft>
            <a:buChar char="•"/>
          </a:pPr>
          <a:r>
            <a:rPr lang="en-US" altLang="zh-CN" sz="900" kern="1200" dirty="0"/>
            <a:t>Diabatic States</a:t>
          </a:r>
          <a:endParaRPr lang="zh-CN" altLang="en-US" sz="900" kern="1200" dirty="0"/>
        </a:p>
        <a:p>
          <a:pPr marL="57150" lvl="1" indent="-57150" algn="l" defTabSz="400050">
            <a:lnSpc>
              <a:spcPct val="90000"/>
            </a:lnSpc>
            <a:spcBef>
              <a:spcPct val="0"/>
            </a:spcBef>
            <a:spcAft>
              <a:spcPct val="15000"/>
            </a:spcAft>
            <a:buChar char="•"/>
          </a:pPr>
          <a:r>
            <a:rPr lang="en-US" altLang="zh-CN" sz="900" kern="1200" dirty="0"/>
            <a:t>Coupling Constants</a:t>
          </a:r>
          <a:endParaRPr lang="zh-CN" altLang="en-US" sz="900" kern="1200" dirty="0"/>
        </a:p>
      </dsp:txBody>
      <dsp:txXfrm>
        <a:off x="8489636" y="4151532"/>
        <a:ext cx="717881" cy="901051"/>
      </dsp:txXfrm>
    </dsp:sp>
    <dsp:sp modelId="{F2020A2D-7CD8-4D8B-8E71-542806ED8608}">
      <dsp:nvSpPr>
        <dsp:cNvPr id="0" name=""/>
        <dsp:cNvSpPr/>
      </dsp:nvSpPr>
      <dsp:spPr>
        <a:xfrm>
          <a:off x="7753333" y="4233901"/>
          <a:ext cx="736288" cy="736288"/>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Step5 </a:t>
          </a:r>
          <a:endParaRPr lang="zh-CN" altLang="en-US" sz="1500" kern="1200" dirty="0"/>
        </a:p>
      </dsp:txBody>
      <dsp:txXfrm>
        <a:off x="7861160" y="4341728"/>
        <a:ext cx="520634" cy="520634"/>
      </dsp:txXfrm>
    </dsp:sp>
    <dsp:sp modelId="{EF6D75CA-0620-4EBD-B225-66BE609783EC}">
      <dsp:nvSpPr>
        <dsp:cNvPr id="0" name=""/>
        <dsp:cNvSpPr/>
      </dsp:nvSpPr>
      <dsp:spPr>
        <a:xfrm>
          <a:off x="9994654" y="3958449"/>
          <a:ext cx="1472576" cy="1287217"/>
        </a:xfrm>
        <a:prstGeom prst="rightArrow">
          <a:avLst>
            <a:gd name="adj1" fmla="val 70000"/>
            <a:gd name="adj2" fmla="val 5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2860" tIns="5715" rIns="11430" bIns="5715" numCol="1" spcCol="1270" anchor="ctr" anchorCtr="0">
          <a:noAutofit/>
        </a:bodyPr>
        <a:lstStyle/>
        <a:p>
          <a:pPr marL="0" lvl="0" indent="0" algn="ctr" defTabSz="400050">
            <a:lnSpc>
              <a:spcPct val="90000"/>
            </a:lnSpc>
            <a:spcBef>
              <a:spcPct val="0"/>
            </a:spcBef>
            <a:spcAft>
              <a:spcPct val="35000"/>
            </a:spcAft>
            <a:buNone/>
          </a:pPr>
          <a:r>
            <a:rPr lang="en-US" altLang="zh-CN" sz="900" kern="1200" dirty="0"/>
            <a:t>Vibronic Model</a:t>
          </a:r>
          <a:endParaRPr lang="zh-CN" altLang="en-US" sz="900" kern="1200" dirty="0"/>
        </a:p>
      </dsp:txBody>
      <dsp:txXfrm>
        <a:off x="10362798" y="4151532"/>
        <a:ext cx="717881" cy="901051"/>
      </dsp:txXfrm>
    </dsp:sp>
    <dsp:sp modelId="{5002126D-E693-435D-B75C-1D5EF171FF9F}">
      <dsp:nvSpPr>
        <dsp:cNvPr id="0" name=""/>
        <dsp:cNvSpPr/>
      </dsp:nvSpPr>
      <dsp:spPr>
        <a:xfrm>
          <a:off x="9686090" y="4233901"/>
          <a:ext cx="736288" cy="736288"/>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Step6 </a:t>
          </a:r>
          <a:endParaRPr lang="zh-CN" altLang="en-US" sz="1500" kern="1200" dirty="0"/>
        </a:p>
      </dsp:txBody>
      <dsp:txXfrm>
        <a:off x="9793917" y="4341728"/>
        <a:ext cx="520634" cy="5206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88626F-718B-4CFD-82AD-8CB476C4CE25}">
      <dsp:nvSpPr>
        <dsp:cNvPr id="0" name=""/>
        <dsp:cNvSpPr/>
      </dsp:nvSpPr>
      <dsp:spPr>
        <a:xfrm>
          <a:off x="390463" y="3958449"/>
          <a:ext cx="1472576" cy="1287217"/>
        </a:xfrm>
        <a:prstGeom prst="rightArrow">
          <a:avLst>
            <a:gd name="adj1" fmla="val 70000"/>
            <a:gd name="adj2" fmla="val 5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2860" tIns="5715" rIns="11430" bIns="5715" numCol="1" spcCol="1270" anchor="ctr" anchorCtr="0">
          <a:noAutofit/>
        </a:bodyPr>
        <a:lstStyle/>
        <a:p>
          <a:pPr marL="0" lvl="0" indent="0" algn="ctr" defTabSz="400050">
            <a:lnSpc>
              <a:spcPct val="90000"/>
            </a:lnSpc>
            <a:spcBef>
              <a:spcPct val="0"/>
            </a:spcBef>
            <a:spcAft>
              <a:spcPct val="35000"/>
            </a:spcAft>
            <a:buNone/>
          </a:pPr>
          <a:r>
            <a:rPr lang="en-US" altLang="zh-CN" sz="900" kern="1200" dirty="0"/>
            <a:t>OPT+FREQ</a:t>
          </a:r>
          <a:endParaRPr lang="zh-CN" altLang="en-US" sz="900" kern="1200" dirty="0"/>
        </a:p>
      </dsp:txBody>
      <dsp:txXfrm>
        <a:off x="758608" y="4151532"/>
        <a:ext cx="717881" cy="901051"/>
      </dsp:txXfrm>
    </dsp:sp>
    <dsp:sp modelId="{DB48E4D8-A711-424B-8D5A-A2726DF939FB}">
      <dsp:nvSpPr>
        <dsp:cNvPr id="0" name=""/>
        <dsp:cNvSpPr/>
      </dsp:nvSpPr>
      <dsp:spPr>
        <a:xfrm>
          <a:off x="59590" y="4233901"/>
          <a:ext cx="736288" cy="736288"/>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Step1 </a:t>
          </a:r>
          <a:endParaRPr lang="zh-CN" altLang="en-US" sz="1500" kern="1200" dirty="0"/>
        </a:p>
      </dsp:txBody>
      <dsp:txXfrm>
        <a:off x="167417" y="4341728"/>
        <a:ext cx="520634" cy="520634"/>
      </dsp:txXfrm>
    </dsp:sp>
    <dsp:sp modelId="{2DDD83F8-714C-4C30-911C-7F22D9899988}">
      <dsp:nvSpPr>
        <dsp:cNvPr id="0" name=""/>
        <dsp:cNvSpPr/>
      </dsp:nvSpPr>
      <dsp:spPr>
        <a:xfrm>
          <a:off x="2323221" y="3958449"/>
          <a:ext cx="1472576" cy="1287217"/>
        </a:xfrm>
        <a:prstGeom prst="rightArrow">
          <a:avLst>
            <a:gd name="adj1" fmla="val 70000"/>
            <a:gd name="adj2" fmla="val 5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2860" tIns="5715" rIns="11430" bIns="5715" numCol="1" spcCol="1270" anchor="ctr" anchorCtr="0">
          <a:noAutofit/>
        </a:bodyPr>
        <a:lstStyle/>
        <a:p>
          <a:pPr marL="0" lvl="0" indent="0" algn="ctr" defTabSz="400050">
            <a:lnSpc>
              <a:spcPct val="90000"/>
            </a:lnSpc>
            <a:spcBef>
              <a:spcPct val="0"/>
            </a:spcBef>
            <a:spcAft>
              <a:spcPct val="35000"/>
            </a:spcAft>
            <a:buNone/>
          </a:pPr>
          <a:r>
            <a:rPr lang="en-US" altLang="zh-CN" sz="900" kern="1200" dirty="0"/>
            <a:t>Vertical Excitation Energies </a:t>
          </a:r>
          <a:r>
            <a:rPr lang="en-CA" altLang="zh-CN" sz="900" kern="1200" dirty="0"/>
            <a:t>(TD-DFT)</a:t>
          </a:r>
          <a:endParaRPr lang="zh-CN" altLang="en-US" sz="900" kern="1200" dirty="0"/>
        </a:p>
      </dsp:txBody>
      <dsp:txXfrm>
        <a:off x="2691365" y="4151532"/>
        <a:ext cx="717881" cy="901051"/>
      </dsp:txXfrm>
    </dsp:sp>
    <dsp:sp modelId="{45E87058-36FE-4047-88D8-1F220BBC174C}">
      <dsp:nvSpPr>
        <dsp:cNvPr id="0" name=""/>
        <dsp:cNvSpPr/>
      </dsp:nvSpPr>
      <dsp:spPr>
        <a:xfrm>
          <a:off x="1955062" y="4233901"/>
          <a:ext cx="736288" cy="736288"/>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Step2</a:t>
          </a:r>
          <a:endParaRPr lang="zh-CN" altLang="en-US" sz="1500" kern="1200" dirty="0"/>
        </a:p>
      </dsp:txBody>
      <dsp:txXfrm>
        <a:off x="2062889" y="4341728"/>
        <a:ext cx="520634" cy="520634"/>
      </dsp:txXfrm>
    </dsp:sp>
    <dsp:sp modelId="{5AFD52AD-37DE-428C-961D-5DE6B1C2C1E7}">
      <dsp:nvSpPr>
        <dsp:cNvPr id="0" name=""/>
        <dsp:cNvSpPr/>
      </dsp:nvSpPr>
      <dsp:spPr>
        <a:xfrm>
          <a:off x="4272544" y="3971141"/>
          <a:ext cx="1472576" cy="1287217"/>
        </a:xfrm>
        <a:prstGeom prst="rightArrow">
          <a:avLst>
            <a:gd name="adj1" fmla="val 70000"/>
            <a:gd name="adj2" fmla="val 5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2860" tIns="5715" rIns="11430" bIns="5715" numCol="1" spcCol="1270" anchor="ctr" anchorCtr="0">
          <a:noAutofit/>
        </a:bodyPr>
        <a:lstStyle/>
        <a:p>
          <a:pPr marL="0" lvl="0" indent="0" algn="ctr" defTabSz="400050">
            <a:lnSpc>
              <a:spcPct val="90000"/>
            </a:lnSpc>
            <a:spcBef>
              <a:spcPct val="0"/>
            </a:spcBef>
            <a:spcAft>
              <a:spcPct val="35000"/>
            </a:spcAft>
            <a:buNone/>
          </a:pPr>
          <a:r>
            <a:rPr lang="en-US" altLang="zh-CN" sz="900" kern="1200" dirty="0"/>
            <a:t>Displaced Geometries</a:t>
          </a:r>
        </a:p>
        <a:p>
          <a:pPr marL="0" lvl="0" indent="0" algn="ctr" defTabSz="400050">
            <a:lnSpc>
              <a:spcPct val="90000"/>
            </a:lnSpc>
            <a:spcBef>
              <a:spcPct val="0"/>
            </a:spcBef>
            <a:spcAft>
              <a:spcPct val="35000"/>
            </a:spcAft>
            <a:buNone/>
          </a:pPr>
          <a:r>
            <a:rPr lang="en-US" altLang="zh-CN" sz="900" kern="1200" dirty="0"/>
            <a:t>along Normal Modes</a:t>
          </a:r>
          <a:endParaRPr lang="zh-CN" altLang="en-US" sz="900" kern="1200" dirty="0"/>
        </a:p>
      </dsp:txBody>
      <dsp:txXfrm>
        <a:off x="4640689" y="4164224"/>
        <a:ext cx="717881" cy="901051"/>
      </dsp:txXfrm>
    </dsp:sp>
    <dsp:sp modelId="{F6F3A20B-689D-445B-B583-66C6D3288FE8}">
      <dsp:nvSpPr>
        <dsp:cNvPr id="0" name=""/>
        <dsp:cNvSpPr/>
      </dsp:nvSpPr>
      <dsp:spPr>
        <a:xfrm>
          <a:off x="3887819" y="4233901"/>
          <a:ext cx="736288" cy="736288"/>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Step3 </a:t>
          </a:r>
          <a:endParaRPr lang="zh-CN" altLang="en-US" sz="1500" kern="1200" dirty="0"/>
        </a:p>
      </dsp:txBody>
      <dsp:txXfrm>
        <a:off x="3995646" y="4341728"/>
        <a:ext cx="520634" cy="520634"/>
      </dsp:txXfrm>
    </dsp:sp>
    <dsp:sp modelId="{1AD0CF9B-A7F0-45DD-A727-ADD8AD831353}">
      <dsp:nvSpPr>
        <dsp:cNvPr id="0" name=""/>
        <dsp:cNvSpPr/>
      </dsp:nvSpPr>
      <dsp:spPr>
        <a:xfrm>
          <a:off x="6188735" y="3958449"/>
          <a:ext cx="1472576" cy="1287217"/>
        </a:xfrm>
        <a:prstGeom prst="rightArrow">
          <a:avLst>
            <a:gd name="adj1" fmla="val 70000"/>
            <a:gd name="adj2" fmla="val 5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2860" tIns="5715" rIns="11430" bIns="5715" numCol="1" spcCol="1270" anchor="ctr" anchorCtr="0">
          <a:noAutofit/>
        </a:bodyPr>
        <a:lstStyle/>
        <a:p>
          <a:pPr marL="57150" lvl="1" indent="-57150" algn="l" defTabSz="400050">
            <a:lnSpc>
              <a:spcPct val="90000"/>
            </a:lnSpc>
            <a:spcBef>
              <a:spcPct val="0"/>
            </a:spcBef>
            <a:spcAft>
              <a:spcPct val="15000"/>
            </a:spcAft>
            <a:buChar char="•"/>
          </a:pPr>
          <a:r>
            <a:rPr lang="en-US" altLang="zh-CN" sz="900" kern="1200" dirty="0"/>
            <a:t>Adiabatic States at Displaced Geometries</a:t>
          </a:r>
          <a:endParaRPr lang="zh-CN" altLang="en-US" sz="900" kern="1200" dirty="0"/>
        </a:p>
        <a:p>
          <a:pPr marL="57150" lvl="1" indent="-57150" algn="l" defTabSz="400050">
            <a:lnSpc>
              <a:spcPct val="90000"/>
            </a:lnSpc>
            <a:spcBef>
              <a:spcPct val="0"/>
            </a:spcBef>
            <a:spcAft>
              <a:spcPct val="15000"/>
            </a:spcAft>
            <a:buChar char="•"/>
          </a:pPr>
          <a:r>
            <a:rPr lang="en-US" altLang="zh-CN" sz="900" kern="1200" dirty="0"/>
            <a:t>(TD-DFT)</a:t>
          </a:r>
          <a:endParaRPr lang="zh-CN" altLang="en-US" sz="900" kern="1200" dirty="0"/>
        </a:p>
      </dsp:txBody>
      <dsp:txXfrm>
        <a:off x="6556879" y="4151532"/>
        <a:ext cx="717881" cy="901051"/>
      </dsp:txXfrm>
    </dsp:sp>
    <dsp:sp modelId="{D9877A34-929A-4E28-ABF5-0365F504F192}">
      <dsp:nvSpPr>
        <dsp:cNvPr id="0" name=""/>
        <dsp:cNvSpPr/>
      </dsp:nvSpPr>
      <dsp:spPr>
        <a:xfrm>
          <a:off x="5796360" y="4246594"/>
          <a:ext cx="736288" cy="736288"/>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Step4 </a:t>
          </a:r>
          <a:endParaRPr lang="zh-CN" altLang="en-US" sz="1500" kern="1200" dirty="0"/>
        </a:p>
      </dsp:txBody>
      <dsp:txXfrm>
        <a:off x="5904187" y="4354421"/>
        <a:ext cx="520634" cy="520634"/>
      </dsp:txXfrm>
    </dsp:sp>
    <dsp:sp modelId="{72834CCD-0BFC-4B7C-A024-F768122C8188}">
      <dsp:nvSpPr>
        <dsp:cNvPr id="0" name=""/>
        <dsp:cNvSpPr/>
      </dsp:nvSpPr>
      <dsp:spPr>
        <a:xfrm>
          <a:off x="8121492" y="3958449"/>
          <a:ext cx="1472576" cy="1287217"/>
        </a:xfrm>
        <a:prstGeom prst="rightArrow">
          <a:avLst>
            <a:gd name="adj1" fmla="val 70000"/>
            <a:gd name="adj2" fmla="val 5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2860" tIns="5715" rIns="11430" bIns="5715" numCol="1" spcCol="1270" anchor="ctr" anchorCtr="0">
          <a:noAutofit/>
        </a:bodyPr>
        <a:lstStyle/>
        <a:p>
          <a:pPr marL="57150" lvl="1" indent="-57150" algn="l" defTabSz="400050">
            <a:lnSpc>
              <a:spcPct val="90000"/>
            </a:lnSpc>
            <a:spcBef>
              <a:spcPct val="0"/>
            </a:spcBef>
            <a:spcAft>
              <a:spcPct val="15000"/>
            </a:spcAft>
            <a:buChar char="•"/>
          </a:pPr>
          <a:r>
            <a:rPr lang="en-US" altLang="zh-CN" sz="900" kern="1200" dirty="0"/>
            <a:t>Diabatic States</a:t>
          </a:r>
          <a:endParaRPr lang="zh-CN" altLang="en-US" sz="900" kern="1200" dirty="0"/>
        </a:p>
        <a:p>
          <a:pPr marL="57150" lvl="1" indent="-57150" algn="l" defTabSz="400050">
            <a:lnSpc>
              <a:spcPct val="90000"/>
            </a:lnSpc>
            <a:spcBef>
              <a:spcPct val="0"/>
            </a:spcBef>
            <a:spcAft>
              <a:spcPct val="15000"/>
            </a:spcAft>
            <a:buChar char="•"/>
          </a:pPr>
          <a:r>
            <a:rPr lang="en-US" altLang="zh-CN" sz="900" kern="1200" dirty="0"/>
            <a:t>Coupling Constants</a:t>
          </a:r>
          <a:endParaRPr lang="zh-CN" altLang="en-US" sz="900" kern="1200" dirty="0"/>
        </a:p>
      </dsp:txBody>
      <dsp:txXfrm>
        <a:off x="8489636" y="4151532"/>
        <a:ext cx="717881" cy="901051"/>
      </dsp:txXfrm>
    </dsp:sp>
    <dsp:sp modelId="{F2020A2D-7CD8-4D8B-8E71-542806ED8608}">
      <dsp:nvSpPr>
        <dsp:cNvPr id="0" name=""/>
        <dsp:cNvSpPr/>
      </dsp:nvSpPr>
      <dsp:spPr>
        <a:xfrm>
          <a:off x="7753333" y="4233901"/>
          <a:ext cx="736288" cy="736288"/>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Step5 </a:t>
          </a:r>
          <a:endParaRPr lang="zh-CN" altLang="en-US" sz="1500" kern="1200" dirty="0"/>
        </a:p>
      </dsp:txBody>
      <dsp:txXfrm>
        <a:off x="7861160" y="4341728"/>
        <a:ext cx="520634" cy="520634"/>
      </dsp:txXfrm>
    </dsp:sp>
    <dsp:sp modelId="{EF6D75CA-0620-4EBD-B225-66BE609783EC}">
      <dsp:nvSpPr>
        <dsp:cNvPr id="0" name=""/>
        <dsp:cNvSpPr/>
      </dsp:nvSpPr>
      <dsp:spPr>
        <a:xfrm>
          <a:off x="9994654" y="3958449"/>
          <a:ext cx="1472576" cy="1287217"/>
        </a:xfrm>
        <a:prstGeom prst="rightArrow">
          <a:avLst>
            <a:gd name="adj1" fmla="val 70000"/>
            <a:gd name="adj2" fmla="val 5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2860" tIns="5715" rIns="11430" bIns="5715" numCol="1" spcCol="1270" anchor="ctr" anchorCtr="0">
          <a:noAutofit/>
        </a:bodyPr>
        <a:lstStyle/>
        <a:p>
          <a:pPr marL="0" lvl="0" indent="0" algn="ctr" defTabSz="400050">
            <a:lnSpc>
              <a:spcPct val="90000"/>
            </a:lnSpc>
            <a:spcBef>
              <a:spcPct val="0"/>
            </a:spcBef>
            <a:spcAft>
              <a:spcPct val="35000"/>
            </a:spcAft>
            <a:buNone/>
          </a:pPr>
          <a:r>
            <a:rPr lang="en-US" altLang="zh-CN" sz="900" kern="1200" dirty="0"/>
            <a:t>Vibronic Model</a:t>
          </a:r>
          <a:endParaRPr lang="zh-CN" altLang="en-US" sz="900" kern="1200" dirty="0"/>
        </a:p>
      </dsp:txBody>
      <dsp:txXfrm>
        <a:off x="10362798" y="4151532"/>
        <a:ext cx="717881" cy="901051"/>
      </dsp:txXfrm>
    </dsp:sp>
    <dsp:sp modelId="{5002126D-E693-435D-B75C-1D5EF171FF9F}">
      <dsp:nvSpPr>
        <dsp:cNvPr id="0" name=""/>
        <dsp:cNvSpPr/>
      </dsp:nvSpPr>
      <dsp:spPr>
        <a:xfrm>
          <a:off x="9686090" y="4233901"/>
          <a:ext cx="736288" cy="736288"/>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Step6 </a:t>
          </a:r>
          <a:endParaRPr lang="zh-CN" altLang="en-US" sz="1500" kern="1200" dirty="0"/>
        </a:p>
      </dsp:txBody>
      <dsp:txXfrm>
        <a:off x="9793917" y="4341728"/>
        <a:ext cx="520634" cy="52063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78E97C-1779-4CEE-80D0-5BBB1AC4023D}" type="datetimeFigureOut">
              <a:rPr lang="en-US" smtClean="0"/>
              <a:t>7/22/2024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CEF7D1-689C-4BC1-B59B-4A4CE078ECDF}" type="slidenum">
              <a:rPr lang="en-US" smtClean="0"/>
              <a:t>‹#›</a:t>
            </a:fld>
            <a:endParaRPr lang="en-US"/>
          </a:p>
        </p:txBody>
      </p:sp>
    </p:spTree>
    <p:extLst>
      <p:ext uri="{BB962C8B-B14F-4D97-AF65-F5344CB8AC3E}">
        <p14:creationId xmlns:p14="http://schemas.microsoft.com/office/powerpoint/2010/main" val="1981143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CCEF7D1-689C-4BC1-B59B-4A4CE078ECDF}" type="slidenum">
              <a:rPr lang="en-US" smtClean="0"/>
              <a:t>1</a:t>
            </a:fld>
            <a:endParaRPr lang="en-US"/>
          </a:p>
        </p:txBody>
      </p:sp>
    </p:spTree>
    <p:extLst>
      <p:ext uri="{BB962C8B-B14F-4D97-AF65-F5344CB8AC3E}">
        <p14:creationId xmlns:p14="http://schemas.microsoft.com/office/powerpoint/2010/main" val="6454450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 always increases or decreases by 1 under ladder operators acting.</a:t>
            </a:r>
          </a:p>
        </p:txBody>
      </p:sp>
      <p:sp>
        <p:nvSpPr>
          <p:cNvPr id="4" name="Slide Number Placeholder 3"/>
          <p:cNvSpPr>
            <a:spLocks noGrp="1"/>
          </p:cNvSpPr>
          <p:nvPr>
            <p:ph type="sldNum" sz="quarter" idx="5"/>
          </p:nvPr>
        </p:nvSpPr>
        <p:spPr/>
        <p:txBody>
          <a:bodyPr/>
          <a:lstStyle/>
          <a:p>
            <a:fld id="{8CCEF7D1-689C-4BC1-B59B-4A4CE078ECDF}" type="slidenum">
              <a:rPr lang="en-US" smtClean="0"/>
              <a:t>10</a:t>
            </a:fld>
            <a:endParaRPr lang="en-US"/>
          </a:p>
        </p:txBody>
      </p:sp>
    </p:spTree>
    <p:extLst>
      <p:ext uri="{BB962C8B-B14F-4D97-AF65-F5344CB8AC3E}">
        <p14:creationId xmlns:p14="http://schemas.microsoft.com/office/powerpoint/2010/main" val="2117186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CCEF7D1-689C-4BC1-B59B-4A4CE078ECDF}" type="slidenum">
              <a:rPr lang="en-US" smtClean="0"/>
              <a:t>11</a:t>
            </a:fld>
            <a:endParaRPr lang="en-US"/>
          </a:p>
        </p:txBody>
      </p:sp>
    </p:spTree>
    <p:extLst>
      <p:ext uri="{BB962C8B-B14F-4D97-AF65-F5344CB8AC3E}">
        <p14:creationId xmlns:p14="http://schemas.microsoft.com/office/powerpoint/2010/main" val="3733339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Claire</a:t>
            </a:r>
          </a:p>
        </p:txBody>
      </p:sp>
      <p:sp>
        <p:nvSpPr>
          <p:cNvPr id="4" name="Slide Number Placeholder 3"/>
          <p:cNvSpPr>
            <a:spLocks noGrp="1"/>
          </p:cNvSpPr>
          <p:nvPr>
            <p:ph type="sldNum" sz="quarter" idx="5"/>
          </p:nvPr>
        </p:nvSpPr>
        <p:spPr/>
        <p:txBody>
          <a:bodyPr/>
          <a:lstStyle/>
          <a:p>
            <a:fld id="{8CCEF7D1-689C-4BC1-B59B-4A4CE078ECDF}" type="slidenum">
              <a:rPr lang="en-US" smtClean="0"/>
              <a:t>12</a:t>
            </a:fld>
            <a:endParaRPr lang="en-US"/>
          </a:p>
        </p:txBody>
      </p:sp>
    </p:spTree>
    <p:extLst>
      <p:ext uri="{BB962C8B-B14F-4D97-AF65-F5344CB8AC3E}">
        <p14:creationId xmlns:p14="http://schemas.microsoft.com/office/powerpoint/2010/main" val="1220392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u="none" strike="noStrike" baseline="0" dirty="0"/>
              <a:t>Beyond Hartree-</a:t>
            </a:r>
            <a:r>
              <a:rPr lang="en-CA" sz="1200" b="0" i="0" u="none" strike="noStrike" baseline="0" dirty="0" err="1"/>
              <a:t>Fock</a:t>
            </a:r>
            <a:r>
              <a:rPr lang="en-CA" sz="1200" dirty="0"/>
              <a:t>: ongoing </a:t>
            </a:r>
            <a:r>
              <a:rPr lang="en-CA" sz="1200" b="0" i="0" u="none" strike="noStrike" baseline="0" dirty="0"/>
              <a:t>advances in dynamical electron correlation, non-adiabatic dynamics.</a:t>
            </a:r>
          </a:p>
          <a:p>
            <a:endParaRPr lang="en-CA" dirty="0"/>
          </a:p>
        </p:txBody>
      </p:sp>
      <p:sp>
        <p:nvSpPr>
          <p:cNvPr id="4" name="Slide Number Placeholder 3"/>
          <p:cNvSpPr>
            <a:spLocks noGrp="1"/>
          </p:cNvSpPr>
          <p:nvPr>
            <p:ph type="sldNum" sz="quarter" idx="5"/>
          </p:nvPr>
        </p:nvSpPr>
        <p:spPr/>
        <p:txBody>
          <a:bodyPr/>
          <a:lstStyle/>
          <a:p>
            <a:fld id="{8CCEF7D1-689C-4BC1-B59B-4A4CE078ECDF}" type="slidenum">
              <a:rPr lang="en-US" smtClean="0"/>
              <a:t>14</a:t>
            </a:fld>
            <a:endParaRPr lang="en-US"/>
          </a:p>
        </p:txBody>
      </p:sp>
    </p:spTree>
    <p:extLst>
      <p:ext uri="{BB962C8B-B14F-4D97-AF65-F5344CB8AC3E}">
        <p14:creationId xmlns:p14="http://schemas.microsoft.com/office/powerpoint/2010/main" val="1218936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Claire</a:t>
            </a:r>
          </a:p>
        </p:txBody>
      </p:sp>
      <p:sp>
        <p:nvSpPr>
          <p:cNvPr id="4" name="Slide Number Placeholder 3"/>
          <p:cNvSpPr>
            <a:spLocks noGrp="1"/>
          </p:cNvSpPr>
          <p:nvPr>
            <p:ph type="sldNum" sz="quarter" idx="5"/>
          </p:nvPr>
        </p:nvSpPr>
        <p:spPr/>
        <p:txBody>
          <a:bodyPr/>
          <a:lstStyle/>
          <a:p>
            <a:fld id="{8CCEF7D1-689C-4BC1-B59B-4A4CE078ECDF}" type="slidenum">
              <a:rPr lang="en-US" smtClean="0"/>
              <a:t>15</a:t>
            </a:fld>
            <a:endParaRPr lang="en-US"/>
          </a:p>
        </p:txBody>
      </p:sp>
    </p:spTree>
    <p:extLst>
      <p:ext uri="{BB962C8B-B14F-4D97-AF65-F5344CB8AC3E}">
        <p14:creationId xmlns:p14="http://schemas.microsoft.com/office/powerpoint/2010/main" val="2355841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Claire</a:t>
            </a:r>
            <a:endParaRPr lang="zh-CN" altLang="en-US" dirty="0"/>
          </a:p>
        </p:txBody>
      </p:sp>
      <p:sp>
        <p:nvSpPr>
          <p:cNvPr id="4" name="Slide Number Placeholder 3"/>
          <p:cNvSpPr>
            <a:spLocks noGrp="1"/>
          </p:cNvSpPr>
          <p:nvPr>
            <p:ph type="sldNum" sz="quarter" idx="5"/>
          </p:nvPr>
        </p:nvSpPr>
        <p:spPr/>
        <p:txBody>
          <a:bodyPr/>
          <a:lstStyle/>
          <a:p>
            <a:fld id="{8CCEF7D1-689C-4BC1-B59B-4A4CE078ECDF}" type="slidenum">
              <a:rPr lang="en-US" smtClean="0"/>
              <a:t>16</a:t>
            </a:fld>
            <a:endParaRPr lang="en-US"/>
          </a:p>
        </p:txBody>
      </p:sp>
    </p:spTree>
    <p:extLst>
      <p:ext uri="{BB962C8B-B14F-4D97-AF65-F5344CB8AC3E}">
        <p14:creationId xmlns:p14="http://schemas.microsoft.com/office/powerpoint/2010/main" val="11604806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There is a single </a:t>
            </a:r>
            <a:r>
              <a:rPr lang="en-CA" dirty="0" err="1"/>
              <a:t>En</a:t>
            </a:r>
            <a:r>
              <a:rPr lang="en-CA" dirty="0"/>
              <a:t> value for each n. Focus is on the presence of an integral in terms A and C.</a:t>
            </a:r>
          </a:p>
        </p:txBody>
      </p:sp>
      <p:sp>
        <p:nvSpPr>
          <p:cNvPr id="4" name="Slide Number Placeholder 3"/>
          <p:cNvSpPr>
            <a:spLocks noGrp="1"/>
          </p:cNvSpPr>
          <p:nvPr>
            <p:ph type="sldNum" sz="quarter" idx="5"/>
          </p:nvPr>
        </p:nvSpPr>
        <p:spPr/>
        <p:txBody>
          <a:bodyPr/>
          <a:lstStyle/>
          <a:p>
            <a:fld id="{8CCEF7D1-689C-4BC1-B59B-4A4CE078ECDF}" type="slidenum">
              <a:rPr lang="en-US" smtClean="0"/>
              <a:t>17</a:t>
            </a:fld>
            <a:endParaRPr lang="en-US"/>
          </a:p>
        </p:txBody>
      </p:sp>
    </p:spTree>
    <p:extLst>
      <p:ext uri="{BB962C8B-B14F-4D97-AF65-F5344CB8AC3E}">
        <p14:creationId xmlns:p14="http://schemas.microsoft.com/office/powerpoint/2010/main" val="5115178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t>A</a:t>
            </a:r>
            <a:r>
              <a:rPr lang="en-US" altLang="zh-CN" sz="1200" dirty="0"/>
              <a:t> corresponds to diagonal correction in BOA. </a:t>
            </a:r>
            <a:r>
              <a:rPr lang="en-US" altLang="zh-CN" sz="1200" b="1" dirty="0"/>
              <a:t>C</a:t>
            </a:r>
            <a:r>
              <a:rPr lang="en-US" altLang="zh-CN" sz="1200" dirty="0"/>
              <a:t> is derivative coupling; off-diagonal N.A.C.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Size is inversely proportional to energy separation.</a:t>
            </a:r>
          </a:p>
          <a:p>
            <a:endParaRPr lang="en-CA" dirty="0"/>
          </a:p>
        </p:txBody>
      </p:sp>
      <p:sp>
        <p:nvSpPr>
          <p:cNvPr id="4" name="Slide Number Placeholder 3"/>
          <p:cNvSpPr>
            <a:spLocks noGrp="1"/>
          </p:cNvSpPr>
          <p:nvPr>
            <p:ph type="sldNum" sz="quarter" idx="5"/>
          </p:nvPr>
        </p:nvSpPr>
        <p:spPr/>
        <p:txBody>
          <a:bodyPr/>
          <a:lstStyle/>
          <a:p>
            <a:fld id="{8CCEF7D1-689C-4BC1-B59B-4A4CE078ECDF}" type="slidenum">
              <a:rPr lang="en-US" smtClean="0"/>
              <a:t>18</a:t>
            </a:fld>
            <a:endParaRPr lang="en-US"/>
          </a:p>
        </p:txBody>
      </p:sp>
    </p:spTree>
    <p:extLst>
      <p:ext uri="{BB962C8B-B14F-4D97-AF65-F5344CB8AC3E}">
        <p14:creationId xmlns:p14="http://schemas.microsoft.com/office/powerpoint/2010/main" val="37930402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ignore A, but that is implied.</a:t>
            </a:r>
          </a:p>
        </p:txBody>
      </p:sp>
      <p:sp>
        <p:nvSpPr>
          <p:cNvPr id="4" name="Slide Number Placeholder 3"/>
          <p:cNvSpPr>
            <a:spLocks noGrp="1"/>
          </p:cNvSpPr>
          <p:nvPr>
            <p:ph type="sldNum" sz="quarter" idx="5"/>
          </p:nvPr>
        </p:nvSpPr>
        <p:spPr/>
        <p:txBody>
          <a:bodyPr/>
          <a:lstStyle/>
          <a:p>
            <a:fld id="{8CCEF7D1-689C-4BC1-B59B-4A4CE078ECDF}" type="slidenum">
              <a:rPr lang="en-US" smtClean="0"/>
              <a:t>19</a:t>
            </a:fld>
            <a:endParaRPr lang="en-US"/>
          </a:p>
        </p:txBody>
      </p:sp>
    </p:spTree>
    <p:extLst>
      <p:ext uri="{BB962C8B-B14F-4D97-AF65-F5344CB8AC3E}">
        <p14:creationId xmlns:p14="http://schemas.microsoft.com/office/powerpoint/2010/main" val="37177836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free lunch!!</a:t>
            </a:r>
          </a:p>
        </p:txBody>
      </p:sp>
      <p:sp>
        <p:nvSpPr>
          <p:cNvPr id="4" name="Slide Number Placeholder 3"/>
          <p:cNvSpPr>
            <a:spLocks noGrp="1"/>
          </p:cNvSpPr>
          <p:nvPr>
            <p:ph type="sldNum" sz="quarter" idx="5"/>
          </p:nvPr>
        </p:nvSpPr>
        <p:spPr/>
        <p:txBody>
          <a:bodyPr/>
          <a:lstStyle/>
          <a:p>
            <a:fld id="{8CCEF7D1-689C-4BC1-B59B-4A4CE078ECDF}" type="slidenum">
              <a:rPr lang="en-US" smtClean="0"/>
              <a:t>20</a:t>
            </a:fld>
            <a:endParaRPr lang="en-US"/>
          </a:p>
        </p:txBody>
      </p:sp>
    </p:spTree>
    <p:extLst>
      <p:ext uri="{BB962C8B-B14F-4D97-AF65-F5344CB8AC3E}">
        <p14:creationId xmlns:p14="http://schemas.microsoft.com/office/powerpoint/2010/main" val="2703656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Declarative statement: my work is here, other work is linked to it^.</a:t>
            </a:r>
          </a:p>
        </p:txBody>
      </p:sp>
      <p:sp>
        <p:nvSpPr>
          <p:cNvPr id="4" name="Slide Number Placeholder 3"/>
          <p:cNvSpPr>
            <a:spLocks noGrp="1"/>
          </p:cNvSpPr>
          <p:nvPr>
            <p:ph type="sldNum" sz="quarter" idx="5"/>
          </p:nvPr>
        </p:nvSpPr>
        <p:spPr/>
        <p:txBody>
          <a:bodyPr/>
          <a:lstStyle/>
          <a:p>
            <a:fld id="{8CCEF7D1-689C-4BC1-B59B-4A4CE078ECDF}" type="slidenum">
              <a:rPr lang="en-US" smtClean="0"/>
              <a:t>2</a:t>
            </a:fld>
            <a:endParaRPr lang="en-US"/>
          </a:p>
        </p:txBody>
      </p:sp>
    </p:spTree>
    <p:extLst>
      <p:ext uri="{BB962C8B-B14F-4D97-AF65-F5344CB8AC3E}">
        <p14:creationId xmlns:p14="http://schemas.microsoft.com/office/powerpoint/2010/main" val="2354657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Ongoing research in this area of chemistry. Obtain matrix and diabatic wavefunctions.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dirty="0">
                <a:effectLst/>
              </a:rPr>
              <a:t>For my</a:t>
            </a:r>
            <a:r>
              <a:rPr lang="en-US" altLang="zh-CN" sz="1200" b="1" i="0" dirty="0">
                <a:effectLst/>
              </a:rPr>
              <a:t> purposes, focus on how vibronic theory can describe the interaction because that’s what your interested</a:t>
            </a:r>
            <a:endParaRPr lang="en-US" altLang="zh-CN" sz="1200" b="0" i="0" dirty="0">
              <a:effectLst/>
            </a:endParaRPr>
          </a:p>
          <a:p>
            <a:endParaRPr lang="en-CA" dirty="0"/>
          </a:p>
        </p:txBody>
      </p:sp>
      <p:sp>
        <p:nvSpPr>
          <p:cNvPr id="4" name="Slide Number Placeholder 3"/>
          <p:cNvSpPr>
            <a:spLocks noGrp="1"/>
          </p:cNvSpPr>
          <p:nvPr>
            <p:ph type="sldNum" sz="quarter" idx="5"/>
          </p:nvPr>
        </p:nvSpPr>
        <p:spPr/>
        <p:txBody>
          <a:bodyPr/>
          <a:lstStyle/>
          <a:p>
            <a:fld id="{8CCEF7D1-689C-4BC1-B59B-4A4CE078ECDF}" type="slidenum">
              <a:rPr lang="en-US" smtClean="0"/>
              <a:t>21</a:t>
            </a:fld>
            <a:endParaRPr lang="en-US"/>
          </a:p>
        </p:txBody>
      </p:sp>
    </p:spTree>
    <p:extLst>
      <p:ext uri="{BB962C8B-B14F-4D97-AF65-F5344CB8AC3E}">
        <p14:creationId xmlns:p14="http://schemas.microsoft.com/office/powerpoint/2010/main" val="20278498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Tiara</a:t>
            </a:r>
          </a:p>
        </p:txBody>
      </p:sp>
      <p:sp>
        <p:nvSpPr>
          <p:cNvPr id="4" name="Slide Number Placeholder 3"/>
          <p:cNvSpPr>
            <a:spLocks noGrp="1"/>
          </p:cNvSpPr>
          <p:nvPr>
            <p:ph type="sldNum" sz="quarter" idx="5"/>
          </p:nvPr>
        </p:nvSpPr>
        <p:spPr/>
        <p:txBody>
          <a:bodyPr/>
          <a:lstStyle/>
          <a:p>
            <a:fld id="{8CCEF7D1-689C-4BC1-B59B-4A4CE078ECDF}" type="slidenum">
              <a:rPr lang="en-US" smtClean="0"/>
              <a:t>22</a:t>
            </a:fld>
            <a:endParaRPr lang="en-US"/>
          </a:p>
        </p:txBody>
      </p:sp>
    </p:spTree>
    <p:extLst>
      <p:ext uri="{BB962C8B-B14F-4D97-AF65-F5344CB8AC3E}">
        <p14:creationId xmlns:p14="http://schemas.microsoft.com/office/powerpoint/2010/main" val="13244300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what the advantages of the scripts are, and that motivates why improving them is good.</a:t>
            </a:r>
          </a:p>
          <a:p>
            <a:r>
              <a:rPr lang="en-US" dirty="0"/>
              <a:t>Something like “using the scripts saved me hundreds of hours compared to manually preforming every single minute task involved in the computation process”</a:t>
            </a:r>
          </a:p>
          <a:p>
            <a:r>
              <a:rPr lang="en-US" dirty="0"/>
              <a:t>“Therefore improving and maintaining this scripts is a worthwhile goal, not just for myself, but also for future students/researches so that it may help them as well”</a:t>
            </a:r>
            <a:endParaRPr lang="en-CA" dirty="0"/>
          </a:p>
        </p:txBody>
      </p:sp>
      <p:sp>
        <p:nvSpPr>
          <p:cNvPr id="4" name="Slide Number Placeholder 3"/>
          <p:cNvSpPr>
            <a:spLocks noGrp="1"/>
          </p:cNvSpPr>
          <p:nvPr>
            <p:ph type="sldNum" sz="quarter" idx="5"/>
          </p:nvPr>
        </p:nvSpPr>
        <p:spPr/>
        <p:txBody>
          <a:bodyPr/>
          <a:lstStyle/>
          <a:p>
            <a:fld id="{8CCEF7D1-689C-4BC1-B59B-4A4CE078ECDF}" type="slidenum">
              <a:rPr lang="en-US" smtClean="0"/>
              <a:t>23</a:t>
            </a:fld>
            <a:endParaRPr lang="en-US"/>
          </a:p>
        </p:txBody>
      </p:sp>
    </p:spTree>
    <p:extLst>
      <p:ext uri="{BB962C8B-B14F-4D97-AF65-F5344CB8AC3E}">
        <p14:creationId xmlns:p14="http://schemas.microsoft.com/office/powerpoint/2010/main" val="19169830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Declarative statement: my work is here, other work is linked to it^.</a:t>
            </a:r>
          </a:p>
        </p:txBody>
      </p:sp>
      <p:sp>
        <p:nvSpPr>
          <p:cNvPr id="4" name="Slide Number Placeholder 3"/>
          <p:cNvSpPr>
            <a:spLocks noGrp="1"/>
          </p:cNvSpPr>
          <p:nvPr>
            <p:ph type="sldNum" sz="quarter" idx="5"/>
          </p:nvPr>
        </p:nvSpPr>
        <p:spPr/>
        <p:txBody>
          <a:bodyPr/>
          <a:lstStyle/>
          <a:p>
            <a:fld id="{8CCEF7D1-689C-4BC1-B59B-4A4CE078ECDF}" type="slidenum">
              <a:rPr lang="en-US" smtClean="0"/>
              <a:t>24</a:t>
            </a:fld>
            <a:endParaRPr lang="en-US"/>
          </a:p>
        </p:txBody>
      </p:sp>
    </p:spTree>
    <p:extLst>
      <p:ext uri="{BB962C8B-B14F-4D97-AF65-F5344CB8AC3E}">
        <p14:creationId xmlns:p14="http://schemas.microsoft.com/office/powerpoint/2010/main" val="28071901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Declarative statement: my work is here, other work is linked to it^.</a:t>
            </a:r>
          </a:p>
        </p:txBody>
      </p:sp>
      <p:sp>
        <p:nvSpPr>
          <p:cNvPr id="4" name="Slide Number Placeholder 3"/>
          <p:cNvSpPr>
            <a:spLocks noGrp="1"/>
          </p:cNvSpPr>
          <p:nvPr>
            <p:ph type="sldNum" sz="quarter" idx="5"/>
          </p:nvPr>
        </p:nvSpPr>
        <p:spPr/>
        <p:txBody>
          <a:bodyPr/>
          <a:lstStyle/>
          <a:p>
            <a:fld id="{8CCEF7D1-689C-4BC1-B59B-4A4CE078ECDF}" type="slidenum">
              <a:rPr lang="en-US" smtClean="0"/>
              <a:t>25</a:t>
            </a:fld>
            <a:endParaRPr lang="en-US"/>
          </a:p>
        </p:txBody>
      </p:sp>
    </p:spTree>
    <p:extLst>
      <p:ext uri="{BB962C8B-B14F-4D97-AF65-F5344CB8AC3E}">
        <p14:creationId xmlns:p14="http://schemas.microsoft.com/office/powerpoint/2010/main" val="41002356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CCEF7D1-689C-4BC1-B59B-4A4CE078ECDF}" type="slidenum">
              <a:rPr lang="en-US" smtClean="0"/>
              <a:t>26</a:t>
            </a:fld>
            <a:endParaRPr lang="en-US"/>
          </a:p>
        </p:txBody>
      </p:sp>
    </p:spTree>
    <p:extLst>
      <p:ext uri="{BB962C8B-B14F-4D97-AF65-F5344CB8AC3E}">
        <p14:creationId xmlns:p14="http://schemas.microsoft.com/office/powerpoint/2010/main" val="13196645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CCEF7D1-689C-4BC1-B59B-4A4CE078ECDF}" type="slidenum">
              <a:rPr lang="en-US" smtClean="0"/>
              <a:t>27</a:t>
            </a:fld>
            <a:endParaRPr lang="en-US"/>
          </a:p>
        </p:txBody>
      </p:sp>
    </p:spTree>
    <p:extLst>
      <p:ext uri="{BB962C8B-B14F-4D97-AF65-F5344CB8AC3E}">
        <p14:creationId xmlns:p14="http://schemas.microsoft.com/office/powerpoint/2010/main" val="3037957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CCEF7D1-689C-4BC1-B59B-4A4CE078ECDF}" type="slidenum">
              <a:rPr lang="en-US" smtClean="0"/>
              <a:t>28</a:t>
            </a:fld>
            <a:endParaRPr lang="en-US"/>
          </a:p>
        </p:txBody>
      </p:sp>
    </p:spTree>
    <p:extLst>
      <p:ext uri="{BB962C8B-B14F-4D97-AF65-F5344CB8AC3E}">
        <p14:creationId xmlns:p14="http://schemas.microsoft.com/office/powerpoint/2010/main" val="8962694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CCEF7D1-689C-4BC1-B59B-4A4CE078ECDF}" type="slidenum">
              <a:rPr lang="en-US" smtClean="0"/>
              <a:t>29</a:t>
            </a:fld>
            <a:endParaRPr lang="en-US"/>
          </a:p>
        </p:txBody>
      </p:sp>
    </p:spTree>
    <p:extLst>
      <p:ext uri="{BB962C8B-B14F-4D97-AF65-F5344CB8AC3E}">
        <p14:creationId xmlns:p14="http://schemas.microsoft.com/office/powerpoint/2010/main" val="13740210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Do comparison with full vibronic spectrum, ask </a:t>
            </a:r>
            <a:r>
              <a:rPr lang="en-CA" dirty="0" err="1"/>
              <a:t>Songhao</a:t>
            </a:r>
            <a:r>
              <a:rPr lang="en-CA" dirty="0"/>
              <a:t>.</a:t>
            </a:r>
          </a:p>
        </p:txBody>
      </p:sp>
      <p:sp>
        <p:nvSpPr>
          <p:cNvPr id="4" name="Slide Number Placeholder 3"/>
          <p:cNvSpPr>
            <a:spLocks noGrp="1"/>
          </p:cNvSpPr>
          <p:nvPr>
            <p:ph type="sldNum" sz="quarter" idx="5"/>
          </p:nvPr>
        </p:nvSpPr>
        <p:spPr/>
        <p:txBody>
          <a:bodyPr/>
          <a:lstStyle/>
          <a:p>
            <a:fld id="{8CCEF7D1-689C-4BC1-B59B-4A4CE078ECDF}" type="slidenum">
              <a:rPr lang="en-US" smtClean="0"/>
              <a:t>30</a:t>
            </a:fld>
            <a:endParaRPr lang="en-US"/>
          </a:p>
        </p:txBody>
      </p:sp>
    </p:spTree>
    <p:extLst>
      <p:ext uri="{BB962C8B-B14F-4D97-AF65-F5344CB8AC3E}">
        <p14:creationId xmlns:p14="http://schemas.microsoft.com/office/powerpoint/2010/main" val="103563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Declarative statement: my work is here, other work is linked to it^.</a:t>
            </a:r>
          </a:p>
        </p:txBody>
      </p:sp>
      <p:sp>
        <p:nvSpPr>
          <p:cNvPr id="4" name="Slide Number Placeholder 3"/>
          <p:cNvSpPr>
            <a:spLocks noGrp="1"/>
          </p:cNvSpPr>
          <p:nvPr>
            <p:ph type="sldNum" sz="quarter" idx="5"/>
          </p:nvPr>
        </p:nvSpPr>
        <p:spPr/>
        <p:txBody>
          <a:bodyPr/>
          <a:lstStyle/>
          <a:p>
            <a:fld id="{8CCEF7D1-689C-4BC1-B59B-4A4CE078ECDF}" type="slidenum">
              <a:rPr lang="en-US" smtClean="0"/>
              <a:t>3</a:t>
            </a:fld>
            <a:endParaRPr lang="en-US"/>
          </a:p>
        </p:txBody>
      </p:sp>
    </p:spTree>
    <p:extLst>
      <p:ext uri="{BB962C8B-B14F-4D97-AF65-F5344CB8AC3E}">
        <p14:creationId xmlns:p14="http://schemas.microsoft.com/office/powerpoint/2010/main" val="23546572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Declarative statement: my work is here, other work is linked to it^.</a:t>
            </a:r>
          </a:p>
        </p:txBody>
      </p:sp>
      <p:sp>
        <p:nvSpPr>
          <p:cNvPr id="4" name="Slide Number Placeholder 3"/>
          <p:cNvSpPr>
            <a:spLocks noGrp="1"/>
          </p:cNvSpPr>
          <p:nvPr>
            <p:ph type="sldNum" sz="quarter" idx="5"/>
          </p:nvPr>
        </p:nvSpPr>
        <p:spPr/>
        <p:txBody>
          <a:bodyPr/>
          <a:lstStyle/>
          <a:p>
            <a:fld id="{8CCEF7D1-689C-4BC1-B59B-4A4CE078ECDF}" type="slidenum">
              <a:rPr lang="en-US" smtClean="0"/>
              <a:t>31</a:t>
            </a:fld>
            <a:endParaRPr lang="en-US"/>
          </a:p>
        </p:txBody>
      </p:sp>
    </p:spTree>
    <p:extLst>
      <p:ext uri="{BB962C8B-B14F-4D97-AF65-F5344CB8AC3E}">
        <p14:creationId xmlns:p14="http://schemas.microsoft.com/office/powerpoint/2010/main" val="8861861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 am simply giving this background, I would like to understand this better in my masters. Put brackets around H{</a:t>
            </a:r>
            <a:r>
              <a:rPr lang="en-CA" dirty="0" err="1"/>
              <a:t>e^S</a:t>
            </a:r>
            <a:r>
              <a:rPr lang="en-CA" dirty="0"/>
              <a:t>}.</a:t>
            </a:r>
          </a:p>
        </p:txBody>
      </p:sp>
      <p:sp>
        <p:nvSpPr>
          <p:cNvPr id="4" name="Slide Number Placeholder 3"/>
          <p:cNvSpPr>
            <a:spLocks noGrp="1"/>
          </p:cNvSpPr>
          <p:nvPr>
            <p:ph type="sldNum" sz="quarter" idx="5"/>
          </p:nvPr>
        </p:nvSpPr>
        <p:spPr/>
        <p:txBody>
          <a:bodyPr/>
          <a:lstStyle/>
          <a:p>
            <a:fld id="{8CCEF7D1-689C-4BC1-B59B-4A4CE078ECDF}" type="slidenum">
              <a:rPr lang="en-US" smtClean="0"/>
              <a:t>32</a:t>
            </a:fld>
            <a:endParaRPr lang="en-US"/>
          </a:p>
        </p:txBody>
      </p:sp>
    </p:spTree>
    <p:extLst>
      <p:ext uri="{BB962C8B-B14F-4D97-AF65-F5344CB8AC3E}">
        <p14:creationId xmlns:p14="http://schemas.microsoft.com/office/powerpoint/2010/main" val="24989531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CCEF7D1-689C-4BC1-B59B-4A4CE078ECDF}" type="slidenum">
              <a:rPr lang="en-US" smtClean="0"/>
              <a:t>34</a:t>
            </a:fld>
            <a:endParaRPr lang="en-US"/>
          </a:p>
        </p:txBody>
      </p:sp>
    </p:spTree>
    <p:extLst>
      <p:ext uri="{BB962C8B-B14F-4D97-AF65-F5344CB8AC3E}">
        <p14:creationId xmlns:p14="http://schemas.microsoft.com/office/powerpoint/2010/main" val="22206015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Claire</a:t>
            </a:r>
          </a:p>
        </p:txBody>
      </p:sp>
      <p:sp>
        <p:nvSpPr>
          <p:cNvPr id="4" name="Slide Number Placeholder 3"/>
          <p:cNvSpPr>
            <a:spLocks noGrp="1"/>
          </p:cNvSpPr>
          <p:nvPr>
            <p:ph type="sldNum" sz="quarter" idx="5"/>
          </p:nvPr>
        </p:nvSpPr>
        <p:spPr/>
        <p:txBody>
          <a:bodyPr/>
          <a:lstStyle/>
          <a:p>
            <a:fld id="{8CCEF7D1-689C-4BC1-B59B-4A4CE078ECDF}" type="slidenum">
              <a:rPr lang="en-US" smtClean="0"/>
              <a:t>35</a:t>
            </a:fld>
            <a:endParaRPr lang="en-US"/>
          </a:p>
        </p:txBody>
      </p:sp>
    </p:spTree>
    <p:extLst>
      <p:ext uri="{BB962C8B-B14F-4D97-AF65-F5344CB8AC3E}">
        <p14:creationId xmlns:p14="http://schemas.microsoft.com/office/powerpoint/2010/main" val="20334310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Declarative statement: my work is here, other work is linked to it^.</a:t>
            </a:r>
          </a:p>
        </p:txBody>
      </p:sp>
      <p:sp>
        <p:nvSpPr>
          <p:cNvPr id="4" name="Slide Number Placeholder 3"/>
          <p:cNvSpPr>
            <a:spLocks noGrp="1"/>
          </p:cNvSpPr>
          <p:nvPr>
            <p:ph type="sldNum" sz="quarter" idx="5"/>
          </p:nvPr>
        </p:nvSpPr>
        <p:spPr/>
        <p:txBody>
          <a:bodyPr/>
          <a:lstStyle/>
          <a:p>
            <a:fld id="{8CCEF7D1-689C-4BC1-B59B-4A4CE078ECDF}" type="slidenum">
              <a:rPr lang="en-US" smtClean="0"/>
              <a:t>36</a:t>
            </a:fld>
            <a:endParaRPr lang="en-US"/>
          </a:p>
        </p:txBody>
      </p:sp>
    </p:spTree>
    <p:extLst>
      <p:ext uri="{BB962C8B-B14F-4D97-AF65-F5344CB8AC3E}">
        <p14:creationId xmlns:p14="http://schemas.microsoft.com/office/powerpoint/2010/main" val="24343169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Benny</a:t>
            </a:r>
          </a:p>
        </p:txBody>
      </p:sp>
      <p:sp>
        <p:nvSpPr>
          <p:cNvPr id="4" name="Slide Number Placeholder 3"/>
          <p:cNvSpPr>
            <a:spLocks noGrp="1"/>
          </p:cNvSpPr>
          <p:nvPr>
            <p:ph type="sldNum" sz="quarter" idx="5"/>
          </p:nvPr>
        </p:nvSpPr>
        <p:spPr/>
        <p:txBody>
          <a:bodyPr/>
          <a:lstStyle/>
          <a:p>
            <a:fld id="{8CCEF7D1-689C-4BC1-B59B-4A4CE078ECDF}" type="slidenum">
              <a:rPr lang="en-US" smtClean="0"/>
              <a:t>37</a:t>
            </a:fld>
            <a:endParaRPr lang="en-US"/>
          </a:p>
        </p:txBody>
      </p:sp>
    </p:spTree>
    <p:extLst>
      <p:ext uri="{BB962C8B-B14F-4D97-AF65-F5344CB8AC3E}">
        <p14:creationId xmlns:p14="http://schemas.microsoft.com/office/powerpoint/2010/main" val="21911761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we are missing the low energy region, clearly we do not agree here to large degree we are in ballpark, lots of knobs to turn. We missed low energy peak.</a:t>
            </a:r>
          </a:p>
        </p:txBody>
      </p:sp>
      <p:sp>
        <p:nvSpPr>
          <p:cNvPr id="4" name="Slide Number Placeholder 3"/>
          <p:cNvSpPr>
            <a:spLocks noGrp="1"/>
          </p:cNvSpPr>
          <p:nvPr>
            <p:ph type="sldNum" sz="quarter" idx="5"/>
          </p:nvPr>
        </p:nvSpPr>
        <p:spPr/>
        <p:txBody>
          <a:bodyPr/>
          <a:lstStyle/>
          <a:p>
            <a:fld id="{8CCEF7D1-689C-4BC1-B59B-4A4CE078ECDF}" type="slidenum">
              <a:rPr lang="en-US" smtClean="0"/>
              <a:t>38</a:t>
            </a:fld>
            <a:endParaRPr lang="en-US"/>
          </a:p>
        </p:txBody>
      </p:sp>
    </p:spTree>
    <p:extLst>
      <p:ext uri="{BB962C8B-B14F-4D97-AF65-F5344CB8AC3E}">
        <p14:creationId xmlns:p14="http://schemas.microsoft.com/office/powerpoint/2010/main" val="133042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we are missing the low energy region, clearly we do not agree here to large degree we are in ballpark, lots of knobs to turn. We missed low energy peak.</a:t>
            </a:r>
          </a:p>
        </p:txBody>
      </p:sp>
      <p:sp>
        <p:nvSpPr>
          <p:cNvPr id="4" name="Slide Number Placeholder 3"/>
          <p:cNvSpPr>
            <a:spLocks noGrp="1"/>
          </p:cNvSpPr>
          <p:nvPr>
            <p:ph type="sldNum" sz="quarter" idx="5"/>
          </p:nvPr>
        </p:nvSpPr>
        <p:spPr/>
        <p:txBody>
          <a:bodyPr/>
          <a:lstStyle/>
          <a:p>
            <a:fld id="{8CCEF7D1-689C-4BC1-B59B-4A4CE078ECDF}" type="slidenum">
              <a:rPr lang="en-US" smtClean="0"/>
              <a:t>39</a:t>
            </a:fld>
            <a:endParaRPr lang="en-US"/>
          </a:p>
        </p:txBody>
      </p:sp>
    </p:spTree>
    <p:extLst>
      <p:ext uri="{BB962C8B-B14F-4D97-AF65-F5344CB8AC3E}">
        <p14:creationId xmlns:p14="http://schemas.microsoft.com/office/powerpoint/2010/main" val="32257809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Mention that nobody in Nooijen </a:t>
            </a:r>
            <a:r>
              <a:rPr lang="en-CA" dirty="0" err="1"/>
              <a:t>groupi</a:t>
            </a:r>
            <a:r>
              <a:rPr lang="en-CA" dirty="0"/>
              <a:t> can use Gaussian, all banned.</a:t>
            </a:r>
          </a:p>
        </p:txBody>
      </p:sp>
      <p:sp>
        <p:nvSpPr>
          <p:cNvPr id="4" name="Slide Number Placeholder 3"/>
          <p:cNvSpPr>
            <a:spLocks noGrp="1"/>
          </p:cNvSpPr>
          <p:nvPr>
            <p:ph type="sldNum" sz="quarter" idx="5"/>
          </p:nvPr>
        </p:nvSpPr>
        <p:spPr/>
        <p:txBody>
          <a:bodyPr/>
          <a:lstStyle/>
          <a:p>
            <a:fld id="{8CCEF7D1-689C-4BC1-B59B-4A4CE078ECDF}" type="slidenum">
              <a:rPr lang="en-US" smtClean="0"/>
              <a:t>40</a:t>
            </a:fld>
            <a:endParaRPr lang="en-US"/>
          </a:p>
        </p:txBody>
      </p:sp>
    </p:spTree>
    <p:extLst>
      <p:ext uri="{BB962C8B-B14F-4D97-AF65-F5344CB8AC3E}">
        <p14:creationId xmlns:p14="http://schemas.microsoft.com/office/powerpoint/2010/main" val="16625588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Mention that nobody in Nooijen </a:t>
            </a:r>
            <a:r>
              <a:rPr lang="en-CA" dirty="0" err="1"/>
              <a:t>groupi</a:t>
            </a:r>
            <a:r>
              <a:rPr lang="en-CA" dirty="0"/>
              <a:t> can use Gaussian, all banned.</a:t>
            </a:r>
          </a:p>
        </p:txBody>
      </p:sp>
      <p:sp>
        <p:nvSpPr>
          <p:cNvPr id="4" name="Slide Number Placeholder 3"/>
          <p:cNvSpPr>
            <a:spLocks noGrp="1"/>
          </p:cNvSpPr>
          <p:nvPr>
            <p:ph type="sldNum" sz="quarter" idx="5"/>
          </p:nvPr>
        </p:nvSpPr>
        <p:spPr/>
        <p:txBody>
          <a:bodyPr/>
          <a:lstStyle/>
          <a:p>
            <a:fld id="{8CCEF7D1-689C-4BC1-B59B-4A4CE078ECDF}" type="slidenum">
              <a:rPr lang="en-US" smtClean="0"/>
              <a:t>41</a:t>
            </a:fld>
            <a:endParaRPr lang="en-US"/>
          </a:p>
        </p:txBody>
      </p:sp>
    </p:spTree>
    <p:extLst>
      <p:ext uri="{BB962C8B-B14F-4D97-AF65-F5344CB8AC3E}">
        <p14:creationId xmlns:p14="http://schemas.microsoft.com/office/powerpoint/2010/main" val="4169894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Declarative statement: my work is here, other work is linked to it^.</a:t>
            </a:r>
          </a:p>
        </p:txBody>
      </p:sp>
      <p:sp>
        <p:nvSpPr>
          <p:cNvPr id="4" name="Slide Number Placeholder 3"/>
          <p:cNvSpPr>
            <a:spLocks noGrp="1"/>
          </p:cNvSpPr>
          <p:nvPr>
            <p:ph type="sldNum" sz="quarter" idx="5"/>
          </p:nvPr>
        </p:nvSpPr>
        <p:spPr/>
        <p:txBody>
          <a:bodyPr/>
          <a:lstStyle/>
          <a:p>
            <a:fld id="{8CCEF7D1-689C-4BC1-B59B-4A4CE078ECDF}" type="slidenum">
              <a:rPr lang="en-US" smtClean="0"/>
              <a:t>4</a:t>
            </a:fld>
            <a:endParaRPr lang="en-US"/>
          </a:p>
        </p:txBody>
      </p:sp>
    </p:spTree>
    <p:extLst>
      <p:ext uri="{BB962C8B-B14F-4D97-AF65-F5344CB8AC3E}">
        <p14:creationId xmlns:p14="http://schemas.microsoft.com/office/powerpoint/2010/main" val="31873111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Declarative statement: my work is here, other work is linked to it^.</a:t>
            </a:r>
          </a:p>
        </p:txBody>
      </p:sp>
      <p:sp>
        <p:nvSpPr>
          <p:cNvPr id="4" name="Slide Number Placeholder 3"/>
          <p:cNvSpPr>
            <a:spLocks noGrp="1"/>
          </p:cNvSpPr>
          <p:nvPr>
            <p:ph type="sldNum" sz="quarter" idx="5"/>
          </p:nvPr>
        </p:nvSpPr>
        <p:spPr/>
        <p:txBody>
          <a:bodyPr/>
          <a:lstStyle/>
          <a:p>
            <a:fld id="{8CCEF7D1-689C-4BC1-B59B-4A4CE078ECDF}" type="slidenum">
              <a:rPr lang="en-US" smtClean="0"/>
              <a:t>42</a:t>
            </a:fld>
            <a:endParaRPr lang="en-US"/>
          </a:p>
        </p:txBody>
      </p:sp>
    </p:spTree>
    <p:extLst>
      <p:ext uri="{BB962C8B-B14F-4D97-AF65-F5344CB8AC3E}">
        <p14:creationId xmlns:p14="http://schemas.microsoft.com/office/powerpoint/2010/main" val="36654199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CCEF7D1-689C-4BC1-B59B-4A4CE078ECDF}" type="slidenum">
              <a:rPr lang="en-US" smtClean="0"/>
              <a:t>43</a:t>
            </a:fld>
            <a:endParaRPr lang="en-US"/>
          </a:p>
        </p:txBody>
      </p:sp>
    </p:spTree>
    <p:extLst>
      <p:ext uri="{BB962C8B-B14F-4D97-AF65-F5344CB8AC3E}">
        <p14:creationId xmlns:p14="http://schemas.microsoft.com/office/powerpoint/2010/main" val="33958355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CCEF7D1-689C-4BC1-B59B-4A4CE078ECDF}" type="slidenum">
              <a:rPr lang="en-US" smtClean="0"/>
              <a:t>44</a:t>
            </a:fld>
            <a:endParaRPr lang="en-US"/>
          </a:p>
        </p:txBody>
      </p:sp>
    </p:spTree>
    <p:extLst>
      <p:ext uri="{BB962C8B-B14F-4D97-AF65-F5344CB8AC3E}">
        <p14:creationId xmlns:p14="http://schemas.microsoft.com/office/powerpoint/2010/main" val="1972793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Declarative statement: my work is here, other work is linked to it^.</a:t>
            </a:r>
          </a:p>
        </p:txBody>
      </p:sp>
      <p:sp>
        <p:nvSpPr>
          <p:cNvPr id="4" name="Slide Number Placeholder 3"/>
          <p:cNvSpPr>
            <a:spLocks noGrp="1"/>
          </p:cNvSpPr>
          <p:nvPr>
            <p:ph type="sldNum" sz="quarter" idx="5"/>
          </p:nvPr>
        </p:nvSpPr>
        <p:spPr/>
        <p:txBody>
          <a:bodyPr/>
          <a:lstStyle/>
          <a:p>
            <a:fld id="{8CCEF7D1-689C-4BC1-B59B-4A4CE078ECDF}" type="slidenum">
              <a:rPr lang="en-US" smtClean="0"/>
              <a:t>45</a:t>
            </a:fld>
            <a:endParaRPr lang="en-US"/>
          </a:p>
        </p:txBody>
      </p:sp>
    </p:spTree>
    <p:extLst>
      <p:ext uri="{BB962C8B-B14F-4D97-AF65-F5344CB8AC3E}">
        <p14:creationId xmlns:p14="http://schemas.microsoft.com/office/powerpoint/2010/main" val="24707821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Declarative statement: my work is here, other work is linked to it^.</a:t>
            </a:r>
          </a:p>
        </p:txBody>
      </p:sp>
      <p:sp>
        <p:nvSpPr>
          <p:cNvPr id="4" name="Slide Number Placeholder 3"/>
          <p:cNvSpPr>
            <a:spLocks noGrp="1"/>
          </p:cNvSpPr>
          <p:nvPr>
            <p:ph type="sldNum" sz="quarter" idx="5"/>
          </p:nvPr>
        </p:nvSpPr>
        <p:spPr/>
        <p:txBody>
          <a:bodyPr/>
          <a:lstStyle/>
          <a:p>
            <a:fld id="{8CCEF7D1-689C-4BC1-B59B-4A4CE078ECDF}" type="slidenum">
              <a:rPr lang="en-US" smtClean="0"/>
              <a:t>46</a:t>
            </a:fld>
            <a:endParaRPr lang="en-US"/>
          </a:p>
        </p:txBody>
      </p:sp>
    </p:spTree>
    <p:extLst>
      <p:ext uri="{BB962C8B-B14F-4D97-AF65-F5344CB8AC3E}">
        <p14:creationId xmlns:p14="http://schemas.microsoft.com/office/powerpoint/2010/main" val="13588913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Declarative statement: my work is here, other work is linked to it^.</a:t>
            </a:r>
          </a:p>
        </p:txBody>
      </p:sp>
      <p:sp>
        <p:nvSpPr>
          <p:cNvPr id="4" name="Slide Number Placeholder 3"/>
          <p:cNvSpPr>
            <a:spLocks noGrp="1"/>
          </p:cNvSpPr>
          <p:nvPr>
            <p:ph type="sldNum" sz="quarter" idx="5"/>
          </p:nvPr>
        </p:nvSpPr>
        <p:spPr/>
        <p:txBody>
          <a:bodyPr/>
          <a:lstStyle/>
          <a:p>
            <a:fld id="{8CCEF7D1-689C-4BC1-B59B-4A4CE078ECDF}" type="slidenum">
              <a:rPr lang="en-US" smtClean="0"/>
              <a:t>47</a:t>
            </a:fld>
            <a:endParaRPr lang="en-US"/>
          </a:p>
        </p:txBody>
      </p:sp>
    </p:spTree>
    <p:extLst>
      <p:ext uri="{BB962C8B-B14F-4D97-AF65-F5344CB8AC3E}">
        <p14:creationId xmlns:p14="http://schemas.microsoft.com/office/powerpoint/2010/main" val="13588913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Declarative statement: my work is here, other work is linked to it^.</a:t>
            </a:r>
          </a:p>
        </p:txBody>
      </p:sp>
      <p:sp>
        <p:nvSpPr>
          <p:cNvPr id="4" name="Slide Number Placeholder 3"/>
          <p:cNvSpPr>
            <a:spLocks noGrp="1"/>
          </p:cNvSpPr>
          <p:nvPr>
            <p:ph type="sldNum" sz="quarter" idx="5"/>
          </p:nvPr>
        </p:nvSpPr>
        <p:spPr/>
        <p:txBody>
          <a:bodyPr/>
          <a:lstStyle/>
          <a:p>
            <a:fld id="{8CCEF7D1-689C-4BC1-B59B-4A4CE078ECDF}" type="slidenum">
              <a:rPr lang="en-US" smtClean="0"/>
              <a:t>48</a:t>
            </a:fld>
            <a:endParaRPr lang="en-US"/>
          </a:p>
        </p:txBody>
      </p:sp>
    </p:spTree>
    <p:extLst>
      <p:ext uri="{BB962C8B-B14F-4D97-AF65-F5344CB8AC3E}">
        <p14:creationId xmlns:p14="http://schemas.microsoft.com/office/powerpoint/2010/main" val="39695714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Declarative statement: my work is here, other work is linked to it^.</a:t>
            </a:r>
          </a:p>
        </p:txBody>
      </p:sp>
      <p:sp>
        <p:nvSpPr>
          <p:cNvPr id="4" name="Slide Number Placeholder 3"/>
          <p:cNvSpPr>
            <a:spLocks noGrp="1"/>
          </p:cNvSpPr>
          <p:nvPr>
            <p:ph type="sldNum" sz="quarter" idx="5"/>
          </p:nvPr>
        </p:nvSpPr>
        <p:spPr/>
        <p:txBody>
          <a:bodyPr/>
          <a:lstStyle/>
          <a:p>
            <a:fld id="{8CCEF7D1-689C-4BC1-B59B-4A4CE078ECDF}" type="slidenum">
              <a:rPr lang="en-US" smtClean="0"/>
              <a:t>49</a:t>
            </a:fld>
            <a:endParaRPr lang="en-US"/>
          </a:p>
        </p:txBody>
      </p:sp>
    </p:spTree>
    <p:extLst>
      <p:ext uri="{BB962C8B-B14F-4D97-AF65-F5344CB8AC3E}">
        <p14:creationId xmlns:p14="http://schemas.microsoft.com/office/powerpoint/2010/main" val="8942538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CCEF7D1-689C-4BC1-B59B-4A4CE078ECDF}" type="slidenum">
              <a:rPr lang="en-US" smtClean="0"/>
              <a:t>50</a:t>
            </a:fld>
            <a:endParaRPr lang="en-US"/>
          </a:p>
        </p:txBody>
      </p:sp>
    </p:spTree>
    <p:extLst>
      <p:ext uri="{BB962C8B-B14F-4D97-AF65-F5344CB8AC3E}">
        <p14:creationId xmlns:p14="http://schemas.microsoft.com/office/powerpoint/2010/main" val="37333398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CCEF7D1-689C-4BC1-B59B-4A4CE078ECDF}" type="slidenum">
              <a:rPr lang="en-US" smtClean="0"/>
              <a:t>51</a:t>
            </a:fld>
            <a:endParaRPr lang="en-US"/>
          </a:p>
        </p:txBody>
      </p:sp>
    </p:spTree>
    <p:extLst>
      <p:ext uri="{BB962C8B-B14F-4D97-AF65-F5344CB8AC3E}">
        <p14:creationId xmlns:p14="http://schemas.microsoft.com/office/powerpoint/2010/main" val="3472585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CCEF7D1-689C-4BC1-B59B-4A4CE078ECDF}" type="slidenum">
              <a:rPr lang="en-US" smtClean="0"/>
              <a:t>5</a:t>
            </a:fld>
            <a:endParaRPr lang="en-US"/>
          </a:p>
        </p:txBody>
      </p:sp>
    </p:spTree>
    <p:extLst>
      <p:ext uri="{BB962C8B-B14F-4D97-AF65-F5344CB8AC3E}">
        <p14:creationId xmlns:p14="http://schemas.microsoft.com/office/powerpoint/2010/main" val="1972793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CCEF7D1-689C-4BC1-B59B-4A4CE078ECDF}" type="slidenum">
              <a:rPr lang="en-US" smtClean="0"/>
              <a:t>52</a:t>
            </a:fld>
            <a:endParaRPr lang="en-US"/>
          </a:p>
        </p:txBody>
      </p:sp>
    </p:spTree>
    <p:extLst>
      <p:ext uri="{BB962C8B-B14F-4D97-AF65-F5344CB8AC3E}">
        <p14:creationId xmlns:p14="http://schemas.microsoft.com/office/powerpoint/2010/main" val="8246213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Benny</a:t>
            </a:r>
          </a:p>
        </p:txBody>
      </p:sp>
      <p:sp>
        <p:nvSpPr>
          <p:cNvPr id="4" name="Slide Number Placeholder 3"/>
          <p:cNvSpPr>
            <a:spLocks noGrp="1"/>
          </p:cNvSpPr>
          <p:nvPr>
            <p:ph type="sldNum" sz="quarter" idx="5"/>
          </p:nvPr>
        </p:nvSpPr>
        <p:spPr/>
        <p:txBody>
          <a:bodyPr/>
          <a:lstStyle/>
          <a:p>
            <a:fld id="{8CCEF7D1-689C-4BC1-B59B-4A4CE078ECDF}" type="slidenum">
              <a:rPr lang="en-US" smtClean="0"/>
              <a:t>53</a:t>
            </a:fld>
            <a:endParaRPr lang="en-US"/>
          </a:p>
        </p:txBody>
      </p:sp>
    </p:spTree>
    <p:extLst>
      <p:ext uri="{BB962C8B-B14F-4D97-AF65-F5344CB8AC3E}">
        <p14:creationId xmlns:p14="http://schemas.microsoft.com/office/powerpoint/2010/main" val="15325708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Claire:</a:t>
            </a:r>
          </a:p>
        </p:txBody>
      </p:sp>
      <p:sp>
        <p:nvSpPr>
          <p:cNvPr id="4" name="Slide Number Placeholder 3"/>
          <p:cNvSpPr>
            <a:spLocks noGrp="1"/>
          </p:cNvSpPr>
          <p:nvPr>
            <p:ph type="sldNum" sz="quarter" idx="5"/>
          </p:nvPr>
        </p:nvSpPr>
        <p:spPr/>
        <p:txBody>
          <a:bodyPr/>
          <a:lstStyle/>
          <a:p>
            <a:fld id="{8CCEF7D1-689C-4BC1-B59B-4A4CE078ECDF}" type="slidenum">
              <a:rPr lang="en-US" smtClean="0"/>
              <a:t>54</a:t>
            </a:fld>
            <a:endParaRPr lang="en-US"/>
          </a:p>
        </p:txBody>
      </p:sp>
    </p:spTree>
    <p:extLst>
      <p:ext uri="{BB962C8B-B14F-4D97-AF65-F5344CB8AC3E}">
        <p14:creationId xmlns:p14="http://schemas.microsoft.com/office/powerpoint/2010/main" val="10493107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Declarative statement: my work is here, other work is linked to it^.</a:t>
            </a:r>
          </a:p>
        </p:txBody>
      </p:sp>
      <p:sp>
        <p:nvSpPr>
          <p:cNvPr id="4" name="Slide Number Placeholder 3"/>
          <p:cNvSpPr>
            <a:spLocks noGrp="1"/>
          </p:cNvSpPr>
          <p:nvPr>
            <p:ph type="sldNum" sz="quarter" idx="5"/>
          </p:nvPr>
        </p:nvSpPr>
        <p:spPr/>
        <p:txBody>
          <a:bodyPr/>
          <a:lstStyle/>
          <a:p>
            <a:fld id="{8CCEF7D1-689C-4BC1-B59B-4A4CE078ECDF}" type="slidenum">
              <a:rPr lang="en-US" smtClean="0"/>
              <a:t>55</a:t>
            </a:fld>
            <a:endParaRPr lang="en-US"/>
          </a:p>
        </p:txBody>
      </p:sp>
    </p:spTree>
    <p:extLst>
      <p:ext uri="{BB962C8B-B14F-4D97-AF65-F5344CB8AC3E}">
        <p14:creationId xmlns:p14="http://schemas.microsoft.com/office/powerpoint/2010/main" val="16805162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Benny</a:t>
            </a:r>
          </a:p>
        </p:txBody>
      </p:sp>
      <p:sp>
        <p:nvSpPr>
          <p:cNvPr id="4" name="Slide Number Placeholder 3"/>
          <p:cNvSpPr>
            <a:spLocks noGrp="1"/>
          </p:cNvSpPr>
          <p:nvPr>
            <p:ph type="sldNum" sz="quarter" idx="5"/>
          </p:nvPr>
        </p:nvSpPr>
        <p:spPr/>
        <p:txBody>
          <a:bodyPr/>
          <a:lstStyle/>
          <a:p>
            <a:fld id="{8CCEF7D1-689C-4BC1-B59B-4A4CE078ECDF}" type="slidenum">
              <a:rPr lang="en-US" smtClean="0"/>
              <a:t>56</a:t>
            </a:fld>
            <a:endParaRPr lang="en-US"/>
          </a:p>
        </p:txBody>
      </p:sp>
    </p:spTree>
    <p:extLst>
      <p:ext uri="{BB962C8B-B14F-4D97-AF65-F5344CB8AC3E}">
        <p14:creationId xmlns:p14="http://schemas.microsoft.com/office/powerpoint/2010/main" val="9578184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Tiara</a:t>
            </a:r>
          </a:p>
        </p:txBody>
      </p:sp>
      <p:sp>
        <p:nvSpPr>
          <p:cNvPr id="4" name="Slide Number Placeholder 3"/>
          <p:cNvSpPr>
            <a:spLocks noGrp="1"/>
          </p:cNvSpPr>
          <p:nvPr>
            <p:ph type="sldNum" sz="quarter" idx="5"/>
          </p:nvPr>
        </p:nvSpPr>
        <p:spPr/>
        <p:txBody>
          <a:bodyPr/>
          <a:lstStyle/>
          <a:p>
            <a:fld id="{8CCEF7D1-689C-4BC1-B59B-4A4CE078ECDF}" type="slidenum">
              <a:rPr lang="en-US" smtClean="0"/>
              <a:t>58</a:t>
            </a:fld>
            <a:endParaRPr lang="en-US"/>
          </a:p>
        </p:txBody>
      </p:sp>
    </p:spTree>
    <p:extLst>
      <p:ext uri="{BB962C8B-B14F-4D97-AF65-F5344CB8AC3E}">
        <p14:creationId xmlns:p14="http://schemas.microsoft.com/office/powerpoint/2010/main" val="22521856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Tiara</a:t>
            </a:r>
          </a:p>
        </p:txBody>
      </p:sp>
      <p:sp>
        <p:nvSpPr>
          <p:cNvPr id="4" name="Slide Number Placeholder 3"/>
          <p:cNvSpPr>
            <a:spLocks noGrp="1"/>
          </p:cNvSpPr>
          <p:nvPr>
            <p:ph type="sldNum" sz="quarter" idx="5"/>
          </p:nvPr>
        </p:nvSpPr>
        <p:spPr/>
        <p:txBody>
          <a:bodyPr/>
          <a:lstStyle/>
          <a:p>
            <a:fld id="{8CCEF7D1-689C-4BC1-B59B-4A4CE078ECDF}" type="slidenum">
              <a:rPr lang="en-US" smtClean="0"/>
              <a:t>59</a:t>
            </a:fld>
            <a:endParaRPr lang="en-US"/>
          </a:p>
        </p:txBody>
      </p:sp>
    </p:spTree>
    <p:extLst>
      <p:ext uri="{BB962C8B-B14F-4D97-AF65-F5344CB8AC3E}">
        <p14:creationId xmlns:p14="http://schemas.microsoft.com/office/powerpoint/2010/main" val="40377152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Benny</a:t>
            </a:r>
          </a:p>
        </p:txBody>
      </p:sp>
      <p:sp>
        <p:nvSpPr>
          <p:cNvPr id="4" name="Slide Number Placeholder 3"/>
          <p:cNvSpPr>
            <a:spLocks noGrp="1"/>
          </p:cNvSpPr>
          <p:nvPr>
            <p:ph type="sldNum" sz="quarter" idx="5"/>
          </p:nvPr>
        </p:nvSpPr>
        <p:spPr/>
        <p:txBody>
          <a:bodyPr/>
          <a:lstStyle/>
          <a:p>
            <a:fld id="{8CCEF7D1-689C-4BC1-B59B-4A4CE078ECDF}" type="slidenum">
              <a:rPr lang="en-US" smtClean="0"/>
              <a:t>61</a:t>
            </a:fld>
            <a:endParaRPr lang="en-US"/>
          </a:p>
        </p:txBody>
      </p:sp>
    </p:spTree>
    <p:extLst>
      <p:ext uri="{BB962C8B-B14F-4D97-AF65-F5344CB8AC3E}">
        <p14:creationId xmlns:p14="http://schemas.microsoft.com/office/powerpoint/2010/main" val="29490205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Benny</a:t>
            </a:r>
            <a:endParaRPr lang="zh-CN" altLang="en-US" dirty="0"/>
          </a:p>
        </p:txBody>
      </p:sp>
      <p:sp>
        <p:nvSpPr>
          <p:cNvPr id="4" name="Slide Number Placeholder 3"/>
          <p:cNvSpPr>
            <a:spLocks noGrp="1"/>
          </p:cNvSpPr>
          <p:nvPr>
            <p:ph type="sldNum" sz="quarter" idx="5"/>
          </p:nvPr>
        </p:nvSpPr>
        <p:spPr/>
        <p:txBody>
          <a:bodyPr/>
          <a:lstStyle/>
          <a:p>
            <a:fld id="{8CCEF7D1-689C-4BC1-B59B-4A4CE078ECDF}" type="slidenum">
              <a:rPr lang="en-US" smtClean="0"/>
              <a:t>62</a:t>
            </a:fld>
            <a:endParaRPr lang="en-US"/>
          </a:p>
        </p:txBody>
      </p:sp>
    </p:spTree>
    <p:extLst>
      <p:ext uri="{BB962C8B-B14F-4D97-AF65-F5344CB8AC3E}">
        <p14:creationId xmlns:p14="http://schemas.microsoft.com/office/powerpoint/2010/main" val="2972343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 always increases or decreases by 1 under ladder operators acting.</a:t>
            </a:r>
          </a:p>
        </p:txBody>
      </p:sp>
      <p:sp>
        <p:nvSpPr>
          <p:cNvPr id="4" name="Slide Number Placeholder 3"/>
          <p:cNvSpPr>
            <a:spLocks noGrp="1"/>
          </p:cNvSpPr>
          <p:nvPr>
            <p:ph type="sldNum" sz="quarter" idx="5"/>
          </p:nvPr>
        </p:nvSpPr>
        <p:spPr/>
        <p:txBody>
          <a:bodyPr/>
          <a:lstStyle/>
          <a:p>
            <a:fld id="{8CCEF7D1-689C-4BC1-B59B-4A4CE078ECDF}" type="slidenum">
              <a:rPr lang="en-US" smtClean="0"/>
              <a:t>6</a:t>
            </a:fld>
            <a:endParaRPr lang="en-US"/>
          </a:p>
        </p:txBody>
      </p:sp>
    </p:spTree>
    <p:extLst>
      <p:ext uri="{BB962C8B-B14F-4D97-AF65-F5344CB8AC3E}">
        <p14:creationId xmlns:p14="http://schemas.microsoft.com/office/powerpoint/2010/main" val="735575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 always increases or decreases by 1 under ladder operators acting.</a:t>
            </a:r>
          </a:p>
        </p:txBody>
      </p:sp>
      <p:sp>
        <p:nvSpPr>
          <p:cNvPr id="4" name="Slide Number Placeholder 3"/>
          <p:cNvSpPr>
            <a:spLocks noGrp="1"/>
          </p:cNvSpPr>
          <p:nvPr>
            <p:ph type="sldNum" sz="quarter" idx="5"/>
          </p:nvPr>
        </p:nvSpPr>
        <p:spPr/>
        <p:txBody>
          <a:bodyPr/>
          <a:lstStyle/>
          <a:p>
            <a:fld id="{8CCEF7D1-689C-4BC1-B59B-4A4CE078ECDF}" type="slidenum">
              <a:rPr lang="en-US" smtClean="0"/>
              <a:t>7</a:t>
            </a:fld>
            <a:endParaRPr lang="en-US"/>
          </a:p>
        </p:txBody>
      </p:sp>
    </p:spTree>
    <p:extLst>
      <p:ext uri="{BB962C8B-B14F-4D97-AF65-F5344CB8AC3E}">
        <p14:creationId xmlns:p14="http://schemas.microsoft.com/office/powerpoint/2010/main" val="1962671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 always increases or decreases by 1 under ladder operators acting.</a:t>
            </a:r>
          </a:p>
        </p:txBody>
      </p:sp>
      <p:sp>
        <p:nvSpPr>
          <p:cNvPr id="4" name="Slide Number Placeholder 3"/>
          <p:cNvSpPr>
            <a:spLocks noGrp="1"/>
          </p:cNvSpPr>
          <p:nvPr>
            <p:ph type="sldNum" sz="quarter" idx="5"/>
          </p:nvPr>
        </p:nvSpPr>
        <p:spPr/>
        <p:txBody>
          <a:bodyPr/>
          <a:lstStyle/>
          <a:p>
            <a:fld id="{8CCEF7D1-689C-4BC1-B59B-4A4CE078ECDF}" type="slidenum">
              <a:rPr lang="en-US" smtClean="0"/>
              <a:t>8</a:t>
            </a:fld>
            <a:endParaRPr lang="en-US"/>
          </a:p>
        </p:txBody>
      </p:sp>
    </p:spTree>
    <p:extLst>
      <p:ext uri="{BB962C8B-B14F-4D97-AF65-F5344CB8AC3E}">
        <p14:creationId xmlns:p14="http://schemas.microsoft.com/office/powerpoint/2010/main" val="807464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 always increases or decreases by 1 under ladder operators acting.</a:t>
            </a:r>
          </a:p>
        </p:txBody>
      </p:sp>
      <p:sp>
        <p:nvSpPr>
          <p:cNvPr id="4" name="Slide Number Placeholder 3"/>
          <p:cNvSpPr>
            <a:spLocks noGrp="1"/>
          </p:cNvSpPr>
          <p:nvPr>
            <p:ph type="sldNum" sz="quarter" idx="5"/>
          </p:nvPr>
        </p:nvSpPr>
        <p:spPr/>
        <p:txBody>
          <a:bodyPr/>
          <a:lstStyle/>
          <a:p>
            <a:fld id="{8CCEF7D1-689C-4BC1-B59B-4A4CE078ECDF}" type="slidenum">
              <a:rPr lang="en-US" smtClean="0"/>
              <a:t>9</a:t>
            </a:fld>
            <a:endParaRPr lang="en-US"/>
          </a:p>
        </p:txBody>
      </p:sp>
    </p:spTree>
    <p:extLst>
      <p:ext uri="{BB962C8B-B14F-4D97-AF65-F5344CB8AC3E}">
        <p14:creationId xmlns:p14="http://schemas.microsoft.com/office/powerpoint/2010/main" val="34295336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A6F46E9-A98A-2D46-816A-0FACCEE272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602908"/>
            <a:ext cx="4416302" cy="1260000"/>
          </a:xfrm>
          <a:prstGeom prst="rect">
            <a:avLst/>
          </a:prstGeom>
        </p:spPr>
      </p:pic>
      <p:sp>
        <p:nvSpPr>
          <p:cNvPr id="2" name="Title 1"/>
          <p:cNvSpPr>
            <a:spLocks noGrp="1"/>
          </p:cNvSpPr>
          <p:nvPr>
            <p:ph type="ctrTitle" hasCustomPrompt="1"/>
          </p:nvPr>
        </p:nvSpPr>
        <p:spPr>
          <a:xfrm>
            <a:off x="452740" y="1028940"/>
            <a:ext cx="9711677" cy="1474115"/>
          </a:xfrm>
        </p:spPr>
        <p:txBody>
          <a:bodyPr lIns="0" anchor="b">
            <a:noAutofit/>
          </a:bodyPr>
          <a:lstStyle>
            <a:lvl1pPr algn="l">
              <a:defRPr sz="5400" b="1" cap="all" baseline="0">
                <a:solidFill>
                  <a:schemeClr val="tx1"/>
                </a:solidFill>
                <a:latin typeface="+mj-lt"/>
              </a:defRPr>
            </a:lvl1pPr>
          </a:lstStyle>
          <a:p>
            <a:r>
              <a:rPr lang="en-US" dirty="0"/>
              <a:t>CLICK TO EDIT MASTER TITLE SLIDE</a:t>
            </a:r>
          </a:p>
        </p:txBody>
      </p:sp>
      <p:sp>
        <p:nvSpPr>
          <p:cNvPr id="3" name="Subtitle 2"/>
          <p:cNvSpPr>
            <a:spLocks noGrp="1"/>
          </p:cNvSpPr>
          <p:nvPr>
            <p:ph type="subTitle" idx="1"/>
          </p:nvPr>
        </p:nvSpPr>
        <p:spPr>
          <a:xfrm>
            <a:off x="452740" y="4266821"/>
            <a:ext cx="5486243" cy="666549"/>
          </a:xfrm>
        </p:spPr>
        <p:txBody>
          <a:bodyPr lIns="0" anchor="t">
            <a:normAutofit/>
          </a:bodyPr>
          <a:lstStyle>
            <a:lvl1pPr marL="0" indent="0" algn="l">
              <a:buNone/>
              <a:defRPr sz="1500" b="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en-US" dirty="0"/>
          </a:p>
        </p:txBody>
      </p:sp>
      <p:sp>
        <p:nvSpPr>
          <p:cNvPr id="7" name="Date Placeholder 6"/>
          <p:cNvSpPr>
            <a:spLocks noGrp="1"/>
          </p:cNvSpPr>
          <p:nvPr>
            <p:ph type="dt" sz="half" idx="10"/>
          </p:nvPr>
        </p:nvSpPr>
        <p:spPr>
          <a:xfrm>
            <a:off x="452740" y="2642329"/>
            <a:ext cx="1182916" cy="377962"/>
          </a:xfrm>
          <a:solidFill>
            <a:schemeClr val="accent1"/>
          </a:solidFill>
        </p:spPr>
        <p:txBody>
          <a:bodyPr/>
          <a:lstStyle>
            <a:lvl1pPr>
              <a:defRPr sz="11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t>7/22/2024</a:t>
            </a:fld>
            <a:endParaRPr lang="en-US" dirty="0"/>
          </a:p>
        </p:txBody>
      </p:sp>
      <p:sp>
        <p:nvSpPr>
          <p:cNvPr id="8" name="Footer Placeholder 7"/>
          <p:cNvSpPr>
            <a:spLocks noGrp="1"/>
          </p:cNvSpPr>
          <p:nvPr>
            <p:ph type="ftr" sz="quarter" idx="11"/>
          </p:nvPr>
        </p:nvSpPr>
        <p:spPr>
          <a:xfrm>
            <a:off x="6623674" y="6377231"/>
            <a:ext cx="4293708" cy="250337"/>
          </a:xfrm>
        </p:spPr>
        <p:txBody>
          <a:bodyPr/>
          <a:lstStyle>
            <a:lvl1pPr algn="ctr">
              <a:defRPr/>
            </a:lvl1pPr>
          </a:lstStyle>
          <a:p>
            <a:r>
              <a:rPr lang="en-US"/>
              <a:t>PRESENTATION TITLE</a:t>
            </a:r>
            <a:endParaRPr lang="en-US" dirty="0"/>
          </a:p>
        </p:txBody>
      </p:sp>
      <p:sp>
        <p:nvSpPr>
          <p:cNvPr id="9" name="Slide Number Placeholder 8"/>
          <p:cNvSpPr>
            <a:spLocks noGrp="1"/>
          </p:cNvSpPr>
          <p:nvPr>
            <p:ph type="sldNum" sz="quarter" idx="12"/>
          </p:nvPr>
        </p:nvSpPr>
        <p:spPr>
          <a:xfrm>
            <a:off x="11148416" y="6377231"/>
            <a:ext cx="553900" cy="250337"/>
          </a:xfrm>
        </p:spPr>
        <p:txBody>
          <a:bodyPr/>
          <a:lstStyle>
            <a:lvl1pPr algn="ctr">
              <a:defRPr/>
            </a:lvl1pPr>
          </a:lstStyle>
          <a:p>
            <a:fld id="{93005692-73BE-493E-93AB-ECD6027A7652}" type="slidenum">
              <a:rPr lang="en-US" smtClean="0"/>
              <a:pPr/>
              <a:t>‹#›</a:t>
            </a:fld>
            <a:endParaRPr lang="en-US" dirty="0"/>
          </a:p>
        </p:txBody>
      </p:sp>
      <p:grpSp>
        <p:nvGrpSpPr>
          <p:cNvPr id="4" name="Group 3"/>
          <p:cNvGrpSpPr/>
          <p:nvPr userDrawn="1"/>
        </p:nvGrpSpPr>
        <p:grpSpPr>
          <a:xfrm>
            <a:off x="0" y="0"/>
            <a:ext cx="12192000" cy="397164"/>
            <a:chOff x="0" y="0"/>
            <a:chExt cx="12192000" cy="397164"/>
          </a:xfrm>
        </p:grpSpPr>
        <p:sp>
          <p:nvSpPr>
            <p:cNvPr id="18" name="Rectangle 17"/>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3050818"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6097879"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15592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59881" y="1396192"/>
            <a:ext cx="5542713" cy="670270"/>
          </a:xfrm>
        </p:spPr>
        <p:txBody>
          <a:bodyPr anchor="b">
            <a:noAutofit/>
          </a:bodyPr>
          <a:lstStyle>
            <a:lvl1pPr marL="0" indent="0">
              <a:buNone/>
              <a:defRPr sz="2800" b="1" baseline="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259881" y="2184400"/>
            <a:ext cx="5542713" cy="3846945"/>
          </a:xfrm>
        </p:spPr>
        <p:txBody>
          <a:bodyPr>
            <a:normAutofit/>
          </a:bodyPr>
          <a:lstStyle>
            <a:lvl1pPr marL="288925" indent="-288925">
              <a:spcBef>
                <a:spcPts val="800"/>
              </a:spcBef>
              <a:spcAft>
                <a:spcPts val="800"/>
              </a:spcAft>
              <a:buFont typeface="Wingdings" charset="2"/>
              <a:buChar char="§"/>
              <a:defRPr sz="2000"/>
            </a:lvl1pPr>
            <a:lvl2pPr marL="685800" indent="-228600">
              <a:spcBef>
                <a:spcPts val="800"/>
              </a:spcBef>
              <a:spcAft>
                <a:spcPts val="800"/>
              </a:spcAft>
              <a:buFont typeface="Wingdings" charset="2"/>
              <a:buChar char="§"/>
              <a:defRPr sz="1800"/>
            </a:lvl2pPr>
            <a:lvl3pPr marL="1143000" indent="-228600">
              <a:spcBef>
                <a:spcPts val="800"/>
              </a:spcBef>
              <a:spcAft>
                <a:spcPts val="800"/>
              </a:spcAft>
              <a:buFont typeface="Wingdings" charset="2"/>
              <a:buChar char="§"/>
              <a:defRPr sz="1600"/>
            </a:lvl3pPr>
            <a:lvl4pPr marL="1600200" indent="-228600">
              <a:spcBef>
                <a:spcPts val="800"/>
              </a:spcBef>
              <a:spcAft>
                <a:spcPts val="800"/>
              </a:spcAft>
              <a:buFont typeface="Wingdings" charset="2"/>
              <a:buChar char="§"/>
              <a:defRPr sz="1400"/>
            </a:lvl4pPr>
            <a:lvl5pPr marL="2057400" indent="-228600">
              <a:spcBef>
                <a:spcPts val="800"/>
              </a:spcBef>
              <a:spcAft>
                <a:spcPts val="800"/>
              </a:spcAft>
              <a:buFont typeface="Wingdings" charset="2"/>
              <a:buChar char="§"/>
              <a:defRPr sz="1400"/>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Text Placeholder 4"/>
          <p:cNvSpPr>
            <a:spLocks noGrp="1"/>
          </p:cNvSpPr>
          <p:nvPr>
            <p:ph type="body" sz="quarter" idx="3"/>
          </p:nvPr>
        </p:nvSpPr>
        <p:spPr>
          <a:xfrm>
            <a:off x="6236154" y="1396192"/>
            <a:ext cx="5593458" cy="670270"/>
          </a:xfrm>
        </p:spPr>
        <p:txBody>
          <a:bodyPr anchor="b">
            <a:normAutofit/>
          </a:bodyPr>
          <a:lstStyle>
            <a:lvl1pPr marL="0" indent="0">
              <a:buNone/>
              <a:defRPr sz="28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6236154" y="2184400"/>
            <a:ext cx="5593458" cy="3846945"/>
          </a:xfrm>
        </p:spPr>
        <p:txBody>
          <a:bodyPr>
            <a:normAutofit/>
          </a:bodyPr>
          <a:lstStyle>
            <a:lvl1pPr marL="288925" indent="-288925">
              <a:spcBef>
                <a:spcPts val="800"/>
              </a:spcBef>
              <a:spcAft>
                <a:spcPts val="800"/>
              </a:spcAft>
              <a:buFont typeface="Wingdings" charset="2"/>
              <a:buChar char="§"/>
              <a:defRPr sz="2000"/>
            </a:lvl1pPr>
            <a:lvl2pPr marL="685800" indent="-228600">
              <a:spcBef>
                <a:spcPts val="800"/>
              </a:spcBef>
              <a:spcAft>
                <a:spcPts val="800"/>
              </a:spcAft>
              <a:buFont typeface="Wingdings" charset="2"/>
              <a:buChar char="§"/>
              <a:defRPr sz="1800"/>
            </a:lvl2pPr>
            <a:lvl3pPr marL="1143000" indent="-228600">
              <a:spcBef>
                <a:spcPts val="800"/>
              </a:spcBef>
              <a:spcAft>
                <a:spcPts val="800"/>
              </a:spcAft>
              <a:buFont typeface="Wingdings" charset="2"/>
              <a:buChar char="§"/>
              <a:defRPr sz="1600"/>
            </a:lvl3pPr>
            <a:lvl4pPr marL="1600200" indent="-228600">
              <a:spcBef>
                <a:spcPts val="800"/>
              </a:spcBef>
              <a:spcAft>
                <a:spcPts val="800"/>
              </a:spcAft>
              <a:buFont typeface="Wingdings" charset="2"/>
              <a:buChar char="§"/>
              <a:defRPr sz="1400"/>
            </a:lvl4pPr>
            <a:lvl5pPr marL="2057400" indent="-228600">
              <a:spcBef>
                <a:spcPts val="800"/>
              </a:spcBef>
              <a:spcAft>
                <a:spcPts val="800"/>
              </a:spcAft>
              <a:buFont typeface="Wingdings" charset="2"/>
              <a:buChar char="§"/>
              <a:defRPr sz="1400"/>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0" name="Title 9"/>
          <p:cNvSpPr>
            <a:spLocks noGrp="1"/>
          </p:cNvSpPr>
          <p:nvPr>
            <p:ph type="title" hasCustomPrompt="1"/>
          </p:nvPr>
        </p:nvSpPr>
        <p:spPr>
          <a:xfrm>
            <a:off x="259883" y="434108"/>
            <a:ext cx="11569729" cy="895927"/>
          </a:xfrm>
        </p:spPr>
        <p:txBody>
          <a:bodyPr/>
          <a:lstStyle>
            <a:lvl1pPr>
              <a:defRPr b="1">
                <a:latin typeface="Gill Sans MT" panose="020B0502020104020203" pitchFamily="34" charset="0"/>
              </a:defRPr>
            </a:lvl1pPr>
          </a:lstStyle>
          <a:p>
            <a:r>
              <a:rPr lang="en-US" dirty="0"/>
              <a:t>CLICK TO EDIT MASTER TITLE STYLE</a:t>
            </a:r>
          </a:p>
        </p:txBody>
      </p:sp>
      <p:sp>
        <p:nvSpPr>
          <p:cNvPr id="2" name="Date Placeholder 1"/>
          <p:cNvSpPr>
            <a:spLocks noGrp="1"/>
          </p:cNvSpPr>
          <p:nvPr>
            <p:ph type="dt" sz="half" idx="10"/>
          </p:nvPr>
        </p:nvSpPr>
        <p:spPr/>
        <p:txBody>
          <a:bodyPr/>
          <a:lstStyle/>
          <a:p>
            <a:fld id="{C17F432B-3FBE-4889-963D-BF97BFBB7D3F}" type="datetime1">
              <a:rPr lang="en-US" smtClean="0"/>
              <a:t>7/22/2024</a:t>
            </a:fld>
            <a:endParaRPr lang="en-US" dirty="0"/>
          </a:p>
        </p:txBody>
      </p:sp>
      <p:sp>
        <p:nvSpPr>
          <p:cNvPr id="11" name="Footer Placeholder 10"/>
          <p:cNvSpPr>
            <a:spLocks noGrp="1"/>
          </p:cNvSpPr>
          <p:nvPr>
            <p:ph type="ftr" sz="quarter" idx="11"/>
          </p:nvPr>
        </p:nvSpPr>
        <p:spPr/>
        <p:txBody>
          <a:bodyPr/>
          <a:lstStyle/>
          <a:p>
            <a:r>
              <a:rPr lang="en-US"/>
              <a:t>PRESENTATION TITLE</a:t>
            </a:r>
            <a:endParaRPr lang="en-US" dirty="0"/>
          </a:p>
        </p:txBody>
      </p:sp>
      <p:sp>
        <p:nvSpPr>
          <p:cNvPr id="12" name="Slide Number Placeholder 11"/>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519598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atin typeface="Gill Sans MT" panose="020B0502020104020203" pitchFamily="34" charset="0"/>
              </a:defRPr>
            </a:lvl1pPr>
          </a:lstStyle>
          <a:p>
            <a:r>
              <a:rPr lang="en-US" dirty="0"/>
              <a:t>CLICK TO EDIT MASTER TITLE STYLE</a:t>
            </a:r>
          </a:p>
        </p:txBody>
      </p:sp>
      <p:sp>
        <p:nvSpPr>
          <p:cNvPr id="6" name="Date Placeholder 5"/>
          <p:cNvSpPr>
            <a:spLocks noGrp="1"/>
          </p:cNvSpPr>
          <p:nvPr>
            <p:ph type="dt" sz="half" idx="10"/>
          </p:nvPr>
        </p:nvSpPr>
        <p:spPr/>
        <p:txBody>
          <a:bodyPr/>
          <a:lstStyle/>
          <a:p>
            <a:fld id="{310CCC04-1E76-41EE-A8AC-75AD85313D09}" type="datetime1">
              <a:rPr lang="en-US" smtClean="0"/>
              <a:t>7/22/2024</a:t>
            </a:fld>
            <a:endParaRPr lang="en-US" dirty="0"/>
          </a:p>
        </p:txBody>
      </p:sp>
      <p:sp>
        <p:nvSpPr>
          <p:cNvPr id="7" name="Footer Placeholder 6"/>
          <p:cNvSpPr>
            <a:spLocks noGrp="1"/>
          </p:cNvSpPr>
          <p:nvPr>
            <p:ph type="ftr" sz="quarter" idx="11"/>
          </p:nvPr>
        </p:nvSpPr>
        <p:spPr/>
        <p:txBody>
          <a:bodyPr/>
          <a:lstStyle/>
          <a:p>
            <a:r>
              <a:rPr lang="en-US"/>
              <a:t>PRESENTATION TITLE</a:t>
            </a:r>
            <a:endParaRPr lang="en-US" dirty="0"/>
          </a:p>
        </p:txBody>
      </p:sp>
      <p:sp>
        <p:nvSpPr>
          <p:cNvPr id="8" name="Slide Number Placeholder 7"/>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70848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3974A9E-84AC-4661-9381-CC35B09E47F7}" type="datetime1">
              <a:rPr lang="en-US" smtClean="0"/>
              <a:t>7/22/2024</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743165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_NoBkgr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751004" y="6335309"/>
            <a:ext cx="1181114" cy="250337"/>
          </a:xfrm>
        </p:spPr>
        <p:txBody>
          <a:bodyPr/>
          <a:lstStyle/>
          <a:p>
            <a:fld id="{1E55829F-8847-4C2A-8DD0-690EAD78E53F}" type="datetime1">
              <a:rPr lang="en-US" smtClean="0"/>
              <a:t>7/22/2024</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8" name="Group 7">
            <a:extLst>
              <a:ext uri="{FF2B5EF4-FFF2-40B4-BE49-F238E27FC236}">
                <a16:creationId xmlns:a16="http://schemas.microsoft.com/office/drawing/2014/main" id="{3954DFDD-43B6-744F-8298-62DCEDEB89F2}"/>
              </a:ext>
            </a:extLst>
          </p:cNvPr>
          <p:cNvGrpSpPr/>
          <p:nvPr userDrawn="1"/>
        </p:nvGrpSpPr>
        <p:grpSpPr>
          <a:xfrm>
            <a:off x="0" y="0"/>
            <a:ext cx="12192000" cy="397164"/>
            <a:chOff x="0" y="0"/>
            <a:chExt cx="12192000" cy="397164"/>
          </a:xfrm>
        </p:grpSpPr>
        <p:sp>
          <p:nvSpPr>
            <p:cNvPr id="9" name="Rectangle 8">
              <a:extLst>
                <a:ext uri="{FF2B5EF4-FFF2-40B4-BE49-F238E27FC236}">
                  <a16:creationId xmlns:a16="http://schemas.microsoft.com/office/drawing/2014/main" id="{E4544DC9-9971-2C44-A9DC-ECFF04CDBA59}"/>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0BFE83E-3FE1-D94C-A11C-E28DEDA2EEF7}"/>
                </a:ext>
              </a:extLst>
            </p:cNvPr>
            <p:cNvSpPr/>
            <p:nvPr userDrawn="1"/>
          </p:nvSpPr>
          <p:spPr>
            <a:xfrm>
              <a:off x="3050818"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442F746-D7DB-494D-8C92-08F201DF4CCD}"/>
                </a:ext>
              </a:extLst>
            </p:cNvPr>
            <p:cNvSpPr/>
            <p:nvPr userDrawn="1"/>
          </p:nvSpPr>
          <p:spPr>
            <a:xfrm>
              <a:off x="6097879"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1D9AB60-1AAD-3B48-9347-035C93EEE539}"/>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F341DAD-1B42-6D42-8636-FBCC64CC2233}"/>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87678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ntext or 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30071" y="1237675"/>
            <a:ext cx="4331855" cy="910202"/>
          </a:xfrm>
        </p:spPr>
        <p:txBody>
          <a:bodyPr anchor="b">
            <a:normAutofit/>
          </a:bodyPr>
          <a:lstStyle>
            <a:lvl1pPr algn="ctr">
              <a:defRPr sz="2800" b="1" cap="all" baseline="0"/>
            </a:lvl1pPr>
          </a:lstStyle>
          <a:p>
            <a:r>
              <a:rPr lang="en-US" dirty="0"/>
              <a:t>CONTEXT or THEME</a:t>
            </a:r>
          </a:p>
        </p:txBody>
      </p:sp>
      <p:sp>
        <p:nvSpPr>
          <p:cNvPr id="3" name="Date Placeholder 2"/>
          <p:cNvSpPr>
            <a:spLocks noGrp="1"/>
          </p:cNvSpPr>
          <p:nvPr>
            <p:ph type="dt" sz="half" idx="10"/>
          </p:nvPr>
        </p:nvSpPr>
        <p:spPr>
          <a:xfrm>
            <a:off x="10751004" y="6335309"/>
            <a:ext cx="1181114" cy="250337"/>
          </a:xfrm>
        </p:spPr>
        <p:txBody>
          <a:bodyPr/>
          <a:lstStyle/>
          <a:p>
            <a:fld id="{5FDFC970-B950-4395-A833-47227D4A68CA}" type="datetime1">
              <a:rPr lang="en-US" smtClean="0"/>
              <a:t>7/22/2024</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cxnSp>
        <p:nvCxnSpPr>
          <p:cNvPr id="12" name="Straight Connector 11"/>
          <p:cNvCxnSpPr/>
          <p:nvPr userDrawn="1"/>
        </p:nvCxnSpPr>
        <p:spPr>
          <a:xfrm>
            <a:off x="3930073" y="2244437"/>
            <a:ext cx="4331855"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3930073" y="4668983"/>
            <a:ext cx="4331855"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 Placeholder 14"/>
          <p:cNvSpPr>
            <a:spLocks noGrp="1"/>
          </p:cNvSpPr>
          <p:nvPr>
            <p:ph type="body" sz="quarter" idx="13"/>
          </p:nvPr>
        </p:nvSpPr>
        <p:spPr>
          <a:xfrm>
            <a:off x="660400" y="2420360"/>
            <a:ext cx="10871200" cy="2114550"/>
          </a:xfrm>
        </p:spPr>
        <p:txBody>
          <a:bodyPr anchor="ctr">
            <a:normAutofit/>
          </a:bodyPr>
          <a:lstStyle>
            <a:lvl1pPr marL="0" indent="0" algn="ctr">
              <a:lnSpc>
                <a:spcPct val="100000"/>
              </a:lnSpc>
              <a:buNone/>
              <a:defRPr sz="2800"/>
            </a:lvl1pPr>
            <a:lvl2pPr algn="ctr">
              <a:defRPr/>
            </a:lvl2pPr>
            <a:lvl3pPr algn="ctr">
              <a:defRPr/>
            </a:lvl3pPr>
            <a:lvl4pPr algn="ctr">
              <a:defRPr/>
            </a:lvl4pPr>
            <a:lvl5pPr algn="ctr">
              <a:defRPr/>
            </a:lvl5pPr>
          </a:lstStyle>
          <a:p>
            <a:pPr lvl="0"/>
            <a:r>
              <a:rPr lang="en-US" altLang="zh-CN"/>
              <a:t>Click to edit Master text styles</a:t>
            </a:r>
          </a:p>
        </p:txBody>
      </p:sp>
      <p:sp>
        <p:nvSpPr>
          <p:cNvPr id="17" name="Text Placeholder 16"/>
          <p:cNvSpPr>
            <a:spLocks noGrp="1"/>
          </p:cNvSpPr>
          <p:nvPr>
            <p:ph type="body" sz="quarter" idx="14"/>
          </p:nvPr>
        </p:nvSpPr>
        <p:spPr>
          <a:xfrm>
            <a:off x="3930072" y="4784725"/>
            <a:ext cx="4331855" cy="276225"/>
          </a:xfr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200" b="1" cap="all" baseline="0" dirty="0" smtClean="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lvl="0" algn="ctr"/>
            <a:r>
              <a:rPr lang="en-US" altLang="zh-CN"/>
              <a:t>Click to edit Master text styles</a:t>
            </a:r>
          </a:p>
        </p:txBody>
      </p:sp>
      <p:grpSp>
        <p:nvGrpSpPr>
          <p:cNvPr id="10" name="Group 9">
            <a:extLst>
              <a:ext uri="{FF2B5EF4-FFF2-40B4-BE49-F238E27FC236}">
                <a16:creationId xmlns:a16="http://schemas.microsoft.com/office/drawing/2014/main" id="{961F0414-B0BC-1D40-AE42-89CACAFD01EC}"/>
              </a:ext>
            </a:extLst>
          </p:cNvPr>
          <p:cNvGrpSpPr/>
          <p:nvPr userDrawn="1"/>
        </p:nvGrpSpPr>
        <p:grpSpPr>
          <a:xfrm>
            <a:off x="0" y="0"/>
            <a:ext cx="12192000" cy="397164"/>
            <a:chOff x="0" y="0"/>
            <a:chExt cx="12192000" cy="397164"/>
          </a:xfrm>
        </p:grpSpPr>
        <p:sp>
          <p:nvSpPr>
            <p:cNvPr id="11" name="Rectangle 10">
              <a:extLst>
                <a:ext uri="{FF2B5EF4-FFF2-40B4-BE49-F238E27FC236}">
                  <a16:creationId xmlns:a16="http://schemas.microsoft.com/office/drawing/2014/main" id="{A537D53D-6C5E-E344-879C-78573CB6F971}"/>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9609C-4A91-F743-9DC8-BA3B9B97DD4A}"/>
                </a:ext>
              </a:extLst>
            </p:cNvPr>
            <p:cNvSpPr/>
            <p:nvPr userDrawn="1"/>
          </p:nvSpPr>
          <p:spPr>
            <a:xfrm>
              <a:off x="3050818"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AF74EF5-39A9-A847-A152-56959CFD5C34}"/>
                </a:ext>
              </a:extLst>
            </p:cNvPr>
            <p:cNvSpPr/>
            <p:nvPr userDrawn="1"/>
          </p:nvSpPr>
          <p:spPr>
            <a:xfrm>
              <a:off x="6097879"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007DC8E-B018-564C-8BBB-8FAA6CCA110F}"/>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718B1E1-1A2C-E347-9D03-D4BC5DBDCB1C}"/>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64198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ntext or Quote with Photo">
    <p:bg>
      <p:bgPr>
        <a:solidFill>
          <a:schemeClr val="bg2"/>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6350285" y="803563"/>
            <a:ext cx="5440648" cy="5449457"/>
          </a:xfrm>
        </p:spPr>
        <p:txBody>
          <a:bodyPr/>
          <a:lstStyle/>
          <a:p>
            <a:r>
              <a:rPr lang="en-US" altLang="zh-CN"/>
              <a:t>Click icon to add picture</a:t>
            </a:r>
            <a:endParaRPr lang="en-US"/>
          </a:p>
        </p:txBody>
      </p:sp>
      <p:sp>
        <p:nvSpPr>
          <p:cNvPr id="2" name="Title 1"/>
          <p:cNvSpPr>
            <a:spLocks noGrp="1"/>
          </p:cNvSpPr>
          <p:nvPr>
            <p:ph type="title" hasCustomPrompt="1"/>
          </p:nvPr>
        </p:nvSpPr>
        <p:spPr>
          <a:xfrm>
            <a:off x="854362" y="1237675"/>
            <a:ext cx="4331855" cy="910202"/>
          </a:xfrm>
        </p:spPr>
        <p:txBody>
          <a:bodyPr anchor="b">
            <a:normAutofit/>
          </a:bodyPr>
          <a:lstStyle>
            <a:lvl1pPr algn="ctr">
              <a:defRPr sz="2800" b="1" cap="all" baseline="0"/>
            </a:lvl1pPr>
          </a:lstStyle>
          <a:p>
            <a:r>
              <a:rPr lang="en-US" dirty="0"/>
              <a:t>CONTEXT or THEME</a:t>
            </a:r>
          </a:p>
        </p:txBody>
      </p:sp>
      <p:sp>
        <p:nvSpPr>
          <p:cNvPr id="3" name="Date Placeholder 2"/>
          <p:cNvSpPr>
            <a:spLocks noGrp="1"/>
          </p:cNvSpPr>
          <p:nvPr>
            <p:ph type="dt" sz="half" idx="10"/>
          </p:nvPr>
        </p:nvSpPr>
        <p:spPr>
          <a:xfrm>
            <a:off x="10751004" y="6335309"/>
            <a:ext cx="1181114" cy="250337"/>
          </a:xfrm>
        </p:spPr>
        <p:txBody>
          <a:bodyPr/>
          <a:lstStyle/>
          <a:p>
            <a:fld id="{5FDFC970-B950-4395-A833-47227D4A68CA}" type="datetime1">
              <a:rPr lang="en-US" smtClean="0"/>
              <a:t>7/22/2024</a:t>
            </a:fld>
            <a:endParaRPr lang="en-US" dirty="0"/>
          </a:p>
        </p:txBody>
      </p:sp>
      <p:sp>
        <p:nvSpPr>
          <p:cNvPr id="4" name="Footer Placeholder 3"/>
          <p:cNvSpPr>
            <a:spLocks noGrp="1"/>
          </p:cNvSpPr>
          <p:nvPr>
            <p:ph type="ftr" sz="quarter" idx="11"/>
          </p:nvPr>
        </p:nvSpPr>
        <p:spPr>
          <a:xfrm>
            <a:off x="259882" y="6335309"/>
            <a:ext cx="3887245" cy="250337"/>
          </a:xfrm>
        </p:spPr>
        <p:txBody>
          <a:bodyPr/>
          <a:lstStyle/>
          <a:p>
            <a:r>
              <a:rPr lang="en-US"/>
              <a:t>PRESENTATION TITLE</a:t>
            </a:r>
            <a:endParaRPr lang="en-US" dirty="0"/>
          </a:p>
        </p:txBody>
      </p:sp>
      <p:sp>
        <p:nvSpPr>
          <p:cNvPr id="5" name="Slide Number Placeholder 4"/>
          <p:cNvSpPr>
            <a:spLocks noGrp="1"/>
          </p:cNvSpPr>
          <p:nvPr>
            <p:ph type="sldNum" sz="quarter" idx="12"/>
          </p:nvPr>
        </p:nvSpPr>
        <p:spPr>
          <a:xfrm>
            <a:off x="5587999" y="6335309"/>
            <a:ext cx="1016000" cy="250337"/>
          </a:xfrm>
        </p:spPr>
        <p:txBody>
          <a:bodyPr/>
          <a:lstStyle/>
          <a:p>
            <a:r>
              <a:rPr lang="en-US" dirty="0"/>
              <a:t>PAGE  </a:t>
            </a:r>
            <a:fld id="{93005692-73BE-493E-93AB-ECD6027A7652}" type="slidenum">
              <a:rPr lang="en-US" smtClean="0"/>
              <a:pPr/>
              <a:t>‹#›</a:t>
            </a:fld>
            <a:endParaRPr lang="en-US" dirty="0"/>
          </a:p>
        </p:txBody>
      </p:sp>
      <p:sp>
        <p:nvSpPr>
          <p:cNvPr id="15" name="Text Placeholder 14"/>
          <p:cNvSpPr>
            <a:spLocks noGrp="1"/>
          </p:cNvSpPr>
          <p:nvPr>
            <p:ph type="body" sz="quarter" idx="13"/>
          </p:nvPr>
        </p:nvSpPr>
        <p:spPr>
          <a:xfrm>
            <a:off x="544943" y="2409026"/>
            <a:ext cx="4950694" cy="2114550"/>
          </a:xfrm>
        </p:spPr>
        <p:txBody>
          <a:bodyPr anchor="ctr">
            <a:normAutofit/>
          </a:bodyPr>
          <a:lstStyle>
            <a:lvl1pPr marL="0" indent="0" algn="ctr">
              <a:lnSpc>
                <a:spcPct val="100000"/>
              </a:lnSpc>
              <a:buNone/>
              <a:defRPr sz="2200"/>
            </a:lvl1pPr>
            <a:lvl2pPr algn="ctr">
              <a:defRPr/>
            </a:lvl2pPr>
            <a:lvl3pPr algn="ctr">
              <a:defRPr/>
            </a:lvl3pPr>
            <a:lvl4pPr algn="ctr">
              <a:defRPr/>
            </a:lvl4pPr>
            <a:lvl5pPr algn="ctr">
              <a:defRPr/>
            </a:lvl5pPr>
          </a:lstStyle>
          <a:p>
            <a:pPr lvl="0"/>
            <a:r>
              <a:rPr lang="en-US" altLang="zh-CN"/>
              <a:t>Click to edit Master text styles</a:t>
            </a:r>
          </a:p>
        </p:txBody>
      </p:sp>
      <p:sp>
        <p:nvSpPr>
          <p:cNvPr id="17" name="Text Placeholder 16"/>
          <p:cNvSpPr>
            <a:spLocks noGrp="1"/>
          </p:cNvSpPr>
          <p:nvPr>
            <p:ph type="body" sz="quarter" idx="14"/>
          </p:nvPr>
        </p:nvSpPr>
        <p:spPr>
          <a:xfrm>
            <a:off x="854362" y="4784725"/>
            <a:ext cx="4331855" cy="276225"/>
          </a:xfr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200" b="1" cap="all" baseline="0" dirty="0" smtClean="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lvl="0" algn="ctr"/>
            <a:r>
              <a:rPr lang="en-US" altLang="zh-CN"/>
              <a:t>Click to edit Master text styles</a:t>
            </a:r>
          </a:p>
        </p:txBody>
      </p:sp>
      <p:cxnSp>
        <p:nvCxnSpPr>
          <p:cNvPr id="10" name="Straight Connector 9"/>
          <p:cNvCxnSpPr/>
          <p:nvPr userDrawn="1"/>
        </p:nvCxnSpPr>
        <p:spPr>
          <a:xfrm>
            <a:off x="854363" y="2244437"/>
            <a:ext cx="4331855"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854363" y="4668983"/>
            <a:ext cx="4331855"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637CE15A-DB6D-0743-AAE2-A7559393F313}"/>
              </a:ext>
            </a:extLst>
          </p:cNvPr>
          <p:cNvGrpSpPr/>
          <p:nvPr userDrawn="1"/>
        </p:nvGrpSpPr>
        <p:grpSpPr>
          <a:xfrm>
            <a:off x="0" y="0"/>
            <a:ext cx="12192000" cy="397164"/>
            <a:chOff x="0" y="0"/>
            <a:chExt cx="12192000" cy="397164"/>
          </a:xfrm>
        </p:grpSpPr>
        <p:sp>
          <p:nvSpPr>
            <p:cNvPr id="13" name="Rectangle 12">
              <a:extLst>
                <a:ext uri="{FF2B5EF4-FFF2-40B4-BE49-F238E27FC236}">
                  <a16:creationId xmlns:a16="http://schemas.microsoft.com/office/drawing/2014/main" id="{DC43730A-6D45-6A4E-AFAF-A9484CA6DA98}"/>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617A37-8EFF-354B-9246-30E47D69828A}"/>
                </a:ext>
              </a:extLst>
            </p:cNvPr>
            <p:cNvSpPr/>
            <p:nvPr userDrawn="1"/>
          </p:nvSpPr>
          <p:spPr>
            <a:xfrm>
              <a:off x="3050818"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A08E467-2500-5C47-8FB8-8560E7ABAFEF}"/>
                </a:ext>
              </a:extLst>
            </p:cNvPr>
            <p:cNvSpPr/>
            <p:nvPr userDrawn="1"/>
          </p:nvSpPr>
          <p:spPr>
            <a:xfrm>
              <a:off x="6097879"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D18834D-333E-EB4A-AD1B-30A23CAC6B1F}"/>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44D534D-6728-704B-A66F-4879B170AB53}"/>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331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Divider 1">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550988" y="3461559"/>
            <a:ext cx="9070975" cy="598488"/>
          </a:xfrm>
        </p:spPr>
        <p:txBody>
          <a:bodyPr>
            <a:normAutofit/>
          </a:bodyPr>
          <a:lstStyle>
            <a:lvl1pPr marL="0" indent="0" algn="ctr">
              <a:buNone/>
              <a:defRPr sz="3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87591" y="2382981"/>
            <a:ext cx="11569729" cy="1046019"/>
          </a:xfrm>
        </p:spPr>
        <p:txBody>
          <a:bodyPr anchor="b">
            <a:normAutofit/>
          </a:bodyPr>
          <a:lstStyle>
            <a:lvl1pPr algn="ctr">
              <a:defRPr sz="6000" b="1" cap="all" baseline="0"/>
            </a:lvl1pPr>
          </a:lstStyle>
          <a:p>
            <a:r>
              <a:rPr lang="en-US" dirty="0"/>
              <a:t>SECTION DIVIDER</a:t>
            </a:r>
          </a:p>
        </p:txBody>
      </p:sp>
      <p:sp>
        <p:nvSpPr>
          <p:cNvPr id="3" name="Date Placeholder 2"/>
          <p:cNvSpPr>
            <a:spLocks noGrp="1"/>
          </p:cNvSpPr>
          <p:nvPr>
            <p:ph type="dt" sz="half" idx="10"/>
          </p:nvPr>
        </p:nvSpPr>
        <p:spPr>
          <a:xfrm>
            <a:off x="10751004" y="6335309"/>
            <a:ext cx="1181114" cy="250337"/>
          </a:xfrm>
        </p:spPr>
        <p:txBody>
          <a:bodyPr/>
          <a:lstStyle/>
          <a:p>
            <a:fld id="{5FDFC970-B950-4395-A833-47227D4A68CA}" type="datetime1">
              <a:rPr lang="en-US" smtClean="0"/>
              <a:t>7/22/2024</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F42A68D1-FAED-1447-93AB-E55B08AEFD7E}"/>
              </a:ext>
            </a:extLst>
          </p:cNvPr>
          <p:cNvGrpSpPr/>
          <p:nvPr userDrawn="1"/>
        </p:nvGrpSpPr>
        <p:grpSpPr>
          <a:xfrm>
            <a:off x="0" y="0"/>
            <a:ext cx="12192000" cy="397164"/>
            <a:chOff x="0" y="0"/>
            <a:chExt cx="12192000" cy="397164"/>
          </a:xfrm>
        </p:grpSpPr>
        <p:sp>
          <p:nvSpPr>
            <p:cNvPr id="8" name="Rectangle 7">
              <a:extLst>
                <a:ext uri="{FF2B5EF4-FFF2-40B4-BE49-F238E27FC236}">
                  <a16:creationId xmlns:a16="http://schemas.microsoft.com/office/drawing/2014/main" id="{D7A0B09D-8368-594E-989B-CD138EF14445}"/>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20DB7ED-4380-A04C-92F3-CE4E4B15E4A5}"/>
                </a:ext>
              </a:extLst>
            </p:cNvPr>
            <p:cNvSpPr/>
            <p:nvPr userDrawn="1"/>
          </p:nvSpPr>
          <p:spPr>
            <a:xfrm>
              <a:off x="3050818"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85D7D64-69EE-3344-A63D-A674B494F177}"/>
                </a:ext>
              </a:extLst>
            </p:cNvPr>
            <p:cNvSpPr/>
            <p:nvPr userDrawn="1"/>
          </p:nvSpPr>
          <p:spPr>
            <a:xfrm>
              <a:off x="6097879"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4B83634-00FC-A34A-8B89-3C891D015C3D}"/>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0FD6163-ECDD-0B40-91FE-948DDBE0ACA3}"/>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67728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Divider 2">
    <p:bg>
      <p:bgPr>
        <a:solidFill>
          <a:schemeClr val="accent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550988" y="3461559"/>
            <a:ext cx="9070975" cy="598488"/>
          </a:xfrm>
        </p:spPr>
        <p:txBody>
          <a:bodyPr>
            <a:normAutofit/>
          </a:bodyPr>
          <a:lstStyle>
            <a:lvl1pPr marL="0" indent="0" algn="ctr">
              <a:buNone/>
              <a:defRPr sz="3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87591" y="2382981"/>
            <a:ext cx="11569729" cy="1046019"/>
          </a:xfrm>
        </p:spPr>
        <p:txBody>
          <a:bodyPr anchor="b">
            <a:normAutofit/>
          </a:bodyPr>
          <a:lstStyle>
            <a:lvl1pPr algn="ctr">
              <a:defRPr sz="6000" b="1" cap="all" baseline="0"/>
            </a:lvl1pPr>
          </a:lstStyle>
          <a:p>
            <a:r>
              <a:rPr lang="en-US" dirty="0"/>
              <a:t>SECTION DIVIDER</a:t>
            </a:r>
          </a:p>
        </p:txBody>
      </p:sp>
      <p:sp>
        <p:nvSpPr>
          <p:cNvPr id="3" name="Date Placeholder 2"/>
          <p:cNvSpPr>
            <a:spLocks noGrp="1"/>
          </p:cNvSpPr>
          <p:nvPr>
            <p:ph type="dt" sz="half" idx="10"/>
          </p:nvPr>
        </p:nvSpPr>
        <p:spPr>
          <a:xfrm>
            <a:off x="10751004" y="6335309"/>
            <a:ext cx="1181114" cy="250337"/>
          </a:xfrm>
        </p:spPr>
        <p:txBody>
          <a:bodyPr/>
          <a:lstStyle/>
          <a:p>
            <a:fld id="{5FDFC970-B950-4395-A833-47227D4A68CA}" type="datetime1">
              <a:rPr lang="en-US" smtClean="0"/>
              <a:t>7/22/2024</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DC6834DC-83EF-0B40-A9C9-7B9C586DC817}"/>
              </a:ext>
            </a:extLst>
          </p:cNvPr>
          <p:cNvGrpSpPr/>
          <p:nvPr userDrawn="1"/>
        </p:nvGrpSpPr>
        <p:grpSpPr>
          <a:xfrm>
            <a:off x="0" y="0"/>
            <a:ext cx="12192000" cy="397164"/>
            <a:chOff x="0" y="0"/>
            <a:chExt cx="12192000" cy="397164"/>
          </a:xfrm>
        </p:grpSpPr>
        <p:sp>
          <p:nvSpPr>
            <p:cNvPr id="8" name="Rectangle 7">
              <a:extLst>
                <a:ext uri="{FF2B5EF4-FFF2-40B4-BE49-F238E27FC236}">
                  <a16:creationId xmlns:a16="http://schemas.microsoft.com/office/drawing/2014/main" id="{97F8DCC0-3434-C042-8D0F-629154663EA0}"/>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D2CADCA-AB32-D243-8783-043580B06166}"/>
                </a:ext>
              </a:extLst>
            </p:cNvPr>
            <p:cNvSpPr/>
            <p:nvPr userDrawn="1"/>
          </p:nvSpPr>
          <p:spPr>
            <a:xfrm>
              <a:off x="3050818"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CDE67D-31C3-5D41-B5AF-07489970E03B}"/>
                </a:ext>
              </a:extLst>
            </p:cNvPr>
            <p:cNvSpPr/>
            <p:nvPr userDrawn="1"/>
          </p:nvSpPr>
          <p:spPr>
            <a:xfrm>
              <a:off x="6097879"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917A162-428E-D64E-BC73-35933B7A6398}"/>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9A6DA07-B4AD-7445-83AE-965C2552E494}"/>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66828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Divider 3">
    <p:bg>
      <p:bgPr>
        <a:solidFill>
          <a:schemeClr val="tx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550988" y="3461559"/>
            <a:ext cx="9070975" cy="598488"/>
          </a:xfrm>
        </p:spPr>
        <p:txBody>
          <a:bodyPr>
            <a:normAutofit/>
          </a:bodyPr>
          <a:lstStyle>
            <a:lvl1pPr marL="0" indent="0" algn="ctr">
              <a:buNone/>
              <a:defRPr sz="320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87591" y="2382981"/>
            <a:ext cx="11569729" cy="1046019"/>
          </a:xfrm>
        </p:spPr>
        <p:txBody>
          <a:bodyPr anchor="b">
            <a:normAutofit/>
          </a:bodyPr>
          <a:lstStyle>
            <a:lvl1pPr algn="ctr">
              <a:defRPr sz="6000" b="1" cap="all" baseline="0">
                <a:solidFill>
                  <a:schemeClr val="bg1"/>
                </a:solidFill>
              </a:defRPr>
            </a:lvl1pPr>
          </a:lstStyle>
          <a:p>
            <a:r>
              <a:rPr lang="en-US" dirty="0"/>
              <a:t>SECTION DIVIDER</a:t>
            </a:r>
          </a:p>
        </p:txBody>
      </p:sp>
      <p:sp>
        <p:nvSpPr>
          <p:cNvPr id="3" name="Date Placeholder 2"/>
          <p:cNvSpPr>
            <a:spLocks noGrp="1"/>
          </p:cNvSpPr>
          <p:nvPr>
            <p:ph type="dt" sz="half" idx="10"/>
          </p:nvPr>
        </p:nvSpPr>
        <p:spPr>
          <a:xfrm>
            <a:off x="10751004" y="6335309"/>
            <a:ext cx="1181114" cy="250337"/>
          </a:xfrm>
        </p:spPr>
        <p:txBody>
          <a:bodyPr/>
          <a:lstStyle>
            <a:lvl1pPr>
              <a:defRPr>
                <a:solidFill>
                  <a:schemeClr val="bg1"/>
                </a:solidFill>
              </a:defRPr>
            </a:lvl1pPr>
          </a:lstStyle>
          <a:p>
            <a:fld id="{5FDFC970-B950-4395-A833-47227D4A68CA}" type="datetime1">
              <a:rPr lang="en-US" smtClean="0"/>
              <a:pPr/>
              <a:t>7/22/2024</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grpSp>
        <p:nvGrpSpPr>
          <p:cNvPr id="7" name="Group 6">
            <a:extLst>
              <a:ext uri="{FF2B5EF4-FFF2-40B4-BE49-F238E27FC236}">
                <a16:creationId xmlns:a16="http://schemas.microsoft.com/office/drawing/2014/main" id="{F4C59D4C-CEF3-114C-A609-C15F1B28AADD}"/>
              </a:ext>
            </a:extLst>
          </p:cNvPr>
          <p:cNvGrpSpPr/>
          <p:nvPr userDrawn="1"/>
        </p:nvGrpSpPr>
        <p:grpSpPr>
          <a:xfrm>
            <a:off x="0" y="0"/>
            <a:ext cx="12192000" cy="397164"/>
            <a:chOff x="0" y="0"/>
            <a:chExt cx="12192000" cy="397164"/>
          </a:xfrm>
        </p:grpSpPr>
        <p:sp>
          <p:nvSpPr>
            <p:cNvPr id="8" name="Rectangle 7">
              <a:extLst>
                <a:ext uri="{FF2B5EF4-FFF2-40B4-BE49-F238E27FC236}">
                  <a16:creationId xmlns:a16="http://schemas.microsoft.com/office/drawing/2014/main" id="{F33C2F0B-F649-DB43-B61C-8B89FC99AB12}"/>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8DB72BF-2DE1-3941-8225-18CF3D3ED1D3}"/>
                </a:ext>
              </a:extLst>
            </p:cNvPr>
            <p:cNvSpPr/>
            <p:nvPr userDrawn="1"/>
          </p:nvSpPr>
          <p:spPr>
            <a:xfrm>
              <a:off x="3050818"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373040C-0781-2F47-9703-20C2B47DC8C3}"/>
                </a:ext>
              </a:extLst>
            </p:cNvPr>
            <p:cNvSpPr/>
            <p:nvPr userDrawn="1"/>
          </p:nvSpPr>
          <p:spPr>
            <a:xfrm>
              <a:off x="6097879"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CDD0111-7168-E949-BF53-6B2BD6863372}"/>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B5CE470-B0B7-6C45-9F85-DA0F32FEC68C}"/>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3502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7225" y="4581236"/>
            <a:ext cx="10877550" cy="1597891"/>
          </a:xfrm>
          <a:noFill/>
        </p:spPr>
        <p:txBody>
          <a:bodyPr wrap="square" rtlCol="0" anchor="ctr" anchorCtr="1">
            <a:noAutofit/>
          </a:bodyPr>
          <a:lstStyle>
            <a:lvl1pPr algn="ctr">
              <a:defRPr lang="en-US" sz="1800" b="0" i="0" cap="none" baseline="0">
                <a:solidFill>
                  <a:schemeClr val="tx1"/>
                </a:solidFill>
                <a:latin typeface="Verdana" charset="0"/>
                <a:ea typeface="Verdana" charset="0"/>
                <a:cs typeface="Verdana" charset="0"/>
              </a:defRPr>
            </a:lvl1pPr>
          </a:lstStyle>
          <a:p>
            <a:pPr marL="0" lvl="0" algn="ctr">
              <a:lnSpc>
                <a:spcPct val="75000"/>
              </a:lnSpc>
            </a:pPr>
            <a:r>
              <a:rPr lang="en-US" dirty="0"/>
              <a:t>Click to edit master closing slide</a:t>
            </a:r>
          </a:p>
        </p:txBody>
      </p:sp>
      <p:sp>
        <p:nvSpPr>
          <p:cNvPr id="6" name="Date Placeholder 5"/>
          <p:cNvSpPr>
            <a:spLocks noGrp="1"/>
          </p:cNvSpPr>
          <p:nvPr>
            <p:ph type="dt" sz="half" idx="10"/>
          </p:nvPr>
        </p:nvSpPr>
        <p:spPr>
          <a:xfrm>
            <a:off x="10719067" y="6335309"/>
            <a:ext cx="1181114" cy="250337"/>
          </a:xfrm>
        </p:spPr>
        <p:txBody>
          <a:bodyPr/>
          <a:lstStyle/>
          <a:p>
            <a:fld id="{75D660D7-90CE-4513-A3CE-C070B9421917}" type="datetime1">
              <a:rPr lang="en-US" smtClean="0"/>
              <a:t>7/22/2024</a:t>
            </a:fld>
            <a:endParaRPr lang="en-US" dirty="0"/>
          </a:p>
        </p:txBody>
      </p:sp>
      <p:sp>
        <p:nvSpPr>
          <p:cNvPr id="10" name="Footer Placeholder 9"/>
          <p:cNvSpPr>
            <a:spLocks noGrp="1"/>
          </p:cNvSpPr>
          <p:nvPr>
            <p:ph type="ftr" sz="quarter" idx="11"/>
          </p:nvPr>
        </p:nvSpPr>
        <p:spPr>
          <a:xfrm>
            <a:off x="291819" y="6335309"/>
            <a:ext cx="4829174" cy="250337"/>
          </a:xfrm>
        </p:spPr>
        <p:txBody>
          <a:bodyPr/>
          <a:lstStyle/>
          <a:p>
            <a:r>
              <a:rPr lang="en-US"/>
              <a:t>PRESENTATION TITLE</a:t>
            </a:r>
            <a:endParaRPr lang="en-US" dirty="0"/>
          </a:p>
        </p:txBody>
      </p:sp>
      <p:sp>
        <p:nvSpPr>
          <p:cNvPr id="11" name="Slide Number Placeholder 10"/>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13" name="Group 12"/>
          <p:cNvGrpSpPr/>
          <p:nvPr userDrawn="1"/>
        </p:nvGrpSpPr>
        <p:grpSpPr>
          <a:xfrm>
            <a:off x="0" y="0"/>
            <a:ext cx="12192000" cy="397164"/>
            <a:chOff x="0" y="0"/>
            <a:chExt cx="12192000" cy="397164"/>
          </a:xfrm>
        </p:grpSpPr>
        <p:sp>
          <p:nvSpPr>
            <p:cNvPr id="14" name="Rectangle 13"/>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3050818"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6097879"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8AB47677-00DB-944D-9594-0B43C7C950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81177" y="986326"/>
            <a:ext cx="5829646" cy="4075200"/>
          </a:xfrm>
          <a:prstGeom prst="rect">
            <a:avLst/>
          </a:prstGeom>
        </p:spPr>
      </p:pic>
    </p:spTree>
    <p:extLst>
      <p:ext uri="{BB962C8B-B14F-4D97-AF65-F5344CB8AC3E}">
        <p14:creationId xmlns:p14="http://schemas.microsoft.com/office/powerpoint/2010/main" val="326967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6094124" y="397164"/>
            <a:ext cx="6097876" cy="6460836"/>
          </a:xfrm>
        </p:spPr>
        <p:txBody>
          <a:bodyPr/>
          <a:lstStyle/>
          <a:p>
            <a:r>
              <a:rPr lang="en-US" altLang="zh-CN"/>
              <a:t>Click icon to add picture</a:t>
            </a:r>
            <a:endParaRPr lang="en-US"/>
          </a:p>
        </p:txBody>
      </p:sp>
      <p:sp>
        <p:nvSpPr>
          <p:cNvPr id="2" name="Title 1"/>
          <p:cNvSpPr>
            <a:spLocks noGrp="1"/>
          </p:cNvSpPr>
          <p:nvPr>
            <p:ph type="ctrTitle" hasCustomPrompt="1"/>
          </p:nvPr>
        </p:nvSpPr>
        <p:spPr>
          <a:xfrm>
            <a:off x="452740" y="1028940"/>
            <a:ext cx="5486243" cy="1474115"/>
          </a:xfrm>
        </p:spPr>
        <p:txBody>
          <a:bodyPr lIns="0" anchor="b">
            <a:noAutofit/>
          </a:bodyPr>
          <a:lstStyle>
            <a:lvl1pPr algn="l">
              <a:defRPr sz="5400" b="1" cap="all" baseline="0">
                <a:solidFill>
                  <a:schemeClr val="tx1"/>
                </a:solidFill>
                <a:latin typeface="+mj-lt"/>
              </a:defRPr>
            </a:lvl1pPr>
          </a:lstStyle>
          <a:p>
            <a:r>
              <a:rPr lang="en-US" dirty="0"/>
              <a:t>CLICK TO EDIT MASTER TITLE SLIDE</a:t>
            </a:r>
          </a:p>
        </p:txBody>
      </p:sp>
      <p:sp>
        <p:nvSpPr>
          <p:cNvPr id="3" name="Subtitle 2"/>
          <p:cNvSpPr>
            <a:spLocks noGrp="1"/>
          </p:cNvSpPr>
          <p:nvPr>
            <p:ph type="subTitle" idx="1"/>
          </p:nvPr>
        </p:nvSpPr>
        <p:spPr>
          <a:xfrm>
            <a:off x="452740" y="4266821"/>
            <a:ext cx="5486243" cy="666549"/>
          </a:xfrm>
        </p:spPr>
        <p:txBody>
          <a:bodyPr lIns="0" anchor="t">
            <a:normAutofit/>
          </a:bodyPr>
          <a:lstStyle>
            <a:lvl1pPr marL="0" indent="0" algn="l">
              <a:buNone/>
              <a:defRPr sz="1500" b="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en-US" dirty="0"/>
          </a:p>
        </p:txBody>
      </p:sp>
      <p:sp>
        <p:nvSpPr>
          <p:cNvPr id="7" name="Date Placeholder 6"/>
          <p:cNvSpPr>
            <a:spLocks noGrp="1"/>
          </p:cNvSpPr>
          <p:nvPr>
            <p:ph type="dt" sz="half" idx="10"/>
          </p:nvPr>
        </p:nvSpPr>
        <p:spPr>
          <a:xfrm>
            <a:off x="452740" y="2642329"/>
            <a:ext cx="1182916" cy="377962"/>
          </a:xfrm>
          <a:solidFill>
            <a:schemeClr val="accent1"/>
          </a:solidFill>
        </p:spPr>
        <p:txBody>
          <a:bodyPr/>
          <a:lstStyle>
            <a:lvl1pPr>
              <a:defRPr sz="11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t>7/22/2024</a:t>
            </a:fld>
            <a:endParaRPr lang="en-US" dirty="0"/>
          </a:p>
        </p:txBody>
      </p:sp>
      <p:sp>
        <p:nvSpPr>
          <p:cNvPr id="8" name="Footer Placeholder 7"/>
          <p:cNvSpPr>
            <a:spLocks noGrp="1"/>
          </p:cNvSpPr>
          <p:nvPr>
            <p:ph type="ftr" sz="quarter" idx="11"/>
          </p:nvPr>
        </p:nvSpPr>
        <p:spPr>
          <a:xfrm>
            <a:off x="6623674" y="6377231"/>
            <a:ext cx="4293708" cy="250337"/>
          </a:xfrm>
        </p:spPr>
        <p:txBody>
          <a:bodyPr/>
          <a:lstStyle>
            <a:lvl1pPr algn="ctr">
              <a:defRPr/>
            </a:lvl1pPr>
          </a:lstStyle>
          <a:p>
            <a:r>
              <a:rPr lang="en-US"/>
              <a:t>PRESENTATION TITLE</a:t>
            </a:r>
            <a:endParaRPr lang="en-US" dirty="0"/>
          </a:p>
        </p:txBody>
      </p:sp>
      <p:sp>
        <p:nvSpPr>
          <p:cNvPr id="9" name="Slide Number Placeholder 8"/>
          <p:cNvSpPr>
            <a:spLocks noGrp="1"/>
          </p:cNvSpPr>
          <p:nvPr>
            <p:ph type="sldNum" sz="quarter" idx="12"/>
          </p:nvPr>
        </p:nvSpPr>
        <p:spPr>
          <a:xfrm>
            <a:off x="11148416" y="6377231"/>
            <a:ext cx="553900" cy="250337"/>
          </a:xfrm>
        </p:spPr>
        <p:txBody>
          <a:bodyPr/>
          <a:lstStyle>
            <a:lvl1pPr algn="ctr">
              <a:defRPr/>
            </a:lvl1pPr>
          </a:lstStyle>
          <a:p>
            <a:fld id="{93005692-73BE-493E-93AB-ECD6027A7652}" type="slidenum">
              <a:rPr lang="en-US" smtClean="0"/>
              <a:pPr/>
              <a:t>‹#›</a:t>
            </a:fld>
            <a:endParaRPr lang="en-US" dirty="0"/>
          </a:p>
        </p:txBody>
      </p:sp>
      <p:grpSp>
        <p:nvGrpSpPr>
          <p:cNvPr id="15" name="Group 14"/>
          <p:cNvGrpSpPr/>
          <p:nvPr userDrawn="1"/>
        </p:nvGrpSpPr>
        <p:grpSpPr>
          <a:xfrm>
            <a:off x="0" y="0"/>
            <a:ext cx="12192000" cy="397164"/>
            <a:chOff x="0" y="0"/>
            <a:chExt cx="12192000" cy="397164"/>
          </a:xfrm>
        </p:grpSpPr>
        <p:sp>
          <p:nvSpPr>
            <p:cNvPr id="16" name="Rectangle 15"/>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3050818"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6097879"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0">
            <a:extLst>
              <a:ext uri="{FF2B5EF4-FFF2-40B4-BE49-F238E27FC236}">
                <a16:creationId xmlns:a16="http://schemas.microsoft.com/office/drawing/2014/main" id="{D0DB0F08-8C41-1046-BBA1-B88B8D6BA7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602908"/>
            <a:ext cx="4416302" cy="1260000"/>
          </a:xfrm>
          <a:prstGeom prst="rect">
            <a:avLst/>
          </a:prstGeom>
        </p:spPr>
      </p:pic>
    </p:spTree>
    <p:extLst>
      <p:ext uri="{BB962C8B-B14F-4D97-AF65-F5344CB8AC3E}">
        <p14:creationId xmlns:p14="http://schemas.microsoft.com/office/powerpoint/2010/main" val="103183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losing Slide_AL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3425" y="4682836"/>
            <a:ext cx="10725150" cy="1559782"/>
          </a:xfrm>
          <a:noFill/>
        </p:spPr>
        <p:txBody>
          <a:bodyPr wrap="square" rtlCol="0" anchor="ctr" anchorCtr="1">
            <a:noAutofit/>
          </a:bodyPr>
          <a:lstStyle>
            <a:lvl1pPr marL="0" algn="ctr">
              <a:lnSpc>
                <a:spcPct val="75000"/>
              </a:lnSpc>
              <a:defRPr lang="en-US" sz="1800" b="0" i="0">
                <a:solidFill>
                  <a:schemeClr val="bg1">
                    <a:alpha val="81000"/>
                  </a:schemeClr>
                </a:solidFill>
                <a:latin typeface="Verdana" charset="0"/>
                <a:ea typeface="Verdana" charset="0"/>
                <a:cs typeface="Verdana" charset="0"/>
              </a:defRPr>
            </a:lvl1pPr>
          </a:lstStyle>
          <a:p>
            <a:pPr marL="0" lvl="0" algn="ctr">
              <a:lnSpc>
                <a:spcPct val="75000"/>
              </a:lnSpc>
            </a:pPr>
            <a:r>
              <a:rPr lang="en-US" dirty="0"/>
              <a:t>Click to edit master closing slide</a:t>
            </a:r>
          </a:p>
        </p:txBody>
      </p:sp>
      <p:sp>
        <p:nvSpPr>
          <p:cNvPr id="6" name="Date Placeholder 5"/>
          <p:cNvSpPr>
            <a:spLocks noGrp="1"/>
          </p:cNvSpPr>
          <p:nvPr>
            <p:ph type="dt" sz="half" idx="10"/>
          </p:nvPr>
        </p:nvSpPr>
        <p:spPr>
          <a:xfrm>
            <a:off x="10794698" y="6335309"/>
            <a:ext cx="1181114" cy="250337"/>
          </a:xfrm>
        </p:spPr>
        <p:txBody>
          <a:bodyPr/>
          <a:lstStyle>
            <a:lvl1pPr>
              <a:defRPr>
                <a:solidFill>
                  <a:schemeClr val="bg1"/>
                </a:solidFill>
              </a:defRPr>
            </a:lvl1pPr>
          </a:lstStyle>
          <a:p>
            <a:fld id="{0A368D4B-3D0A-49AB-8EA2-2DC8CB4594DB}" type="datetime1">
              <a:rPr lang="en-US" smtClean="0"/>
              <a:pPr/>
              <a:t>7/22/2024</a:t>
            </a:fld>
            <a:endParaRPr lang="en-US" dirty="0"/>
          </a:p>
        </p:txBody>
      </p:sp>
      <p:sp>
        <p:nvSpPr>
          <p:cNvPr id="7" name="Footer Placeholder 6"/>
          <p:cNvSpPr>
            <a:spLocks noGrp="1"/>
          </p:cNvSpPr>
          <p:nvPr>
            <p:ph type="ftr" sz="quarter" idx="11"/>
          </p:nvPr>
        </p:nvSpPr>
        <p:spPr>
          <a:xfrm>
            <a:off x="290079" y="6335309"/>
            <a:ext cx="4752974" cy="250337"/>
          </a:xfr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8" name="Slide Number Placeholder 7"/>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pic>
        <p:nvPicPr>
          <p:cNvPr id="5" name="Picture 4">
            <a:extLst>
              <a:ext uri="{FF2B5EF4-FFF2-40B4-BE49-F238E27FC236}">
                <a16:creationId xmlns:a16="http://schemas.microsoft.com/office/drawing/2014/main" id="{89C25B53-FECF-DA42-A314-5562893406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81177" y="985586"/>
            <a:ext cx="5829646" cy="4075200"/>
          </a:xfrm>
          <a:prstGeom prst="rect">
            <a:avLst/>
          </a:prstGeom>
        </p:spPr>
      </p:pic>
      <p:grpSp>
        <p:nvGrpSpPr>
          <p:cNvPr id="10" name="Group 9">
            <a:extLst>
              <a:ext uri="{FF2B5EF4-FFF2-40B4-BE49-F238E27FC236}">
                <a16:creationId xmlns:a16="http://schemas.microsoft.com/office/drawing/2014/main" id="{EA0404D1-E1BB-704A-A81F-3B04F92679FB}"/>
              </a:ext>
            </a:extLst>
          </p:cNvPr>
          <p:cNvGrpSpPr/>
          <p:nvPr userDrawn="1"/>
        </p:nvGrpSpPr>
        <p:grpSpPr>
          <a:xfrm>
            <a:off x="0" y="0"/>
            <a:ext cx="12192000" cy="397164"/>
            <a:chOff x="0" y="0"/>
            <a:chExt cx="12192000" cy="397164"/>
          </a:xfrm>
        </p:grpSpPr>
        <p:sp>
          <p:nvSpPr>
            <p:cNvPr id="11" name="Rectangle 10">
              <a:extLst>
                <a:ext uri="{FF2B5EF4-FFF2-40B4-BE49-F238E27FC236}">
                  <a16:creationId xmlns:a16="http://schemas.microsoft.com/office/drawing/2014/main" id="{BF74AAFA-4467-0744-9DC4-A3B9064E560C}"/>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2B0F6C6-8B2B-B44B-B7DA-C42AA4E0EE9E}"/>
                </a:ext>
              </a:extLst>
            </p:cNvPr>
            <p:cNvSpPr/>
            <p:nvPr userDrawn="1"/>
          </p:nvSpPr>
          <p:spPr>
            <a:xfrm>
              <a:off x="3050818"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47A9F-C2D6-B941-BCB8-2BF69CFCDA75}"/>
                </a:ext>
              </a:extLst>
            </p:cNvPr>
            <p:cNvSpPr/>
            <p:nvPr userDrawn="1"/>
          </p:nvSpPr>
          <p:spPr>
            <a:xfrm>
              <a:off x="6097879"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91CE84A-8073-E84E-A843-C5BCE43D0101}"/>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32543CE-9371-F54D-B730-D964E545EABC}"/>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22082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Closing Slide_Y+W">
    <p:spTree>
      <p:nvGrpSpPr>
        <p:cNvPr id="1" name=""/>
        <p:cNvGrpSpPr/>
        <p:nvPr/>
      </p:nvGrpSpPr>
      <p:grpSpPr>
        <a:xfrm>
          <a:off x="0" y="0"/>
          <a:ext cx="0" cy="0"/>
          <a:chOff x="0" y="0"/>
          <a:chExt cx="0" cy="0"/>
        </a:xfrm>
      </p:grpSpPr>
      <p:sp>
        <p:nvSpPr>
          <p:cNvPr id="6" name="Date Placeholder 5"/>
          <p:cNvSpPr>
            <a:spLocks noGrp="1"/>
          </p:cNvSpPr>
          <p:nvPr>
            <p:ph type="dt" sz="half" idx="10"/>
          </p:nvPr>
        </p:nvSpPr>
        <p:spPr>
          <a:xfrm>
            <a:off x="10719067" y="6335309"/>
            <a:ext cx="1181114" cy="250337"/>
          </a:xfrm>
        </p:spPr>
        <p:txBody>
          <a:bodyPr/>
          <a:lstStyle/>
          <a:p>
            <a:fld id="{75D660D7-90CE-4513-A3CE-C070B9421917}" type="datetime1">
              <a:rPr lang="en-US" smtClean="0"/>
              <a:t>7/22/2024</a:t>
            </a:fld>
            <a:endParaRPr lang="en-US" dirty="0"/>
          </a:p>
        </p:txBody>
      </p:sp>
      <p:sp>
        <p:nvSpPr>
          <p:cNvPr id="10" name="Footer Placeholder 9"/>
          <p:cNvSpPr>
            <a:spLocks noGrp="1"/>
          </p:cNvSpPr>
          <p:nvPr>
            <p:ph type="ftr" sz="quarter" idx="11"/>
          </p:nvPr>
        </p:nvSpPr>
        <p:spPr>
          <a:xfrm>
            <a:off x="291819" y="6335309"/>
            <a:ext cx="4829174" cy="250337"/>
          </a:xfrm>
        </p:spPr>
        <p:txBody>
          <a:bodyPr/>
          <a:lstStyle/>
          <a:p>
            <a:r>
              <a:rPr lang="en-US"/>
              <a:t>PRESENTATION TITLE</a:t>
            </a:r>
            <a:endParaRPr lang="en-US" dirty="0"/>
          </a:p>
        </p:txBody>
      </p:sp>
      <p:sp>
        <p:nvSpPr>
          <p:cNvPr id="11" name="Slide Number Placeholder 10"/>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13" name="Group 12"/>
          <p:cNvGrpSpPr/>
          <p:nvPr userDrawn="1"/>
        </p:nvGrpSpPr>
        <p:grpSpPr>
          <a:xfrm>
            <a:off x="0" y="0"/>
            <a:ext cx="12192000" cy="397164"/>
            <a:chOff x="0" y="0"/>
            <a:chExt cx="12192000" cy="397164"/>
          </a:xfrm>
        </p:grpSpPr>
        <p:sp>
          <p:nvSpPr>
            <p:cNvPr id="14" name="Rectangle 13"/>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3050818"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6097879"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8AB47677-00DB-944D-9594-0B43C7C950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81177" y="805093"/>
            <a:ext cx="5829646" cy="4075200"/>
          </a:xfrm>
          <a:prstGeom prst="rect">
            <a:avLst/>
          </a:prstGeom>
        </p:spPr>
      </p:pic>
      <p:pic>
        <p:nvPicPr>
          <p:cNvPr id="17" name="Picture 16">
            <a:extLst>
              <a:ext uri="{FF2B5EF4-FFF2-40B4-BE49-F238E27FC236}">
                <a16:creationId xmlns:a16="http://schemas.microsoft.com/office/drawing/2014/main" id="{720F8EDB-FB35-8242-B040-A8825313B80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187315" y="4854114"/>
            <a:ext cx="1817370" cy="514350"/>
          </a:xfrm>
          <a:prstGeom prst="rect">
            <a:avLst/>
          </a:prstGeom>
        </p:spPr>
      </p:pic>
      <p:pic>
        <p:nvPicPr>
          <p:cNvPr id="18" name="Picture 17">
            <a:extLst>
              <a:ext uri="{FF2B5EF4-FFF2-40B4-BE49-F238E27FC236}">
                <a16:creationId xmlns:a16="http://schemas.microsoft.com/office/drawing/2014/main" id="{FF475B1A-0654-BF46-B880-3C37A2574B7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237482" y="5539328"/>
            <a:ext cx="3717036" cy="243459"/>
          </a:xfrm>
          <a:prstGeom prst="rect">
            <a:avLst/>
          </a:prstGeom>
        </p:spPr>
      </p:pic>
    </p:spTree>
    <p:extLst>
      <p:ext uri="{BB962C8B-B14F-4D97-AF65-F5344CB8AC3E}">
        <p14:creationId xmlns:p14="http://schemas.microsoft.com/office/powerpoint/2010/main" val="1922511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Closing Slide_Y+W_ALT">
    <p:bg>
      <p:bgPr>
        <a:solidFill>
          <a:schemeClr val="tx1"/>
        </a:solidFill>
        <a:effectLst/>
      </p:bgPr>
    </p:bg>
    <p:spTree>
      <p:nvGrpSpPr>
        <p:cNvPr id="1" name=""/>
        <p:cNvGrpSpPr/>
        <p:nvPr/>
      </p:nvGrpSpPr>
      <p:grpSpPr>
        <a:xfrm>
          <a:off x="0" y="0"/>
          <a:ext cx="0" cy="0"/>
          <a:chOff x="0" y="0"/>
          <a:chExt cx="0" cy="0"/>
        </a:xfrm>
      </p:grpSpPr>
      <p:sp>
        <p:nvSpPr>
          <p:cNvPr id="6" name="Date Placeholder 5"/>
          <p:cNvSpPr>
            <a:spLocks noGrp="1"/>
          </p:cNvSpPr>
          <p:nvPr>
            <p:ph type="dt" sz="half" idx="10"/>
          </p:nvPr>
        </p:nvSpPr>
        <p:spPr>
          <a:xfrm>
            <a:off x="10720807" y="6343709"/>
            <a:ext cx="1181114" cy="250337"/>
          </a:xfrm>
        </p:spPr>
        <p:txBody>
          <a:bodyPr/>
          <a:lstStyle>
            <a:lvl1pPr>
              <a:defRPr>
                <a:solidFill>
                  <a:schemeClr val="bg1"/>
                </a:solidFill>
              </a:defRPr>
            </a:lvl1pPr>
          </a:lstStyle>
          <a:p>
            <a:fld id="{0A368D4B-3D0A-49AB-8EA2-2DC8CB4594DB}" type="datetime1">
              <a:rPr lang="en-US" smtClean="0"/>
              <a:pPr/>
              <a:t>7/22/2024</a:t>
            </a:fld>
            <a:endParaRPr lang="en-US" dirty="0"/>
          </a:p>
        </p:txBody>
      </p:sp>
      <p:sp>
        <p:nvSpPr>
          <p:cNvPr id="7" name="Footer Placeholder 6"/>
          <p:cNvSpPr>
            <a:spLocks noGrp="1"/>
          </p:cNvSpPr>
          <p:nvPr>
            <p:ph type="ftr" sz="quarter" idx="11"/>
          </p:nvPr>
        </p:nvSpPr>
        <p:spPr>
          <a:xfrm>
            <a:off x="290079" y="6335309"/>
            <a:ext cx="4752974" cy="250337"/>
          </a:xfr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8" name="Slide Number Placeholder 7"/>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pic>
        <p:nvPicPr>
          <p:cNvPr id="5" name="Picture 4">
            <a:extLst>
              <a:ext uri="{FF2B5EF4-FFF2-40B4-BE49-F238E27FC236}">
                <a16:creationId xmlns:a16="http://schemas.microsoft.com/office/drawing/2014/main" id="{89C25B53-FECF-DA42-A314-5562893406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81177" y="799131"/>
            <a:ext cx="5829646" cy="4075200"/>
          </a:xfrm>
          <a:prstGeom prst="rect">
            <a:avLst/>
          </a:prstGeom>
        </p:spPr>
      </p:pic>
      <p:grpSp>
        <p:nvGrpSpPr>
          <p:cNvPr id="10" name="Group 9">
            <a:extLst>
              <a:ext uri="{FF2B5EF4-FFF2-40B4-BE49-F238E27FC236}">
                <a16:creationId xmlns:a16="http://schemas.microsoft.com/office/drawing/2014/main" id="{EA0404D1-E1BB-704A-A81F-3B04F92679FB}"/>
              </a:ext>
            </a:extLst>
          </p:cNvPr>
          <p:cNvGrpSpPr/>
          <p:nvPr userDrawn="1"/>
        </p:nvGrpSpPr>
        <p:grpSpPr>
          <a:xfrm>
            <a:off x="0" y="0"/>
            <a:ext cx="12192000" cy="397164"/>
            <a:chOff x="0" y="0"/>
            <a:chExt cx="12192000" cy="397164"/>
          </a:xfrm>
        </p:grpSpPr>
        <p:sp>
          <p:nvSpPr>
            <p:cNvPr id="11" name="Rectangle 10">
              <a:extLst>
                <a:ext uri="{FF2B5EF4-FFF2-40B4-BE49-F238E27FC236}">
                  <a16:creationId xmlns:a16="http://schemas.microsoft.com/office/drawing/2014/main" id="{BF74AAFA-4467-0744-9DC4-A3B9064E560C}"/>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2B0F6C6-8B2B-B44B-B7DA-C42AA4E0EE9E}"/>
                </a:ext>
              </a:extLst>
            </p:cNvPr>
            <p:cNvSpPr/>
            <p:nvPr userDrawn="1"/>
          </p:nvSpPr>
          <p:spPr>
            <a:xfrm>
              <a:off x="3050818"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47A9F-C2D6-B941-BCB8-2BF69CFCDA75}"/>
                </a:ext>
              </a:extLst>
            </p:cNvPr>
            <p:cNvSpPr/>
            <p:nvPr userDrawn="1"/>
          </p:nvSpPr>
          <p:spPr>
            <a:xfrm>
              <a:off x="6097879"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91CE84A-8073-E84E-A843-C5BCE43D0101}"/>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32543CE-9371-F54D-B730-D964E545EABC}"/>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a:extLst>
              <a:ext uri="{FF2B5EF4-FFF2-40B4-BE49-F238E27FC236}">
                <a16:creationId xmlns:a16="http://schemas.microsoft.com/office/drawing/2014/main" id="{0C7355E0-66CF-4546-9E5B-6F021DE72AF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187315" y="4854114"/>
            <a:ext cx="1817370" cy="514350"/>
          </a:xfrm>
          <a:prstGeom prst="rect">
            <a:avLst/>
          </a:prstGeom>
        </p:spPr>
      </p:pic>
      <p:pic>
        <p:nvPicPr>
          <p:cNvPr id="23" name="Picture 22">
            <a:extLst>
              <a:ext uri="{FF2B5EF4-FFF2-40B4-BE49-F238E27FC236}">
                <a16:creationId xmlns:a16="http://schemas.microsoft.com/office/drawing/2014/main" id="{7095CF83-0EE1-FE49-95FB-53D612874522}"/>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237482" y="5539328"/>
            <a:ext cx="3717036" cy="243459"/>
          </a:xfrm>
          <a:prstGeom prst="rect">
            <a:avLst/>
          </a:prstGeom>
        </p:spPr>
      </p:pic>
    </p:spTree>
    <p:extLst>
      <p:ext uri="{BB962C8B-B14F-4D97-AF65-F5344CB8AC3E}">
        <p14:creationId xmlns:p14="http://schemas.microsoft.com/office/powerpoint/2010/main" val="1476677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Blac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2740" y="1028940"/>
            <a:ext cx="9446634" cy="1474115"/>
          </a:xfrm>
        </p:spPr>
        <p:txBody>
          <a:bodyPr lIns="0" anchor="b">
            <a:noAutofit/>
          </a:bodyPr>
          <a:lstStyle>
            <a:lvl1pPr algn="l">
              <a:defRPr sz="5400" b="1" cap="all" baseline="0">
                <a:solidFill>
                  <a:schemeClr val="bg1"/>
                </a:solidFill>
                <a:latin typeface="+mj-lt"/>
              </a:defRPr>
            </a:lvl1pPr>
          </a:lstStyle>
          <a:p>
            <a:r>
              <a:rPr lang="en-US" dirty="0"/>
              <a:t>CLICK TO EDIT MASTER TITLE SLIDE</a:t>
            </a:r>
          </a:p>
        </p:txBody>
      </p:sp>
      <p:sp>
        <p:nvSpPr>
          <p:cNvPr id="3" name="Subtitle 2"/>
          <p:cNvSpPr>
            <a:spLocks noGrp="1"/>
          </p:cNvSpPr>
          <p:nvPr>
            <p:ph type="subTitle" idx="1"/>
          </p:nvPr>
        </p:nvSpPr>
        <p:spPr>
          <a:xfrm>
            <a:off x="452740" y="4266821"/>
            <a:ext cx="5486243" cy="666549"/>
          </a:xfrm>
        </p:spPr>
        <p:txBody>
          <a:bodyPr lIns="0" anchor="t">
            <a:normAutofit/>
          </a:bodyPr>
          <a:lstStyle>
            <a:lvl1pPr marL="0" indent="0" algn="l">
              <a:buNone/>
              <a:defRPr sz="1500" b="0">
                <a:solidFill>
                  <a:schemeClr val="bg1">
                    <a:lumMod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en-US" dirty="0"/>
          </a:p>
        </p:txBody>
      </p:sp>
      <p:sp>
        <p:nvSpPr>
          <p:cNvPr id="7" name="Date Placeholder 6"/>
          <p:cNvSpPr>
            <a:spLocks noGrp="1"/>
          </p:cNvSpPr>
          <p:nvPr>
            <p:ph type="dt" sz="half" idx="10"/>
          </p:nvPr>
        </p:nvSpPr>
        <p:spPr>
          <a:xfrm>
            <a:off x="452740" y="2642329"/>
            <a:ext cx="1182916" cy="377962"/>
          </a:xfrm>
          <a:solidFill>
            <a:schemeClr val="accent1"/>
          </a:solidFill>
          <a:ln>
            <a:noFill/>
          </a:ln>
        </p:spPr>
        <p:txBody>
          <a:bodyPr/>
          <a:lstStyle>
            <a:lvl1pPr>
              <a:defRPr sz="11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t>7/22/2024</a:t>
            </a:fld>
            <a:endParaRPr lang="en-US" dirty="0"/>
          </a:p>
        </p:txBody>
      </p:sp>
      <p:sp>
        <p:nvSpPr>
          <p:cNvPr id="8" name="Footer Placeholder 7"/>
          <p:cNvSpPr>
            <a:spLocks noGrp="1"/>
          </p:cNvSpPr>
          <p:nvPr>
            <p:ph type="ftr" sz="quarter" idx="11"/>
          </p:nvPr>
        </p:nvSpPr>
        <p:spPr>
          <a:xfrm>
            <a:off x="6623674" y="6377231"/>
            <a:ext cx="4293708" cy="250337"/>
          </a:xfrm>
        </p:spPr>
        <p:txBody>
          <a:bodyPr/>
          <a:lstStyle>
            <a:lvl1pPr algn="ctr">
              <a:defRPr>
                <a:solidFill>
                  <a:schemeClr val="bg1">
                    <a:lumMod val="85000"/>
                  </a:schemeClr>
                </a:solidFill>
              </a:defRPr>
            </a:lvl1pPr>
          </a:lstStyle>
          <a:p>
            <a:r>
              <a:rPr lang="en-US"/>
              <a:t>PRESENTATION TITLE</a:t>
            </a:r>
            <a:endParaRPr lang="en-US" dirty="0"/>
          </a:p>
        </p:txBody>
      </p:sp>
      <p:sp>
        <p:nvSpPr>
          <p:cNvPr id="9" name="Slide Number Placeholder 8"/>
          <p:cNvSpPr>
            <a:spLocks noGrp="1"/>
          </p:cNvSpPr>
          <p:nvPr>
            <p:ph type="sldNum" sz="quarter" idx="12"/>
          </p:nvPr>
        </p:nvSpPr>
        <p:spPr>
          <a:xfrm>
            <a:off x="11148416" y="6377231"/>
            <a:ext cx="553900" cy="250337"/>
          </a:xfrm>
        </p:spPr>
        <p:txBody>
          <a:bodyPr/>
          <a:lstStyle>
            <a:lvl1pPr algn="ctr">
              <a:defRPr>
                <a:solidFill>
                  <a:schemeClr val="bg1">
                    <a:lumMod val="85000"/>
                  </a:schemeClr>
                </a:solidFill>
              </a:defRPr>
            </a:lvl1pPr>
          </a:lstStyle>
          <a:p>
            <a:fld id="{93005692-73BE-493E-93AB-ECD6027A7652}" type="slidenum">
              <a:rPr lang="en-US" smtClean="0"/>
              <a:pPr/>
              <a:t>‹#›</a:t>
            </a:fld>
            <a:endParaRPr lang="en-US" dirty="0"/>
          </a:p>
        </p:txBody>
      </p:sp>
      <p:grpSp>
        <p:nvGrpSpPr>
          <p:cNvPr id="14" name="Group 13"/>
          <p:cNvGrpSpPr/>
          <p:nvPr userDrawn="1"/>
        </p:nvGrpSpPr>
        <p:grpSpPr>
          <a:xfrm>
            <a:off x="0" y="0"/>
            <a:ext cx="12192000" cy="397164"/>
            <a:chOff x="0" y="0"/>
            <a:chExt cx="12192000" cy="397164"/>
          </a:xfrm>
        </p:grpSpPr>
        <p:sp>
          <p:nvSpPr>
            <p:cNvPr id="15" name="Rectangle 14"/>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3050818"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6097879"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8BFB70ED-5B41-0841-9BB6-2DFC1216BD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576404"/>
            <a:ext cx="4416300" cy="1260000"/>
          </a:xfrm>
          <a:prstGeom prst="rect">
            <a:avLst/>
          </a:prstGeom>
        </p:spPr>
      </p:pic>
    </p:spTree>
    <p:extLst>
      <p:ext uri="{BB962C8B-B14F-4D97-AF65-F5344CB8AC3E}">
        <p14:creationId xmlns:p14="http://schemas.microsoft.com/office/powerpoint/2010/main" val="252895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Black with Image">
    <p:bg>
      <p:bgPr>
        <a:solidFill>
          <a:schemeClr val="tx1"/>
        </a:solidFill>
        <a:effectLst/>
      </p:bgPr>
    </p:bg>
    <p:spTree>
      <p:nvGrpSpPr>
        <p:cNvPr id="1" name=""/>
        <p:cNvGrpSpPr/>
        <p:nvPr/>
      </p:nvGrpSpPr>
      <p:grpSpPr>
        <a:xfrm>
          <a:off x="0" y="0"/>
          <a:ext cx="0" cy="0"/>
          <a:chOff x="0" y="0"/>
          <a:chExt cx="0" cy="0"/>
        </a:xfrm>
      </p:grpSpPr>
      <p:sp>
        <p:nvSpPr>
          <p:cNvPr id="18" name="Picture Placeholder 5"/>
          <p:cNvSpPr>
            <a:spLocks noGrp="1"/>
          </p:cNvSpPr>
          <p:nvPr>
            <p:ph type="pic" sz="quarter" idx="13"/>
          </p:nvPr>
        </p:nvSpPr>
        <p:spPr>
          <a:xfrm>
            <a:off x="6094124" y="397164"/>
            <a:ext cx="6097876" cy="6460836"/>
          </a:xfrm>
        </p:spPr>
        <p:txBody>
          <a:bodyPr/>
          <a:lstStyle/>
          <a:p>
            <a:r>
              <a:rPr lang="en-US" altLang="zh-CN"/>
              <a:t>Click icon to add picture</a:t>
            </a:r>
            <a:endParaRPr lang="en-US"/>
          </a:p>
        </p:txBody>
      </p:sp>
      <p:sp>
        <p:nvSpPr>
          <p:cNvPr id="2" name="Title 1"/>
          <p:cNvSpPr>
            <a:spLocks noGrp="1"/>
          </p:cNvSpPr>
          <p:nvPr>
            <p:ph type="ctrTitle" hasCustomPrompt="1"/>
          </p:nvPr>
        </p:nvSpPr>
        <p:spPr>
          <a:xfrm>
            <a:off x="452740" y="1028940"/>
            <a:ext cx="5486243" cy="1474115"/>
          </a:xfrm>
        </p:spPr>
        <p:txBody>
          <a:bodyPr lIns="0" anchor="b">
            <a:noAutofit/>
          </a:bodyPr>
          <a:lstStyle>
            <a:lvl1pPr algn="l">
              <a:defRPr sz="5400" b="1" cap="all" baseline="0">
                <a:solidFill>
                  <a:schemeClr val="bg1"/>
                </a:solidFill>
                <a:latin typeface="+mj-lt"/>
              </a:defRPr>
            </a:lvl1pPr>
          </a:lstStyle>
          <a:p>
            <a:r>
              <a:rPr lang="en-US" dirty="0"/>
              <a:t>CLICK TO EDIT MASTER TITLE SLIDE</a:t>
            </a:r>
          </a:p>
        </p:txBody>
      </p:sp>
      <p:sp>
        <p:nvSpPr>
          <p:cNvPr id="3" name="Subtitle 2"/>
          <p:cNvSpPr>
            <a:spLocks noGrp="1"/>
          </p:cNvSpPr>
          <p:nvPr>
            <p:ph type="subTitle" idx="1"/>
          </p:nvPr>
        </p:nvSpPr>
        <p:spPr>
          <a:xfrm>
            <a:off x="452740" y="4266821"/>
            <a:ext cx="5486243" cy="666549"/>
          </a:xfrm>
        </p:spPr>
        <p:txBody>
          <a:bodyPr lIns="0" anchor="t">
            <a:normAutofit/>
          </a:bodyPr>
          <a:lstStyle>
            <a:lvl1pPr marL="0" indent="0" algn="l">
              <a:buNone/>
              <a:defRPr sz="1500" b="0">
                <a:solidFill>
                  <a:schemeClr val="bg1">
                    <a:lumMod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en-US" dirty="0"/>
          </a:p>
        </p:txBody>
      </p:sp>
      <p:sp>
        <p:nvSpPr>
          <p:cNvPr id="7" name="Date Placeholder 6"/>
          <p:cNvSpPr>
            <a:spLocks noGrp="1"/>
          </p:cNvSpPr>
          <p:nvPr>
            <p:ph type="dt" sz="half" idx="10"/>
          </p:nvPr>
        </p:nvSpPr>
        <p:spPr>
          <a:xfrm>
            <a:off x="452740" y="2642329"/>
            <a:ext cx="1182916" cy="377962"/>
          </a:xfrm>
          <a:solidFill>
            <a:schemeClr val="accent1"/>
          </a:solidFill>
          <a:ln>
            <a:noFill/>
          </a:ln>
        </p:spPr>
        <p:txBody>
          <a:bodyPr/>
          <a:lstStyle>
            <a:lvl1pPr>
              <a:defRPr sz="11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t>7/22/2024</a:t>
            </a:fld>
            <a:endParaRPr lang="en-US" dirty="0"/>
          </a:p>
        </p:txBody>
      </p:sp>
      <p:sp>
        <p:nvSpPr>
          <p:cNvPr id="8" name="Footer Placeholder 7"/>
          <p:cNvSpPr>
            <a:spLocks noGrp="1"/>
          </p:cNvSpPr>
          <p:nvPr>
            <p:ph type="ftr" sz="quarter" idx="11"/>
          </p:nvPr>
        </p:nvSpPr>
        <p:spPr>
          <a:xfrm>
            <a:off x="6623674" y="6377231"/>
            <a:ext cx="4293708" cy="250337"/>
          </a:xfrm>
        </p:spPr>
        <p:txBody>
          <a:bodyPr/>
          <a:lstStyle>
            <a:lvl1pPr algn="ctr">
              <a:defRPr>
                <a:solidFill>
                  <a:schemeClr val="bg1">
                    <a:lumMod val="85000"/>
                  </a:schemeClr>
                </a:solidFill>
              </a:defRPr>
            </a:lvl1pPr>
          </a:lstStyle>
          <a:p>
            <a:r>
              <a:rPr lang="en-US"/>
              <a:t>PRESENTATION TITLE</a:t>
            </a:r>
            <a:endParaRPr lang="en-US" dirty="0"/>
          </a:p>
        </p:txBody>
      </p:sp>
      <p:sp>
        <p:nvSpPr>
          <p:cNvPr id="9" name="Slide Number Placeholder 8"/>
          <p:cNvSpPr>
            <a:spLocks noGrp="1"/>
          </p:cNvSpPr>
          <p:nvPr>
            <p:ph type="sldNum" sz="quarter" idx="12"/>
          </p:nvPr>
        </p:nvSpPr>
        <p:spPr>
          <a:xfrm>
            <a:off x="11148416" y="6377231"/>
            <a:ext cx="553900" cy="250337"/>
          </a:xfrm>
        </p:spPr>
        <p:txBody>
          <a:bodyPr/>
          <a:lstStyle>
            <a:lvl1pPr algn="ctr">
              <a:defRPr>
                <a:solidFill>
                  <a:schemeClr val="bg1">
                    <a:lumMod val="85000"/>
                  </a:schemeClr>
                </a:solidFill>
              </a:defRPr>
            </a:lvl1pPr>
          </a:lstStyle>
          <a:p>
            <a:fld id="{93005692-73BE-493E-93AB-ECD6027A7652}" type="slidenum">
              <a:rPr lang="en-US" smtClean="0"/>
              <a:pPr/>
              <a:t>‹#›</a:t>
            </a:fld>
            <a:endParaRPr lang="en-US" dirty="0"/>
          </a:p>
        </p:txBody>
      </p:sp>
      <p:grpSp>
        <p:nvGrpSpPr>
          <p:cNvPr id="15" name="Group 14"/>
          <p:cNvGrpSpPr/>
          <p:nvPr userDrawn="1"/>
        </p:nvGrpSpPr>
        <p:grpSpPr>
          <a:xfrm>
            <a:off x="0" y="0"/>
            <a:ext cx="12192000" cy="397164"/>
            <a:chOff x="0" y="0"/>
            <a:chExt cx="12192000" cy="397164"/>
          </a:xfrm>
        </p:grpSpPr>
        <p:sp>
          <p:nvSpPr>
            <p:cNvPr id="16" name="Rectangle 15"/>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3050818"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6097879"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a:extLst>
              <a:ext uri="{FF2B5EF4-FFF2-40B4-BE49-F238E27FC236}">
                <a16:creationId xmlns:a16="http://schemas.microsoft.com/office/drawing/2014/main" id="{18D3ADF4-EECD-EA40-9256-F7FB37B695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576404"/>
            <a:ext cx="4416300" cy="1260000"/>
          </a:xfrm>
          <a:prstGeom prst="rect">
            <a:avLst/>
          </a:prstGeom>
        </p:spPr>
      </p:pic>
    </p:spTree>
    <p:extLst>
      <p:ext uri="{BB962C8B-B14F-4D97-AF65-F5344CB8AC3E}">
        <p14:creationId xmlns:p14="http://schemas.microsoft.com/office/powerpoint/2010/main" val="350106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baseline="0">
                <a:latin typeface="Gill Sans MT" panose="020B050202010402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Date Placeholder 6"/>
          <p:cNvSpPr>
            <a:spLocks noGrp="1"/>
          </p:cNvSpPr>
          <p:nvPr>
            <p:ph type="dt" sz="half" idx="10"/>
          </p:nvPr>
        </p:nvSpPr>
        <p:spPr/>
        <p:txBody>
          <a:bodyPr/>
          <a:lstStyle/>
          <a:p>
            <a:fld id="{44D4B0C9-B47E-4B33-A656-C78D1805DA95}" type="datetime1">
              <a:rPr lang="en-US" smtClean="0"/>
              <a:t>7/22/2024</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666323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Menu">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8" name="Text Placeholder 7"/>
          <p:cNvSpPr>
            <a:spLocks noGrp="1"/>
          </p:cNvSpPr>
          <p:nvPr>
            <p:ph type="body" sz="quarter" idx="13" hasCustomPrompt="1"/>
          </p:nvPr>
        </p:nvSpPr>
        <p:spPr>
          <a:xfrm>
            <a:off x="7407696" y="685060"/>
            <a:ext cx="1420859" cy="286052"/>
          </a:xfrm>
        </p:spPr>
        <p:txBody>
          <a:bodyPr anchor="ctr">
            <a:noAutofit/>
          </a:bodyPr>
          <a:lstStyle>
            <a:lvl1pPr marL="0" indent="0" algn="ctr">
              <a:buNone/>
              <a:defRPr sz="1100" b="0" baseline="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1</a:t>
            </a:r>
          </a:p>
        </p:txBody>
      </p:sp>
      <p:sp>
        <p:nvSpPr>
          <p:cNvPr id="9" name="Text Placeholder 7"/>
          <p:cNvSpPr>
            <a:spLocks noGrp="1"/>
          </p:cNvSpPr>
          <p:nvPr>
            <p:ph type="body" sz="quarter" idx="14" hasCustomPrompt="1"/>
          </p:nvPr>
        </p:nvSpPr>
        <p:spPr>
          <a:xfrm>
            <a:off x="8908224" y="685060"/>
            <a:ext cx="1420859" cy="286052"/>
          </a:xfrm>
        </p:spPr>
        <p:txBody>
          <a:bodyPr anchor="ctr">
            <a:noAutofit/>
          </a:bodyPr>
          <a:lstStyle>
            <a:lvl1pPr marL="0" indent="0" algn="ctr">
              <a:buNone/>
              <a:defRPr sz="1100" b="0" baseline="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2</a:t>
            </a:r>
          </a:p>
        </p:txBody>
      </p:sp>
      <p:sp>
        <p:nvSpPr>
          <p:cNvPr id="10" name="Text Placeholder 7"/>
          <p:cNvSpPr>
            <a:spLocks noGrp="1"/>
          </p:cNvSpPr>
          <p:nvPr>
            <p:ph type="body" sz="quarter" idx="15" hasCustomPrompt="1"/>
          </p:nvPr>
        </p:nvSpPr>
        <p:spPr>
          <a:xfrm>
            <a:off x="10408752" y="685060"/>
            <a:ext cx="1420859" cy="286052"/>
          </a:xfrm>
        </p:spPr>
        <p:txBody>
          <a:bodyPr anchor="ctr">
            <a:noAutofit/>
          </a:bodyPr>
          <a:lstStyle>
            <a:lvl1pPr marL="0" indent="0" algn="ctr">
              <a:buNone/>
              <a:defRPr sz="1100" b="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3</a:t>
            </a:r>
          </a:p>
        </p:txBody>
      </p:sp>
      <p:sp>
        <p:nvSpPr>
          <p:cNvPr id="7" name="Date Placeholder 6"/>
          <p:cNvSpPr>
            <a:spLocks noGrp="1"/>
          </p:cNvSpPr>
          <p:nvPr>
            <p:ph type="dt" sz="half" idx="16"/>
          </p:nvPr>
        </p:nvSpPr>
        <p:spPr/>
        <p:txBody>
          <a:bodyPr/>
          <a:lstStyle/>
          <a:p>
            <a:fld id="{48C228CE-C572-4AF5-9728-AA6E475873DD}" type="datetime1">
              <a:rPr lang="en-US" smtClean="0"/>
              <a:t>7/22/2024</a:t>
            </a:fld>
            <a:endParaRPr lang="en-US" dirty="0"/>
          </a:p>
        </p:txBody>
      </p:sp>
      <p:sp>
        <p:nvSpPr>
          <p:cNvPr id="11" name="Footer Placeholder 10"/>
          <p:cNvSpPr>
            <a:spLocks noGrp="1"/>
          </p:cNvSpPr>
          <p:nvPr>
            <p:ph type="ftr" sz="quarter" idx="17"/>
          </p:nvPr>
        </p:nvSpPr>
        <p:spPr/>
        <p:txBody>
          <a:bodyPr/>
          <a:lstStyle/>
          <a:p>
            <a:r>
              <a:rPr lang="en-US"/>
              <a:t>PRESENTATION TITLE</a:t>
            </a:r>
            <a:endParaRPr lang="en-US" dirty="0"/>
          </a:p>
        </p:txBody>
      </p:sp>
      <p:sp>
        <p:nvSpPr>
          <p:cNvPr id="12" name="Slide Number Placeholder 11"/>
          <p:cNvSpPr>
            <a:spLocks noGrp="1"/>
          </p:cNvSpPr>
          <p:nvPr>
            <p:ph type="sldNum" sz="quarter" idx="18"/>
          </p:nvPr>
        </p:nvSpPr>
        <p:spPr/>
        <p:txBody>
          <a:bodyPr/>
          <a:lstStyle/>
          <a:p>
            <a:r>
              <a:rPr lang="en-US" dirty="0"/>
              <a:t>PAGE  </a:t>
            </a:r>
            <a:fld id="{93005692-73BE-493E-93AB-ECD6027A7652}" type="slidenum">
              <a:rPr lang="en-US" smtClean="0"/>
              <a:pPr/>
              <a:t>‹#›</a:t>
            </a:fld>
            <a:endParaRPr lang="en-US" dirty="0"/>
          </a:p>
        </p:txBody>
      </p:sp>
      <p:sp>
        <p:nvSpPr>
          <p:cNvPr id="4" name="Title 3"/>
          <p:cNvSpPr>
            <a:spLocks noGrp="1"/>
          </p:cNvSpPr>
          <p:nvPr>
            <p:ph type="title"/>
          </p:nvPr>
        </p:nvSpPr>
        <p:spPr>
          <a:xfrm>
            <a:off x="259883" y="434108"/>
            <a:ext cx="7046081" cy="895927"/>
          </a:xfrm>
        </p:spPr>
        <p:txBody>
          <a:bodyPr/>
          <a:lstStyle>
            <a:lvl1pPr>
              <a:defRPr b="1" cap="all" baseline="0">
                <a:latin typeface="Gill Sans MT" panose="020B0502020104020203" pitchFamily="34" charset="0"/>
              </a:defRPr>
            </a:lvl1pPr>
          </a:lstStyle>
          <a:p>
            <a:r>
              <a:rPr lang="en-US" altLang="zh-CN" dirty="0"/>
              <a:t>Click to edit Master title style</a:t>
            </a:r>
            <a:endParaRPr lang="en-US" dirty="0"/>
          </a:p>
        </p:txBody>
      </p:sp>
    </p:spTree>
    <p:extLst>
      <p:ext uri="{BB962C8B-B14F-4D97-AF65-F5344CB8AC3E}">
        <p14:creationId xmlns:p14="http://schemas.microsoft.com/office/powerpoint/2010/main" val="1267036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882" y="1709738"/>
            <a:ext cx="9399507" cy="2852737"/>
          </a:xfrm>
        </p:spPr>
        <p:txBody>
          <a:bodyPr anchor="b">
            <a:normAutofit/>
          </a:bodyPr>
          <a:lstStyle>
            <a:lvl1pPr algn="l">
              <a:defRPr sz="4000" b="1" cap="all" baseline="0">
                <a:solidFill>
                  <a:schemeClr val="tx1"/>
                </a:solidFill>
              </a:defRPr>
            </a:lvl1pPr>
          </a:lstStyle>
          <a:p>
            <a:r>
              <a:rPr lang="en-US" dirty="0"/>
              <a:t>CLICK TO EDIT MASTER</a:t>
            </a:r>
            <a:br>
              <a:rPr lang="en-US" dirty="0"/>
            </a:br>
            <a:r>
              <a:rPr lang="en-US" dirty="0"/>
              <a:t>SECTION TITLE SLIDE</a:t>
            </a:r>
          </a:p>
        </p:txBody>
      </p:sp>
      <p:sp>
        <p:nvSpPr>
          <p:cNvPr id="3" name="Text Placeholder 2"/>
          <p:cNvSpPr>
            <a:spLocks noGrp="1"/>
          </p:cNvSpPr>
          <p:nvPr>
            <p:ph type="body" idx="1"/>
          </p:nvPr>
        </p:nvSpPr>
        <p:spPr>
          <a:xfrm>
            <a:off x="259882" y="4589463"/>
            <a:ext cx="9399507" cy="1500187"/>
          </a:xfrm>
        </p:spPr>
        <p:txBody>
          <a:bodyPr>
            <a:normAutofit/>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7" name="Date Placeholder 6"/>
          <p:cNvSpPr>
            <a:spLocks noGrp="1"/>
          </p:cNvSpPr>
          <p:nvPr>
            <p:ph type="dt" sz="half" idx="10"/>
          </p:nvPr>
        </p:nvSpPr>
        <p:spPr/>
        <p:txBody>
          <a:bodyPr/>
          <a:lstStyle/>
          <a:p>
            <a:fld id="{026D43AC-4B94-471D-A170-0D88FCD1FB54}" type="datetime1">
              <a:rPr lang="en-US" smtClean="0"/>
              <a:t>7/22/2024</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969021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Section Header_AL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60521" y="3228200"/>
            <a:ext cx="8770620" cy="1212056"/>
          </a:xfrm>
        </p:spPr>
        <p:txBody>
          <a:bodyPr anchor="b">
            <a:noAutofit/>
          </a:bodyPr>
          <a:lstStyle>
            <a:lvl1pPr algn="l">
              <a:defRPr sz="4000" b="1" cap="all" baseline="0">
                <a:solidFill>
                  <a:schemeClr val="tx1"/>
                </a:solidFill>
                <a:latin typeface="+mj-lt"/>
              </a:defRPr>
            </a:lvl1pPr>
          </a:lstStyle>
          <a:p>
            <a:r>
              <a:rPr lang="en-US" dirty="0"/>
              <a:t>CLICK TO EDIT MASTER</a:t>
            </a:r>
            <a:br>
              <a:rPr lang="en-US" dirty="0"/>
            </a:br>
            <a:r>
              <a:rPr lang="en-US" dirty="0"/>
              <a:t>SECTION TITLE SLIDE OPTION 2</a:t>
            </a:r>
          </a:p>
        </p:txBody>
      </p:sp>
      <p:sp>
        <p:nvSpPr>
          <p:cNvPr id="3" name="Subtitle 2"/>
          <p:cNvSpPr>
            <a:spLocks noGrp="1"/>
          </p:cNvSpPr>
          <p:nvPr>
            <p:ph type="subTitle" idx="1"/>
          </p:nvPr>
        </p:nvSpPr>
        <p:spPr bwMode="gray">
          <a:xfrm>
            <a:off x="960521" y="4448086"/>
            <a:ext cx="8770620" cy="666549"/>
          </a:xfrm>
        </p:spPr>
        <p:txBody>
          <a:bodyPr anchor="t">
            <a:normAutofit/>
          </a:bodyPr>
          <a:lstStyle>
            <a:lvl1pPr marL="0" indent="0" algn="l">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en-US" dirty="0"/>
          </a:p>
        </p:txBody>
      </p:sp>
      <p:sp>
        <p:nvSpPr>
          <p:cNvPr id="4" name="Date Placeholder 3"/>
          <p:cNvSpPr>
            <a:spLocks noGrp="1"/>
          </p:cNvSpPr>
          <p:nvPr>
            <p:ph type="dt" sz="half" idx="10"/>
          </p:nvPr>
        </p:nvSpPr>
        <p:spPr>
          <a:xfrm>
            <a:off x="10743032" y="6335309"/>
            <a:ext cx="1181114" cy="250337"/>
          </a:xfrm>
        </p:spPr>
        <p:txBody>
          <a:bodyPr/>
          <a:lstStyle/>
          <a:p>
            <a:fld id="{72EFF9E2-52BD-4C8D-9C57-79F661DB94A1}" type="datetime1">
              <a:rPr lang="en-US" smtClean="0"/>
              <a:t>7/22/2024</a:t>
            </a:fld>
            <a:endParaRPr lang="en-US" dirty="0"/>
          </a:p>
        </p:txBody>
      </p:sp>
      <p:sp>
        <p:nvSpPr>
          <p:cNvPr id="5" name="Footer Placeholder 4"/>
          <p:cNvSpPr>
            <a:spLocks noGrp="1"/>
          </p:cNvSpPr>
          <p:nvPr>
            <p:ph type="ftr" sz="quarter" idx="11"/>
          </p:nvPr>
        </p:nvSpPr>
        <p:spPr>
          <a:xfrm>
            <a:off x="267854" y="6335309"/>
            <a:ext cx="4525878" cy="250337"/>
          </a:xfrm>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27" name="Group 26"/>
          <p:cNvGrpSpPr/>
          <p:nvPr userDrawn="1"/>
        </p:nvGrpSpPr>
        <p:grpSpPr>
          <a:xfrm>
            <a:off x="0" y="0"/>
            <a:ext cx="12192000" cy="397164"/>
            <a:chOff x="0" y="0"/>
            <a:chExt cx="12192000" cy="397164"/>
          </a:xfrm>
        </p:grpSpPr>
        <p:sp>
          <p:nvSpPr>
            <p:cNvPr id="28" name="Rectangle 27"/>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42748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883" y="434108"/>
            <a:ext cx="11569729" cy="895927"/>
          </a:xfrm>
        </p:spPr>
        <p:txBody>
          <a:bodyPr/>
          <a:lstStyle>
            <a:lvl1pPr>
              <a:defRPr b="1">
                <a:latin typeface="Gill Sans MT" panose="020B0502020104020203" pitchFamily="34" charset="0"/>
              </a:defRPr>
            </a:lvl1pPr>
          </a:lstStyle>
          <a:p>
            <a:r>
              <a:rPr lang="en-US" dirty="0"/>
              <a:t>CLICK TO EDIT MASTER TITLE STYLE</a:t>
            </a:r>
          </a:p>
        </p:txBody>
      </p:sp>
      <p:sp>
        <p:nvSpPr>
          <p:cNvPr id="3" name="Content Placeholder 2"/>
          <p:cNvSpPr>
            <a:spLocks noGrp="1"/>
          </p:cNvSpPr>
          <p:nvPr>
            <p:ph sz="half" idx="1"/>
          </p:nvPr>
        </p:nvSpPr>
        <p:spPr>
          <a:xfrm>
            <a:off x="259882" y="1413164"/>
            <a:ext cx="5586855" cy="4590472"/>
          </a:xfrm>
        </p:spPr>
        <p:txBody>
          <a:bodyPr/>
          <a:lstStyle>
            <a:lvl1pPr marL="288925" indent="-288925">
              <a:spcBef>
                <a:spcPts val="800"/>
              </a:spcBef>
              <a:spcAft>
                <a:spcPts val="800"/>
              </a:spcAft>
              <a:buFont typeface="Wingdings" charset="2"/>
              <a:buChar char="§"/>
              <a:defRPr/>
            </a:lvl1pPr>
            <a:lvl2pPr marL="685800" indent="-228600">
              <a:spcBef>
                <a:spcPts val="800"/>
              </a:spcBef>
              <a:spcAft>
                <a:spcPts val="800"/>
              </a:spcAft>
              <a:buFont typeface="Wingdings" charset="2"/>
              <a:buChar char="§"/>
              <a:defRPr/>
            </a:lvl2pPr>
            <a:lvl3pPr marL="1143000" indent="-228600">
              <a:spcBef>
                <a:spcPts val="800"/>
              </a:spcBef>
              <a:spcAft>
                <a:spcPts val="800"/>
              </a:spcAft>
              <a:buFont typeface="Wingdings" charset="2"/>
              <a:buChar char="§"/>
              <a:defRPr/>
            </a:lvl3pPr>
            <a:lvl4pPr marL="1600200" indent="-228600">
              <a:spcBef>
                <a:spcPts val="800"/>
              </a:spcBef>
              <a:spcAft>
                <a:spcPts val="800"/>
              </a:spcAft>
              <a:buFont typeface="Wingdings" charset="2"/>
              <a:buChar char="§"/>
              <a:defRPr/>
            </a:lvl4pPr>
            <a:lvl5pPr marL="2057400" indent="-228600">
              <a:spcBef>
                <a:spcPts val="800"/>
              </a:spcBef>
              <a:spcAft>
                <a:spcPts val="800"/>
              </a:spcAft>
              <a:buFont typeface="Wingdings" charset="2"/>
              <a:buChar char="§"/>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6170992" y="1413164"/>
            <a:ext cx="5658620" cy="4590472"/>
          </a:xfrm>
        </p:spPr>
        <p:txBody>
          <a:bodyPr/>
          <a:lstStyle>
            <a:lvl1pPr marL="288925" indent="-288925">
              <a:spcBef>
                <a:spcPts val="800"/>
              </a:spcBef>
              <a:spcAft>
                <a:spcPts val="800"/>
              </a:spcAft>
              <a:buFont typeface="Wingdings" charset="2"/>
              <a:buChar char="§"/>
              <a:defRPr/>
            </a:lvl1pPr>
            <a:lvl2pPr marL="685800" indent="-228600">
              <a:spcBef>
                <a:spcPts val="800"/>
              </a:spcBef>
              <a:spcAft>
                <a:spcPts val="800"/>
              </a:spcAft>
              <a:buFont typeface="Wingdings" charset="2"/>
              <a:buChar char="§"/>
              <a:defRPr/>
            </a:lvl2pPr>
            <a:lvl3pPr marL="1143000" indent="-228600">
              <a:spcBef>
                <a:spcPts val="800"/>
              </a:spcBef>
              <a:spcAft>
                <a:spcPts val="800"/>
              </a:spcAft>
              <a:buFont typeface="Wingdings" charset="2"/>
              <a:buChar char="§"/>
              <a:defRPr/>
            </a:lvl3pPr>
            <a:lvl4pPr marL="1600200" indent="-228600">
              <a:spcBef>
                <a:spcPts val="800"/>
              </a:spcBef>
              <a:spcAft>
                <a:spcPts val="800"/>
              </a:spcAft>
              <a:buFont typeface="Wingdings" charset="2"/>
              <a:buChar char="§"/>
              <a:defRPr/>
            </a:lvl4pPr>
            <a:lvl5pPr marL="2057400" indent="-228600">
              <a:spcBef>
                <a:spcPts val="800"/>
              </a:spcBef>
              <a:spcAft>
                <a:spcPts val="800"/>
              </a:spcAft>
              <a:buFont typeface="Wingdings" charset="2"/>
              <a:buChar char="§"/>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8" name="Date Placeholder 7"/>
          <p:cNvSpPr>
            <a:spLocks noGrp="1"/>
          </p:cNvSpPr>
          <p:nvPr>
            <p:ph type="dt" sz="half" idx="10"/>
          </p:nvPr>
        </p:nvSpPr>
        <p:spPr/>
        <p:txBody>
          <a:bodyPr/>
          <a:lstStyle/>
          <a:p>
            <a:fld id="{081881F3-AB4F-4026-8B03-DBF7475676B1}" type="datetime1">
              <a:rPr lang="en-US" smtClean="0"/>
              <a:t>7/22/2024</a:t>
            </a:fld>
            <a:endParaRPr lang="en-US" dirty="0"/>
          </a:p>
        </p:txBody>
      </p:sp>
      <p:sp>
        <p:nvSpPr>
          <p:cNvPr id="9" name="Footer Placeholder 8"/>
          <p:cNvSpPr>
            <a:spLocks noGrp="1"/>
          </p:cNvSpPr>
          <p:nvPr>
            <p:ph type="ftr" sz="quarter" idx="11"/>
          </p:nvPr>
        </p:nvSpPr>
        <p:spPr/>
        <p:txBody>
          <a:bodyPr/>
          <a:lstStyle/>
          <a:p>
            <a:r>
              <a:rPr lang="en-US"/>
              <a:t>PRESENTATION TITLE</a:t>
            </a:r>
            <a:endParaRPr lang="en-US" dirty="0"/>
          </a:p>
        </p:txBody>
      </p:sp>
      <p:sp>
        <p:nvSpPr>
          <p:cNvPr id="10" name="Slide Number Placeholder 9"/>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23851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A510D489-6F8B-F94E-9C40-2D0DDA555F58}"/>
              </a:ext>
            </a:extLst>
          </p:cNvPr>
          <p:cNvPicPr>
            <a:picLocks noChangeAspect="1"/>
          </p:cNvPicPr>
          <p:nvPr userDrawn="1"/>
        </p:nvPicPr>
        <p:blipFill>
          <a:blip r:embed="rId24" cstate="hqprint">
            <a:extLst>
              <a:ext uri="{28A0092B-C50C-407E-A947-70E740481C1C}">
                <a14:useLocalDpi xmlns:a14="http://schemas.microsoft.com/office/drawing/2010/main" val="0"/>
              </a:ext>
            </a:extLst>
          </a:blip>
          <a:stretch>
            <a:fillRect/>
          </a:stretch>
        </p:blipFill>
        <p:spPr>
          <a:xfrm>
            <a:off x="9037500" y="5982836"/>
            <a:ext cx="3154499" cy="900000"/>
          </a:xfrm>
          <a:prstGeom prst="rect">
            <a:avLst/>
          </a:prstGeom>
        </p:spPr>
      </p:pic>
      <p:sp>
        <p:nvSpPr>
          <p:cNvPr id="3" name="Text Placeholder 2"/>
          <p:cNvSpPr>
            <a:spLocks noGrp="1"/>
          </p:cNvSpPr>
          <p:nvPr>
            <p:ph type="body" idx="1"/>
          </p:nvPr>
        </p:nvSpPr>
        <p:spPr>
          <a:xfrm>
            <a:off x="259882" y="1413163"/>
            <a:ext cx="11569729" cy="4595117"/>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2"/>
          </p:nvPr>
        </p:nvSpPr>
        <p:spPr>
          <a:xfrm>
            <a:off x="7538014" y="6335309"/>
            <a:ext cx="1181114" cy="250337"/>
          </a:xfrm>
          <a:prstGeom prst="rect">
            <a:avLst/>
          </a:prstGeom>
        </p:spPr>
        <p:txBody>
          <a:bodyPr vert="horz" lIns="91440" tIns="45720" rIns="91440" bIns="45720" rtlCol="0" anchor="ctr"/>
          <a:lstStyle>
            <a:lvl1pPr algn="ctr">
              <a:defRPr sz="10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5FDFC970-B950-4395-A833-47227D4A68CA}" type="datetime1">
              <a:rPr lang="en-US" smtClean="0"/>
              <a:t>7/22/2024</a:t>
            </a:fld>
            <a:endParaRPr lang="en-US" dirty="0"/>
          </a:p>
        </p:txBody>
      </p:sp>
      <p:sp>
        <p:nvSpPr>
          <p:cNvPr id="2" name="Title Placeholder 1"/>
          <p:cNvSpPr>
            <a:spLocks noGrp="1"/>
          </p:cNvSpPr>
          <p:nvPr>
            <p:ph type="title"/>
          </p:nvPr>
        </p:nvSpPr>
        <p:spPr>
          <a:xfrm>
            <a:off x="259883" y="434108"/>
            <a:ext cx="11569729" cy="895927"/>
          </a:xfrm>
          <a:prstGeom prst="rect">
            <a:avLst/>
          </a:prstGeom>
        </p:spPr>
        <p:txBody>
          <a:bodyPr vert="horz" lIns="91440" tIns="45720" rIns="91440" bIns="45720" rtlCol="0" anchor="ctr">
            <a:normAutofit/>
          </a:bodyPr>
          <a:lstStyle/>
          <a:p>
            <a:r>
              <a:rPr lang="en-US" altLang="zh-CN"/>
              <a:t>Click to edit Master title style</a:t>
            </a:r>
            <a:endParaRPr lang="en-US" dirty="0"/>
          </a:p>
        </p:txBody>
      </p:sp>
      <p:sp>
        <p:nvSpPr>
          <p:cNvPr id="5" name="Footer Placeholder 4"/>
          <p:cNvSpPr>
            <a:spLocks noGrp="1"/>
          </p:cNvSpPr>
          <p:nvPr>
            <p:ph type="ftr" sz="quarter" idx="3"/>
          </p:nvPr>
        </p:nvSpPr>
        <p:spPr>
          <a:xfrm>
            <a:off x="259882" y="6335309"/>
            <a:ext cx="5226517" cy="250337"/>
          </a:xfrm>
          <a:prstGeom prst="rect">
            <a:avLst/>
          </a:prstGeom>
        </p:spPr>
        <p:txBody>
          <a:bodyPr vert="horz" lIns="91440" tIns="45720" rIns="91440" bIns="45720" rtlCol="0" anchor="ctr"/>
          <a:lstStyle>
            <a:lvl1pPr algn="l">
              <a:defRPr sz="10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5588000" y="6335309"/>
            <a:ext cx="1016000" cy="250337"/>
          </a:xfrm>
          <a:prstGeom prst="rect">
            <a:avLst/>
          </a:prstGeom>
        </p:spPr>
        <p:txBody>
          <a:bodyPr vert="horz" lIns="91440" tIns="45720" rIns="91440" bIns="45720" rtlCol="0" anchor="ctr"/>
          <a:lstStyle>
            <a:lvl1pPr algn="ctr">
              <a:defRPr sz="10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PAGE  </a:t>
            </a:r>
            <a:fld id="{93005692-73BE-493E-93AB-ECD6027A7652}" type="slidenum">
              <a:rPr lang="en-US" smtClean="0"/>
              <a:pPr/>
              <a:t>‹#›</a:t>
            </a:fld>
            <a:endParaRPr lang="en-US" dirty="0"/>
          </a:p>
        </p:txBody>
      </p:sp>
      <p:grpSp>
        <p:nvGrpSpPr>
          <p:cNvPr id="14" name="Group 13"/>
          <p:cNvGrpSpPr/>
          <p:nvPr userDrawn="1"/>
        </p:nvGrpSpPr>
        <p:grpSpPr>
          <a:xfrm>
            <a:off x="0" y="0"/>
            <a:ext cx="12192000" cy="397164"/>
            <a:chOff x="0" y="0"/>
            <a:chExt cx="12192000" cy="397164"/>
          </a:xfrm>
        </p:grpSpPr>
        <p:sp>
          <p:nvSpPr>
            <p:cNvPr id="15" name="Rectangle 14"/>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3050818"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6097879"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3700157"/>
      </p:ext>
    </p:extLst>
  </p:cSld>
  <p:clrMap bg1="lt1" tx1="dk1" bg2="lt2" tx2="dk2" accent1="accent1" accent2="accent2" accent3="accent3" accent4="accent4" accent5="accent5" accent6="accent6" hlink="hlink" folHlink="folHlink"/>
  <p:sldLayoutIdLst>
    <p:sldLayoutId id="2147483669" r:id="rId1"/>
    <p:sldLayoutId id="2147483714" r:id="rId2"/>
    <p:sldLayoutId id="2147483715" r:id="rId3"/>
    <p:sldLayoutId id="2147483716" r:id="rId4"/>
    <p:sldLayoutId id="2147483670" r:id="rId5"/>
    <p:sldLayoutId id="2147483693" r:id="rId6"/>
    <p:sldLayoutId id="2147483671" r:id="rId7"/>
    <p:sldLayoutId id="2147483690" r:id="rId8"/>
    <p:sldLayoutId id="2147483672" r:id="rId9"/>
    <p:sldLayoutId id="2147483673" r:id="rId10"/>
    <p:sldLayoutId id="2147483674" r:id="rId11"/>
    <p:sldLayoutId id="2147483675" r:id="rId12"/>
    <p:sldLayoutId id="2147483710" r:id="rId13"/>
    <p:sldLayoutId id="2147483717" r:id="rId14"/>
    <p:sldLayoutId id="2147483718" r:id="rId15"/>
    <p:sldLayoutId id="2147483719" r:id="rId16"/>
    <p:sldLayoutId id="2147483720" r:id="rId17"/>
    <p:sldLayoutId id="2147483721" r:id="rId18"/>
    <p:sldLayoutId id="2147483712" r:id="rId19"/>
    <p:sldLayoutId id="2147483713" r:id="rId20"/>
    <p:sldLayoutId id="2147483722" r:id="rId21"/>
    <p:sldLayoutId id="2147483723"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5000"/>
        </a:lnSpc>
        <a:spcBef>
          <a:spcPct val="0"/>
        </a:spcBef>
        <a:buNone/>
        <a:defRPr sz="3600" b="1" kern="1200" spc="50" baseline="0">
          <a:solidFill>
            <a:schemeClr val="tx1"/>
          </a:solidFill>
          <a:latin typeface="+mj-lt"/>
          <a:ea typeface="+mj-ea"/>
          <a:cs typeface="+mj-cs"/>
        </a:defRPr>
      </a:lvl1pPr>
    </p:titleStyle>
    <p:body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10.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68.png"/></Relationships>
</file>

<file path=ppt/slides/_rels/slide16.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1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1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80.png"/><Relationship Id="rId4" Type="http://schemas.openxmlformats.org/officeDocument/2006/relationships/image" Target="../media/image83.png"/></Relationships>
</file>

<file path=ppt/slides/_rels/slide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21.jpe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jpeg"/><Relationship Id="rId2" Type="http://schemas.openxmlformats.org/officeDocument/2006/relationships/notesSlide" Target="../notesSlides/notesSlide2.xml"/><Relationship Id="rId16" Type="http://schemas.openxmlformats.org/officeDocument/2006/relationships/image" Target="../media/image34.png"/><Relationship Id="rId1" Type="http://schemas.openxmlformats.org/officeDocument/2006/relationships/slideLayout" Target="../slideLayouts/slideLayout13.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jpe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jpeg"/></Relationships>
</file>

<file path=ppt/slides/_rels/slide20.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78.png"/><Relationship Id="rId7" Type="http://schemas.openxmlformats.org/officeDocument/2006/relationships/image" Target="../media/image87.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2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94.png"/><Relationship Id="rId4" Type="http://schemas.openxmlformats.org/officeDocument/2006/relationships/image" Target="../media/image9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1.png"/><Relationship Id="rId3" Type="http://schemas.openxmlformats.org/officeDocument/2006/relationships/image" Target="../media/image32.jpeg"/><Relationship Id="rId7" Type="http://schemas.openxmlformats.org/officeDocument/2006/relationships/image" Target="../media/image25.png"/><Relationship Id="rId12" Type="http://schemas.openxmlformats.org/officeDocument/2006/relationships/image" Target="../media/image35.jpe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95.png"/><Relationship Id="rId9"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100.png"/></Relationships>
</file>

<file path=ppt/slides/_rels/slide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103.png"/><Relationship Id="rId4" Type="http://schemas.openxmlformats.org/officeDocument/2006/relationships/image" Target="../media/image102.png"/></Relationships>
</file>

<file path=ppt/slides/_rels/slide2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6.png"/><Relationship Id="rId3" Type="http://schemas.openxmlformats.org/officeDocument/2006/relationships/image" Target="../media/image33.jpe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5.jpeg"/><Relationship Id="rId2" Type="http://schemas.openxmlformats.org/officeDocument/2006/relationships/notesSlide" Target="../notesSlides/notesSlide3.xml"/><Relationship Id="rId16"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jpe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32.jpeg"/><Relationship Id="rId9" Type="http://schemas.openxmlformats.org/officeDocument/2006/relationships/image" Target="../media/image25.png"/><Relationship Id="rId14" Type="http://schemas.openxmlformats.org/officeDocument/2006/relationships/image" Target="../media/image30.png"/></Relationships>
</file>

<file path=ppt/slides/_rels/slide3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1.png"/><Relationship Id="rId3" Type="http://schemas.openxmlformats.org/officeDocument/2006/relationships/image" Target="../media/image32.jpeg"/><Relationship Id="rId7" Type="http://schemas.openxmlformats.org/officeDocument/2006/relationships/image" Target="../media/image25.png"/><Relationship Id="rId12" Type="http://schemas.openxmlformats.org/officeDocument/2006/relationships/image" Target="../media/image35.jpeg"/><Relationship Id="rId2" Type="http://schemas.openxmlformats.org/officeDocument/2006/relationships/notesSlide" Target="../notesSlides/notesSlide30.xml"/><Relationship Id="rId16" Type="http://schemas.openxmlformats.org/officeDocument/2006/relationships/image" Target="../media/image108.png"/><Relationship Id="rId1" Type="http://schemas.openxmlformats.org/officeDocument/2006/relationships/slideLayout" Target="../slideLayouts/slideLayout13.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19.png"/><Relationship Id="rId10" Type="http://schemas.openxmlformats.org/officeDocument/2006/relationships/image" Target="../media/image28.png"/><Relationship Id="rId4" Type="http://schemas.openxmlformats.org/officeDocument/2006/relationships/image" Target="../media/image95.png"/><Relationship Id="rId9" Type="http://schemas.openxmlformats.org/officeDocument/2006/relationships/image" Target="../media/image27.png"/><Relationship Id="rId14" Type="http://schemas.openxmlformats.org/officeDocument/2006/relationships/image" Target="../media/image33.jpeg"/></Relationships>
</file>

<file path=ppt/slides/_rels/slide3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1.xml"/><Relationship Id="rId1" Type="http://schemas.openxmlformats.org/officeDocument/2006/relationships/slideLayout" Target="../slideLayouts/slideLayout12.xml"/><Relationship Id="rId5" Type="http://schemas.openxmlformats.org/officeDocument/2006/relationships/image" Target="../media/image108.png"/><Relationship Id="rId4" Type="http://schemas.openxmlformats.org/officeDocument/2006/relationships/image" Target="../media/image110.png"/></Relationships>
</file>

<file path=ppt/slides/_rels/slide3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1.png"/><Relationship Id="rId3" Type="http://schemas.openxmlformats.org/officeDocument/2006/relationships/image" Target="../media/image32.jpeg"/><Relationship Id="rId7" Type="http://schemas.openxmlformats.org/officeDocument/2006/relationships/image" Target="../media/image25.png"/><Relationship Id="rId12" Type="http://schemas.openxmlformats.org/officeDocument/2006/relationships/image" Target="../media/image35.jpeg"/><Relationship Id="rId2" Type="http://schemas.openxmlformats.org/officeDocument/2006/relationships/notesSlide" Target="../notesSlides/notesSlide34.xml"/><Relationship Id="rId16" Type="http://schemas.openxmlformats.org/officeDocument/2006/relationships/image" Target="../media/image108.png"/><Relationship Id="rId1" Type="http://schemas.openxmlformats.org/officeDocument/2006/relationships/slideLayout" Target="../slideLayouts/slideLayout13.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19.png"/><Relationship Id="rId10" Type="http://schemas.openxmlformats.org/officeDocument/2006/relationships/image" Target="../media/image28.png"/><Relationship Id="rId4" Type="http://schemas.openxmlformats.org/officeDocument/2006/relationships/image" Target="../media/image95.png"/><Relationship Id="rId9" Type="http://schemas.openxmlformats.org/officeDocument/2006/relationships/image" Target="../media/image27.png"/><Relationship Id="rId14" Type="http://schemas.openxmlformats.org/officeDocument/2006/relationships/image" Target="../media/image33.jpeg"/></Relationships>
</file>

<file path=ppt/slides/_rels/slide3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3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117.png"/></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33.jpeg"/><Relationship Id="rId5" Type="http://schemas.openxmlformats.org/officeDocument/2006/relationships/image" Target="../media/image36.png"/><Relationship Id="rId4" Type="http://schemas.openxmlformats.org/officeDocument/2006/relationships/image" Target="../media/image32.jpeg"/></Relationships>
</file>

<file path=ppt/slides/_rels/slide40.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chart" Target="../charts/chart2.xml"/><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41.xml.rels><?xml version="1.0" encoding="UTF-8" standalone="yes"?>
<Relationships xmlns="http://schemas.openxmlformats.org/package/2006/relationships"><Relationship Id="rId3" Type="http://schemas.openxmlformats.org/officeDocument/2006/relationships/image" Target="../media/image122.tiff"/><Relationship Id="rId2" Type="http://schemas.openxmlformats.org/officeDocument/2006/relationships/notesSlide" Target="../notesSlides/notesSlide39.xml"/><Relationship Id="rId1" Type="http://schemas.openxmlformats.org/officeDocument/2006/relationships/slideLayout" Target="../slideLayouts/slideLayout5.xml"/><Relationship Id="rId5" Type="http://schemas.openxmlformats.org/officeDocument/2006/relationships/image" Target="../media/image124.png"/><Relationship Id="rId4" Type="http://schemas.openxmlformats.org/officeDocument/2006/relationships/image" Target="../media/image123.png"/></Relationships>
</file>

<file path=ppt/slides/_rels/slide4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1.png"/><Relationship Id="rId3" Type="http://schemas.openxmlformats.org/officeDocument/2006/relationships/image" Target="../media/image32.jpeg"/><Relationship Id="rId7" Type="http://schemas.openxmlformats.org/officeDocument/2006/relationships/image" Target="../media/image25.png"/><Relationship Id="rId12" Type="http://schemas.openxmlformats.org/officeDocument/2006/relationships/image" Target="../media/image35.jpeg"/><Relationship Id="rId17" Type="http://schemas.openxmlformats.org/officeDocument/2006/relationships/image" Target="../media/image125.jpeg"/><Relationship Id="rId2" Type="http://schemas.openxmlformats.org/officeDocument/2006/relationships/notesSlide" Target="../notesSlides/notesSlide40.xml"/><Relationship Id="rId16" Type="http://schemas.openxmlformats.org/officeDocument/2006/relationships/image" Target="../media/image108.png"/><Relationship Id="rId1" Type="http://schemas.openxmlformats.org/officeDocument/2006/relationships/slideLayout" Target="../slideLayouts/slideLayout13.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19.png"/><Relationship Id="rId10" Type="http://schemas.openxmlformats.org/officeDocument/2006/relationships/image" Target="../media/image28.png"/><Relationship Id="rId4" Type="http://schemas.openxmlformats.org/officeDocument/2006/relationships/image" Target="../media/image95.png"/><Relationship Id="rId9" Type="http://schemas.openxmlformats.org/officeDocument/2006/relationships/image" Target="../media/image27.png"/><Relationship Id="rId14" Type="http://schemas.openxmlformats.org/officeDocument/2006/relationships/image" Target="../media/image33.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1.png"/><Relationship Id="rId3" Type="http://schemas.openxmlformats.org/officeDocument/2006/relationships/image" Target="../media/image32.jpeg"/><Relationship Id="rId7" Type="http://schemas.openxmlformats.org/officeDocument/2006/relationships/image" Target="../media/image25.png"/><Relationship Id="rId12" Type="http://schemas.openxmlformats.org/officeDocument/2006/relationships/image" Target="../media/image35.jpeg"/><Relationship Id="rId17" Type="http://schemas.openxmlformats.org/officeDocument/2006/relationships/image" Target="../media/image125.jpeg"/><Relationship Id="rId2" Type="http://schemas.openxmlformats.org/officeDocument/2006/relationships/notesSlide" Target="../notesSlides/notesSlide43.xml"/><Relationship Id="rId16" Type="http://schemas.openxmlformats.org/officeDocument/2006/relationships/image" Target="../media/image108.png"/><Relationship Id="rId1" Type="http://schemas.openxmlformats.org/officeDocument/2006/relationships/slideLayout" Target="../slideLayouts/slideLayout13.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19.png"/><Relationship Id="rId10" Type="http://schemas.openxmlformats.org/officeDocument/2006/relationships/image" Target="../media/image28.png"/><Relationship Id="rId4" Type="http://schemas.openxmlformats.org/officeDocument/2006/relationships/image" Target="../media/image95.png"/><Relationship Id="rId9" Type="http://schemas.openxmlformats.org/officeDocument/2006/relationships/image" Target="../media/image27.png"/><Relationship Id="rId14" Type="http://schemas.openxmlformats.org/officeDocument/2006/relationships/image" Target="../media/image33.jpeg"/></Relationships>
</file>

<file path=ppt/slides/_rels/slide4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22.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126.png"/><Relationship Id="rId2" Type="http://schemas.openxmlformats.org/officeDocument/2006/relationships/notesSlide" Target="../notesSlides/notesSlide44.xml"/><Relationship Id="rId1" Type="http://schemas.openxmlformats.org/officeDocument/2006/relationships/slideLayout" Target="../slideLayouts/slideLayout13.xml"/><Relationship Id="rId6" Type="http://schemas.openxmlformats.org/officeDocument/2006/relationships/image" Target="../media/image26.png"/><Relationship Id="rId11" Type="http://schemas.openxmlformats.org/officeDocument/2006/relationships/image" Target="../media/image108.png"/><Relationship Id="rId5" Type="http://schemas.openxmlformats.org/officeDocument/2006/relationships/image" Target="../media/image25.png"/><Relationship Id="rId10" Type="http://schemas.openxmlformats.org/officeDocument/2006/relationships/image" Target="../media/image19.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127.png"/></Relationships>
</file>

<file path=ppt/slides/_rels/slide4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22.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126.png"/><Relationship Id="rId2" Type="http://schemas.openxmlformats.org/officeDocument/2006/relationships/notesSlide" Target="../notesSlides/notesSlide45.xml"/><Relationship Id="rId1" Type="http://schemas.openxmlformats.org/officeDocument/2006/relationships/slideLayout" Target="../slideLayouts/slideLayout13.xml"/><Relationship Id="rId6" Type="http://schemas.openxmlformats.org/officeDocument/2006/relationships/image" Target="../media/image26.png"/><Relationship Id="rId11" Type="http://schemas.openxmlformats.org/officeDocument/2006/relationships/image" Target="../media/image108.png"/><Relationship Id="rId5" Type="http://schemas.openxmlformats.org/officeDocument/2006/relationships/image" Target="../media/image25.png"/><Relationship Id="rId10" Type="http://schemas.openxmlformats.org/officeDocument/2006/relationships/image" Target="../media/image19.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127.png"/></Relationships>
</file>

<file path=ppt/slides/_rels/slide48.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21.jpe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jpeg"/><Relationship Id="rId2" Type="http://schemas.openxmlformats.org/officeDocument/2006/relationships/notesSlide" Target="../notesSlides/notesSlide46.xml"/><Relationship Id="rId16" Type="http://schemas.openxmlformats.org/officeDocument/2006/relationships/image" Target="../media/image34.png"/><Relationship Id="rId1" Type="http://schemas.openxmlformats.org/officeDocument/2006/relationships/slideLayout" Target="../slideLayouts/slideLayout13.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jpe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jpeg"/></Relationships>
</file>

<file path=ppt/slides/_rels/slide49.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4.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13.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32.png"/><Relationship Id="rId3" Type="http://schemas.openxmlformats.org/officeDocument/2006/relationships/image" Target="../media/image129.png"/><Relationship Id="rId7" Type="http://schemas.openxmlformats.org/officeDocument/2006/relationships/image" Target="../media/image15.png"/><Relationship Id="rId12" Type="http://schemas.openxmlformats.org/officeDocument/2006/relationships/image" Target="../media/image131.png"/><Relationship Id="rId2" Type="http://schemas.openxmlformats.org/officeDocument/2006/relationships/notesSlide" Target="../notesSlides/notesSlide50.xml"/><Relationship Id="rId1" Type="http://schemas.openxmlformats.org/officeDocument/2006/relationships/slideLayout" Target="../slideLayouts/slideLayout11.xml"/><Relationship Id="rId6" Type="http://schemas.openxmlformats.org/officeDocument/2006/relationships/image" Target="../media/image14.png"/><Relationship Id="rId11" Type="http://schemas.openxmlformats.org/officeDocument/2006/relationships/image" Target="../media/image130.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133.png"/></Relationships>
</file>

<file path=ppt/slides/_rels/slide53.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1.png"/><Relationship Id="rId7" Type="http://schemas.openxmlformats.org/officeDocument/2006/relationships/image" Target="../media/image137.png"/><Relationship Id="rId2" Type="http://schemas.openxmlformats.org/officeDocument/2006/relationships/notesSlide" Target="../notesSlides/notesSlide51.xml"/><Relationship Id="rId1" Type="http://schemas.openxmlformats.org/officeDocument/2006/relationships/slideLayout" Target="../slideLayouts/slideLayout11.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 Id="rId9" Type="http://schemas.openxmlformats.org/officeDocument/2006/relationships/image" Target="../media/image139.png"/></Relationships>
</file>

<file path=ppt/slides/_rels/slide54.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notesSlide" Target="../notesSlides/notesSlide52.xml"/><Relationship Id="rId1" Type="http://schemas.openxmlformats.org/officeDocument/2006/relationships/slideLayout" Target="../slideLayouts/slideLayout5.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5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1.png"/><Relationship Id="rId18" Type="http://schemas.openxmlformats.org/officeDocument/2006/relationships/image" Target="../media/image146.png"/><Relationship Id="rId3" Type="http://schemas.openxmlformats.org/officeDocument/2006/relationships/image" Target="../media/image32.jpeg"/><Relationship Id="rId7" Type="http://schemas.openxmlformats.org/officeDocument/2006/relationships/image" Target="../media/image25.png"/><Relationship Id="rId12" Type="http://schemas.openxmlformats.org/officeDocument/2006/relationships/image" Target="../media/image35.jpeg"/><Relationship Id="rId17" Type="http://schemas.openxmlformats.org/officeDocument/2006/relationships/image" Target="../media/image125.jpeg"/><Relationship Id="rId2" Type="http://schemas.openxmlformats.org/officeDocument/2006/relationships/notesSlide" Target="../notesSlides/notesSlide53.xml"/><Relationship Id="rId16" Type="http://schemas.openxmlformats.org/officeDocument/2006/relationships/image" Target="../media/image108.png"/><Relationship Id="rId1" Type="http://schemas.openxmlformats.org/officeDocument/2006/relationships/slideLayout" Target="../slideLayouts/slideLayout13.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19.png"/><Relationship Id="rId10" Type="http://schemas.openxmlformats.org/officeDocument/2006/relationships/image" Target="../media/image28.png"/><Relationship Id="rId4" Type="http://schemas.openxmlformats.org/officeDocument/2006/relationships/image" Target="../media/image95.png"/><Relationship Id="rId9" Type="http://schemas.openxmlformats.org/officeDocument/2006/relationships/image" Target="../media/image27.png"/><Relationship Id="rId14" Type="http://schemas.openxmlformats.org/officeDocument/2006/relationships/image" Target="../media/image33.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6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51.tiff"/><Relationship Id="rId18" Type="http://schemas.openxmlformats.org/officeDocument/2006/relationships/image" Target="../media/image155.tiff"/><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50.png"/><Relationship Id="rId17" Type="http://schemas.openxmlformats.org/officeDocument/2006/relationships/image" Target="../media/image154.tiff"/><Relationship Id="rId2" Type="http://schemas.openxmlformats.org/officeDocument/2006/relationships/notesSlide" Target="../notesSlides/notesSlide57.xml"/><Relationship Id="rId16" Type="http://schemas.openxmlformats.org/officeDocument/2006/relationships/image" Target="../media/image153.tiff"/><Relationship Id="rId1" Type="http://schemas.openxmlformats.org/officeDocument/2006/relationships/slideLayout" Target="../slideLayouts/slideLayout11.xml"/><Relationship Id="rId6" Type="http://schemas.openxmlformats.org/officeDocument/2006/relationships/diagramColors" Target="../diagrams/colors1.xml"/><Relationship Id="rId11" Type="http://schemas.openxmlformats.org/officeDocument/2006/relationships/image" Target="../media/image149.png"/><Relationship Id="rId5" Type="http://schemas.openxmlformats.org/officeDocument/2006/relationships/diagramQuickStyle" Target="../diagrams/quickStyle1.xml"/><Relationship Id="rId15" Type="http://schemas.openxmlformats.org/officeDocument/2006/relationships/image" Target="../media/image152.tiff"/><Relationship Id="rId10" Type="http://schemas.openxmlformats.org/officeDocument/2006/relationships/image" Target="../media/image148.png"/><Relationship Id="rId19" Type="http://schemas.openxmlformats.org/officeDocument/2006/relationships/image" Target="../media/image156.tiff"/><Relationship Id="rId4" Type="http://schemas.openxmlformats.org/officeDocument/2006/relationships/diagramLayout" Target="../diagrams/layout1.xml"/><Relationship Id="rId9" Type="http://schemas.openxmlformats.org/officeDocument/2006/relationships/image" Target="../media/image147.png"/><Relationship Id="rId14" Type="http://schemas.openxmlformats.org/officeDocument/2006/relationships/image" Target="../media/image122.tiff"/></Relationships>
</file>

<file path=ppt/slides/_rels/slide62.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1.tiff"/><Relationship Id="rId18" Type="http://schemas.openxmlformats.org/officeDocument/2006/relationships/image" Target="../media/image166.tiff"/><Relationship Id="rId3" Type="http://schemas.openxmlformats.org/officeDocument/2006/relationships/diagramData" Target="../diagrams/data2.xml"/><Relationship Id="rId21" Type="http://schemas.openxmlformats.org/officeDocument/2006/relationships/image" Target="../media/image167.png"/><Relationship Id="rId7" Type="http://schemas.microsoft.com/office/2007/relationships/diagramDrawing" Target="../diagrams/drawing2.xml"/><Relationship Id="rId12" Type="http://schemas.openxmlformats.org/officeDocument/2006/relationships/image" Target="../media/image160.tiff"/><Relationship Id="rId17" Type="http://schemas.openxmlformats.org/officeDocument/2006/relationships/image" Target="../media/image165.tiff"/><Relationship Id="rId2" Type="http://schemas.openxmlformats.org/officeDocument/2006/relationships/notesSlide" Target="../notesSlides/notesSlide58.xml"/><Relationship Id="rId16" Type="http://schemas.openxmlformats.org/officeDocument/2006/relationships/image" Target="../media/image164.tiff"/><Relationship Id="rId20" Type="http://schemas.openxmlformats.org/officeDocument/2006/relationships/image" Target="../media/image97.png"/><Relationship Id="rId1" Type="http://schemas.openxmlformats.org/officeDocument/2006/relationships/slideLayout" Target="../slideLayouts/slideLayout11.xml"/><Relationship Id="rId6" Type="http://schemas.openxmlformats.org/officeDocument/2006/relationships/diagramColors" Target="../diagrams/colors2.xml"/><Relationship Id="rId11" Type="http://schemas.openxmlformats.org/officeDocument/2006/relationships/image" Target="../media/image135.png"/><Relationship Id="rId5" Type="http://schemas.openxmlformats.org/officeDocument/2006/relationships/diagramQuickStyle" Target="../diagrams/quickStyle2.xml"/><Relationship Id="rId15" Type="http://schemas.openxmlformats.org/officeDocument/2006/relationships/image" Target="../media/image163.tiff"/><Relationship Id="rId10" Type="http://schemas.openxmlformats.org/officeDocument/2006/relationships/image" Target="../media/image159.png"/><Relationship Id="rId19" Type="http://schemas.openxmlformats.org/officeDocument/2006/relationships/image" Target="../media/image137.png"/><Relationship Id="rId4" Type="http://schemas.openxmlformats.org/officeDocument/2006/relationships/diagramLayout" Target="../diagrams/layout2.xml"/><Relationship Id="rId9" Type="http://schemas.openxmlformats.org/officeDocument/2006/relationships/image" Target="../media/image158.png"/><Relationship Id="rId14" Type="http://schemas.openxmlformats.org/officeDocument/2006/relationships/image" Target="../media/image162.tiff"/><Relationship Id="rId22" Type="http://schemas.openxmlformats.org/officeDocument/2006/relationships/chart" Target="../charts/chart3.xml"/></Relationships>
</file>

<file path=ppt/slides/_rels/slide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8.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9.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ACF69707-4172-E476-5C0A-A12C12CFF402}"/>
              </a:ext>
            </a:extLst>
          </p:cNvPr>
          <p:cNvPicPr>
            <a:picLocks noChangeAspect="1"/>
          </p:cNvPicPr>
          <p:nvPr/>
        </p:nvPicPr>
        <p:blipFill>
          <a:blip r:embed="rId3"/>
          <a:stretch>
            <a:fillRect/>
          </a:stretch>
        </p:blipFill>
        <p:spPr>
          <a:xfrm>
            <a:off x="9288579" y="2470209"/>
            <a:ext cx="2549054" cy="487416"/>
          </a:xfrm>
          <a:prstGeom prst="rect">
            <a:avLst/>
          </a:prstGeom>
        </p:spPr>
      </p:pic>
      <p:pic>
        <p:nvPicPr>
          <p:cNvPr id="30" name="Picture 29">
            <a:extLst>
              <a:ext uri="{FF2B5EF4-FFF2-40B4-BE49-F238E27FC236}">
                <a16:creationId xmlns:a16="http://schemas.microsoft.com/office/drawing/2014/main" id="{5805EE21-77C9-0C1D-CBFC-C120F1AB3610}"/>
              </a:ext>
            </a:extLst>
          </p:cNvPr>
          <p:cNvPicPr>
            <a:picLocks noChangeAspect="1"/>
          </p:cNvPicPr>
          <p:nvPr/>
        </p:nvPicPr>
        <p:blipFill>
          <a:blip r:embed="rId4"/>
          <a:stretch>
            <a:fillRect/>
          </a:stretch>
        </p:blipFill>
        <p:spPr>
          <a:xfrm>
            <a:off x="9584980" y="565534"/>
            <a:ext cx="2061352" cy="1218183"/>
          </a:xfrm>
          <a:prstGeom prst="rect">
            <a:avLst/>
          </a:prstGeom>
        </p:spPr>
      </p:pic>
      <p:pic>
        <p:nvPicPr>
          <p:cNvPr id="20" name="Picture 19">
            <a:extLst>
              <a:ext uri="{FF2B5EF4-FFF2-40B4-BE49-F238E27FC236}">
                <a16:creationId xmlns:a16="http://schemas.microsoft.com/office/drawing/2014/main" id="{55D20C8D-9F07-7154-1084-04E3A478568D}"/>
              </a:ext>
            </a:extLst>
          </p:cNvPr>
          <p:cNvPicPr>
            <a:picLocks noChangeAspect="1"/>
          </p:cNvPicPr>
          <p:nvPr/>
        </p:nvPicPr>
        <p:blipFill>
          <a:blip r:embed="rId5"/>
          <a:stretch>
            <a:fillRect/>
          </a:stretch>
        </p:blipFill>
        <p:spPr>
          <a:xfrm>
            <a:off x="4821473" y="1180449"/>
            <a:ext cx="2549054" cy="1533468"/>
          </a:xfrm>
          <a:prstGeom prst="rect">
            <a:avLst/>
          </a:prstGeom>
        </p:spPr>
      </p:pic>
      <p:sp>
        <p:nvSpPr>
          <p:cNvPr id="3" name="Subtitle 2"/>
          <p:cNvSpPr>
            <a:spLocks noGrp="1"/>
          </p:cNvSpPr>
          <p:nvPr>
            <p:ph type="subTitle" idx="1"/>
          </p:nvPr>
        </p:nvSpPr>
        <p:spPr>
          <a:xfrm>
            <a:off x="7785972" y="5684204"/>
            <a:ext cx="3746792" cy="1173796"/>
          </a:xfrm>
        </p:spPr>
        <p:txBody>
          <a:bodyPr>
            <a:normAutofit/>
          </a:bodyPr>
          <a:lstStyle/>
          <a:p>
            <a:r>
              <a:rPr lang="en-US" altLang="zh-CN" sz="1600" dirty="0">
                <a:latin typeface="Helvetica Neue Light" panose="02000403000000020004" pitchFamily="2" charset="0"/>
                <a:ea typeface="Helvetica Neue Light" panose="02000403000000020004" pitchFamily="2" charset="0"/>
                <a:cs typeface="Helvetica Neue" panose="02000503000000020004" pitchFamily="2" charset="0"/>
              </a:rPr>
              <a:t>CHEM 794 Seminar Presentation</a:t>
            </a:r>
            <a:endParaRPr lang="en-US" sz="1600" dirty="0"/>
          </a:p>
          <a:p>
            <a:r>
              <a:rPr lang="en-US" altLang="zh-CN" sz="1600" dirty="0">
                <a:latin typeface="Helvetica Neue Light" panose="02000403000000020004" pitchFamily="2" charset="0"/>
                <a:ea typeface="Helvetica Neue Light" panose="02000403000000020004" pitchFamily="2" charset="0"/>
                <a:cs typeface="Helvetica Neue" panose="02000503000000020004" pitchFamily="2" charset="0"/>
              </a:rPr>
              <a:t>Benny Jun Chen</a:t>
            </a:r>
            <a:br>
              <a:rPr lang="en-US" dirty="0"/>
            </a:br>
            <a:endParaRPr lang="en-US" dirty="0"/>
          </a:p>
        </p:txBody>
      </p:sp>
      <p:sp>
        <p:nvSpPr>
          <p:cNvPr id="10" name="Date Placeholder 9"/>
          <p:cNvSpPr>
            <a:spLocks noGrp="1"/>
          </p:cNvSpPr>
          <p:nvPr>
            <p:ph type="dt" sz="half" idx="10"/>
          </p:nvPr>
        </p:nvSpPr>
        <p:spPr>
          <a:xfrm>
            <a:off x="10349848" y="5257153"/>
            <a:ext cx="1182916" cy="377962"/>
          </a:xfrm>
          <a:solidFill>
            <a:schemeClr val="accent1">
              <a:lumMod val="75000"/>
            </a:schemeClr>
          </a:solidFill>
        </p:spPr>
        <p:txBody>
          <a:bodyPr/>
          <a:lstStyle/>
          <a:p>
            <a:fld id="{4E14D485-9E4C-422A-874A-A7B0EA07F166}" type="datetime1">
              <a:rPr lang="en-US" smtClean="0">
                <a:solidFill>
                  <a:schemeClr val="bg1"/>
                </a:solidFill>
              </a:rPr>
              <a:t>7/22/2024</a:t>
            </a:fld>
            <a:endParaRPr lang="en-US" dirty="0">
              <a:solidFill>
                <a:schemeClr val="bg1"/>
              </a:solidFill>
            </a:endParaRPr>
          </a:p>
        </p:txBody>
      </p:sp>
      <p:sp>
        <p:nvSpPr>
          <p:cNvPr id="23" name="Arrow: Right 22">
            <a:extLst>
              <a:ext uri="{FF2B5EF4-FFF2-40B4-BE49-F238E27FC236}">
                <a16:creationId xmlns:a16="http://schemas.microsoft.com/office/drawing/2014/main" id="{E60AB02E-F9C3-4A01-A473-2F9981FFF049}"/>
              </a:ext>
            </a:extLst>
          </p:cNvPr>
          <p:cNvSpPr/>
          <p:nvPr/>
        </p:nvSpPr>
        <p:spPr>
          <a:xfrm>
            <a:off x="2839005" y="1444092"/>
            <a:ext cx="2014676" cy="996582"/>
          </a:xfrm>
          <a:prstGeom prst="right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A" altLang="zh-CN" dirty="0"/>
              <a:t>Diabatization</a:t>
            </a:r>
            <a:endParaRPr lang="zh-CN" altLang="en-US" dirty="0"/>
          </a:p>
        </p:txBody>
      </p:sp>
      <p:sp>
        <p:nvSpPr>
          <p:cNvPr id="25" name="Subtitle 2">
            <a:extLst>
              <a:ext uri="{FF2B5EF4-FFF2-40B4-BE49-F238E27FC236}">
                <a16:creationId xmlns:a16="http://schemas.microsoft.com/office/drawing/2014/main" id="{4961D989-C29B-4733-8F04-FCA9C51C6DC8}"/>
              </a:ext>
            </a:extLst>
          </p:cNvPr>
          <p:cNvSpPr txBox="1">
            <a:spLocks/>
          </p:cNvSpPr>
          <p:nvPr/>
        </p:nvSpPr>
        <p:spPr>
          <a:xfrm>
            <a:off x="1042136" y="3867169"/>
            <a:ext cx="8770620" cy="666549"/>
          </a:xfrm>
          <a:prstGeom prst="rect">
            <a:avLst/>
          </a:prstGeom>
        </p:spPr>
        <p:txBody>
          <a:bodyPr vert="horz" lIns="0" tIns="45720" rIns="91440" bIns="45720" rtlCol="0" anchor="t">
            <a:normAutofit/>
          </a:bodyPr>
          <a:lstStyle>
            <a:lvl1pPr marL="0" indent="0" algn="l" defTabSz="914400" rtl="0" eaLnBrk="1" latinLnBrk="0" hangingPunct="1">
              <a:lnSpc>
                <a:spcPct val="100000"/>
              </a:lnSpc>
              <a:spcBef>
                <a:spcPts val="800"/>
              </a:spcBef>
              <a:spcAft>
                <a:spcPts val="800"/>
              </a:spcAft>
              <a:buClr>
                <a:schemeClr val="tx1"/>
              </a:buClr>
              <a:buSzPct val="85000"/>
              <a:buFont typeface="Wingdings" charset="2"/>
              <a:buNone/>
              <a:defRPr sz="1500" b="0" kern="1200">
                <a:solidFill>
                  <a:schemeClr val="tx1">
                    <a:lumMod val="50000"/>
                    <a:lumOff val="50000"/>
                  </a:schemeClr>
                </a:solidFill>
                <a:latin typeface="+mn-lt"/>
                <a:ea typeface="+mn-ea"/>
                <a:cs typeface="+mn-cs"/>
              </a:defRPr>
            </a:lvl1pPr>
            <a:lvl2pPr marL="457200" indent="0" algn="ctr" defTabSz="914400" rtl="0" eaLnBrk="1" latinLnBrk="0" hangingPunct="1">
              <a:lnSpc>
                <a:spcPct val="100000"/>
              </a:lnSpc>
              <a:spcBef>
                <a:spcPts val="800"/>
              </a:spcBef>
              <a:spcAft>
                <a:spcPts val="800"/>
              </a:spcAft>
              <a:buClr>
                <a:schemeClr val="tx1"/>
              </a:buClr>
              <a:buSzPct val="85000"/>
              <a:buFont typeface="Wingdings" charset="2"/>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800"/>
              </a:spcBef>
              <a:spcAft>
                <a:spcPts val="800"/>
              </a:spcAft>
              <a:buClr>
                <a:schemeClr val="tx1"/>
              </a:buClr>
              <a:buSzPct val="85000"/>
              <a:buFont typeface="Wingdings" charset="2"/>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800"/>
              </a:spcBef>
              <a:spcAft>
                <a:spcPts val="800"/>
              </a:spcAft>
              <a:buClr>
                <a:schemeClr val="tx1"/>
              </a:buClr>
              <a:buSzPct val="85000"/>
              <a:buFont typeface="Wingdings" charset="2"/>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800"/>
              </a:spcBef>
              <a:spcAft>
                <a:spcPts val="800"/>
              </a:spcAft>
              <a:buClr>
                <a:schemeClr val="tx1"/>
              </a:buClr>
              <a:buSzPct val="85000"/>
              <a:buFont typeface="Wingdings" charset="2"/>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zh-CN" altLang="en-US" sz="1800" dirty="0">
              <a:solidFill>
                <a:schemeClr val="tx1">
                  <a:lumMod val="85000"/>
                  <a:lumOff val="15000"/>
                </a:schemeClr>
              </a:solidFill>
            </a:endParaRPr>
          </a:p>
          <a:p>
            <a:endParaRPr lang="zh-CN" altLang="en-US" dirty="0"/>
          </a:p>
        </p:txBody>
      </p:sp>
      <p:grpSp>
        <p:nvGrpSpPr>
          <p:cNvPr id="2" name="Group 1">
            <a:extLst>
              <a:ext uri="{FF2B5EF4-FFF2-40B4-BE49-F238E27FC236}">
                <a16:creationId xmlns:a16="http://schemas.microsoft.com/office/drawing/2014/main" id="{D31EE6D1-01D8-C1DC-D655-8EE55DD9D498}"/>
              </a:ext>
            </a:extLst>
          </p:cNvPr>
          <p:cNvGrpSpPr/>
          <p:nvPr/>
        </p:nvGrpSpPr>
        <p:grpSpPr>
          <a:xfrm>
            <a:off x="289325" y="1225825"/>
            <a:ext cx="2549680" cy="1332191"/>
            <a:chOff x="1042137" y="774591"/>
            <a:chExt cx="2549680" cy="1332191"/>
          </a:xfrm>
        </p:grpSpPr>
        <p:sp>
          <p:nvSpPr>
            <p:cNvPr id="27" name="Rectangle: Rounded Corners 26">
              <a:extLst>
                <a:ext uri="{FF2B5EF4-FFF2-40B4-BE49-F238E27FC236}">
                  <a16:creationId xmlns:a16="http://schemas.microsoft.com/office/drawing/2014/main" id="{FD584C68-6884-4299-B4D6-0A6AAEC85E31}"/>
                </a:ext>
              </a:extLst>
            </p:cNvPr>
            <p:cNvSpPr/>
            <p:nvPr/>
          </p:nvSpPr>
          <p:spPr>
            <a:xfrm>
              <a:off x="1042137" y="774591"/>
              <a:ext cx="2549680" cy="1332191"/>
            </a:xfrm>
            <a:prstGeom prst="roundRect">
              <a:avLst>
                <a:gd name="adj" fmla="val 5445"/>
              </a:avLst>
            </a:prstGeom>
            <a:solidFill>
              <a:srgbClr val="8080CC"/>
            </a:solidFill>
            <a:ln>
              <a:noFill/>
            </a:ln>
            <a:effectLst>
              <a:outerShdw blurRad="177800" dist="38100" dir="8100000" algn="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Picture 15" descr="A picture containing chart&#10;&#10;Description automatically generated">
              <a:extLst>
                <a:ext uri="{FF2B5EF4-FFF2-40B4-BE49-F238E27FC236}">
                  <a16:creationId xmlns:a16="http://schemas.microsoft.com/office/drawing/2014/main" id="{347D557C-EE9D-4A72-97A5-E75E6A91FCB5}"/>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30571" t="7325" r="29730" b="18828"/>
            <a:stretch/>
          </p:blipFill>
          <p:spPr>
            <a:xfrm rot="6300000">
              <a:off x="1921879" y="984681"/>
              <a:ext cx="399783" cy="383648"/>
            </a:xfrm>
            <a:prstGeom prst="rect">
              <a:avLst/>
            </a:prstGeom>
          </p:spPr>
        </p:pic>
        <p:pic>
          <p:nvPicPr>
            <p:cNvPr id="7" name="Picture 6" descr="Icon&#10;&#10;Description automatically generated with low confidence">
              <a:extLst>
                <a:ext uri="{FF2B5EF4-FFF2-40B4-BE49-F238E27FC236}">
                  <a16:creationId xmlns:a16="http://schemas.microsoft.com/office/drawing/2014/main" id="{437DF0A3-3566-4FC4-A87B-5BDFFFB32D73}"/>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l="24019" t="2018" r="21065" b="25882"/>
            <a:stretch/>
          </p:blipFill>
          <p:spPr>
            <a:xfrm>
              <a:off x="1351069" y="988844"/>
              <a:ext cx="449880" cy="304716"/>
            </a:xfrm>
            <a:prstGeom prst="rect">
              <a:avLst/>
            </a:prstGeom>
          </p:spPr>
        </p:pic>
        <p:pic>
          <p:nvPicPr>
            <p:cNvPr id="5" name="Picture 4" descr="A picture containing icon&#10;&#10;Description automatically generated">
              <a:extLst>
                <a:ext uri="{FF2B5EF4-FFF2-40B4-BE49-F238E27FC236}">
                  <a16:creationId xmlns:a16="http://schemas.microsoft.com/office/drawing/2014/main" id="{8167B1B6-B759-4321-92F6-EA21B2DF7934}"/>
                </a:ext>
              </a:extLst>
            </p:cNvPr>
            <p:cNvPicPr>
              <a:picLocks noChangeAspect="1"/>
            </p:cNvPicPr>
            <p:nvPr/>
          </p:nvPicPr>
          <p:blipFill rotWithShape="1">
            <a:blip r:embed="rId8" cstate="hqprint">
              <a:extLst>
                <a:ext uri="{28A0092B-C50C-407E-A947-70E740481C1C}">
                  <a14:useLocalDpi xmlns:a14="http://schemas.microsoft.com/office/drawing/2010/main" val="0"/>
                </a:ext>
              </a:extLst>
            </a:blip>
            <a:srcRect l="24889" t="-1" r="25037" b="3196"/>
            <a:stretch/>
          </p:blipFill>
          <p:spPr>
            <a:xfrm rot="3928480" flipV="1">
              <a:off x="1832985" y="1572579"/>
              <a:ext cx="465143" cy="427898"/>
            </a:xfrm>
            <a:prstGeom prst="rect">
              <a:avLst/>
            </a:prstGeom>
          </p:spPr>
        </p:pic>
        <p:pic>
          <p:nvPicPr>
            <p:cNvPr id="12" name="Picture 11" descr="A picture containing accessory&#10;&#10;Description automatically generated">
              <a:extLst>
                <a:ext uri="{FF2B5EF4-FFF2-40B4-BE49-F238E27FC236}">
                  <a16:creationId xmlns:a16="http://schemas.microsoft.com/office/drawing/2014/main" id="{F8D4311C-CE4D-491D-8E40-BCD127170F85}"/>
                </a:ext>
              </a:extLst>
            </p:cNvPr>
            <p:cNvPicPr>
              <a:picLocks noChangeAspect="1"/>
            </p:cNvPicPr>
            <p:nvPr/>
          </p:nvPicPr>
          <p:blipFill rotWithShape="1">
            <a:blip r:embed="rId9" cstate="hqprint">
              <a:extLst>
                <a:ext uri="{28A0092B-C50C-407E-A947-70E740481C1C}">
                  <a14:useLocalDpi xmlns:a14="http://schemas.microsoft.com/office/drawing/2010/main" val="0"/>
                </a:ext>
              </a:extLst>
            </a:blip>
            <a:srcRect l="30460" t="17161" r="30102" b="14463"/>
            <a:stretch/>
          </p:blipFill>
          <p:spPr>
            <a:xfrm>
              <a:off x="2656445" y="1293560"/>
              <a:ext cx="837929" cy="749467"/>
            </a:xfrm>
            <a:prstGeom prst="rect">
              <a:avLst/>
            </a:prstGeom>
          </p:spPr>
        </p:pic>
        <p:pic>
          <p:nvPicPr>
            <p:cNvPr id="14" name="Picture 13" descr="A picture containing metal&#10;&#10;Description automatically generated">
              <a:extLst>
                <a:ext uri="{FF2B5EF4-FFF2-40B4-BE49-F238E27FC236}">
                  <a16:creationId xmlns:a16="http://schemas.microsoft.com/office/drawing/2014/main" id="{B1AFB204-4798-4095-9F55-DB2D3416C6EC}"/>
                </a:ext>
              </a:extLst>
            </p:cNvPr>
            <p:cNvPicPr>
              <a:picLocks noChangeAspect="1"/>
            </p:cNvPicPr>
            <p:nvPr/>
          </p:nvPicPr>
          <p:blipFill rotWithShape="1">
            <a:blip r:embed="rId10" cstate="hqprint">
              <a:extLst>
                <a:ext uri="{28A0092B-C50C-407E-A947-70E740481C1C}">
                  <a14:useLocalDpi xmlns:a14="http://schemas.microsoft.com/office/drawing/2010/main" val="0"/>
                </a:ext>
              </a:extLst>
            </a:blip>
            <a:srcRect l="29390" t="5927" r="29945" b="16341"/>
            <a:stretch/>
          </p:blipFill>
          <p:spPr>
            <a:xfrm rot="1800000">
              <a:off x="1148902" y="1356902"/>
              <a:ext cx="640873" cy="631996"/>
            </a:xfrm>
            <a:prstGeom prst="rect">
              <a:avLst/>
            </a:prstGeom>
          </p:spPr>
        </p:pic>
        <p:pic>
          <p:nvPicPr>
            <p:cNvPr id="18" name="Picture 17" descr="A picture containing outdoor object, device&#10;&#10;Description automatically generated">
              <a:extLst>
                <a:ext uri="{FF2B5EF4-FFF2-40B4-BE49-F238E27FC236}">
                  <a16:creationId xmlns:a16="http://schemas.microsoft.com/office/drawing/2014/main" id="{8401062F-662F-4E96-912A-F7AD9A3D7EA6}"/>
                </a:ext>
              </a:extLst>
            </p:cNvPr>
            <p:cNvPicPr>
              <a:picLocks noChangeAspect="1"/>
            </p:cNvPicPr>
            <p:nvPr/>
          </p:nvPicPr>
          <p:blipFill rotWithShape="1">
            <a:blip r:embed="rId11" cstate="hqprint">
              <a:extLst>
                <a:ext uri="{28A0092B-C50C-407E-A947-70E740481C1C}">
                  <a14:useLocalDpi xmlns:a14="http://schemas.microsoft.com/office/drawing/2010/main" val="0"/>
                </a:ext>
              </a:extLst>
            </a:blip>
            <a:srcRect l="27924" t="14982" r="26019" b="20219"/>
            <a:stretch/>
          </p:blipFill>
          <p:spPr>
            <a:xfrm rot="20700000">
              <a:off x="2968284" y="921450"/>
              <a:ext cx="381155" cy="276656"/>
            </a:xfrm>
            <a:prstGeom prst="rect">
              <a:avLst/>
            </a:prstGeom>
          </p:spPr>
        </p:pic>
        <p:pic>
          <p:nvPicPr>
            <p:cNvPr id="9" name="Picture 8" descr="A group of light bulbs&#10;&#10;Description automatically generated with low confidence">
              <a:extLst>
                <a:ext uri="{FF2B5EF4-FFF2-40B4-BE49-F238E27FC236}">
                  <a16:creationId xmlns:a16="http://schemas.microsoft.com/office/drawing/2014/main" id="{29A36BBD-4F47-4BFC-B726-A3F381D39024}"/>
                </a:ext>
              </a:extLst>
            </p:cNvPr>
            <p:cNvPicPr>
              <a:picLocks noChangeAspect="1"/>
            </p:cNvPicPr>
            <p:nvPr/>
          </p:nvPicPr>
          <p:blipFill rotWithShape="1">
            <a:blip r:embed="rId12" cstate="hqprint">
              <a:extLst>
                <a:ext uri="{28A0092B-C50C-407E-A947-70E740481C1C}">
                  <a14:useLocalDpi xmlns:a14="http://schemas.microsoft.com/office/drawing/2010/main" val="0"/>
                </a:ext>
              </a:extLst>
            </a:blip>
            <a:srcRect l="28090" t="5927" r="33779" b="21931"/>
            <a:stretch/>
          </p:blipFill>
          <p:spPr>
            <a:xfrm rot="21343078">
              <a:off x="2343382" y="1118444"/>
              <a:ext cx="528511" cy="515855"/>
            </a:xfrm>
            <a:prstGeom prst="rect">
              <a:avLst/>
            </a:prstGeom>
          </p:spPr>
        </p:pic>
      </p:grpSp>
      <p:sp>
        <p:nvSpPr>
          <p:cNvPr id="21" name="Arrow: Right 20">
            <a:extLst>
              <a:ext uri="{FF2B5EF4-FFF2-40B4-BE49-F238E27FC236}">
                <a16:creationId xmlns:a16="http://schemas.microsoft.com/office/drawing/2014/main" id="{9E19E9B0-1568-485B-CED3-BABDFAAB8DA1}"/>
              </a:ext>
            </a:extLst>
          </p:cNvPr>
          <p:cNvSpPr/>
          <p:nvPr/>
        </p:nvSpPr>
        <p:spPr>
          <a:xfrm>
            <a:off x="7338319" y="1444092"/>
            <a:ext cx="2014676" cy="996582"/>
          </a:xfrm>
          <a:prstGeom prst="right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CA" altLang="zh-CN" dirty="0"/>
              <a:t>VECC</a:t>
            </a:r>
            <a:endParaRPr lang="zh-CN" altLang="en-US" dirty="0"/>
          </a:p>
        </p:txBody>
      </p:sp>
      <p:pic>
        <p:nvPicPr>
          <p:cNvPr id="6" name="Picture 5">
            <a:extLst>
              <a:ext uri="{FF2B5EF4-FFF2-40B4-BE49-F238E27FC236}">
                <a16:creationId xmlns:a16="http://schemas.microsoft.com/office/drawing/2014/main" id="{460867CF-5B6E-36BF-8B08-8DA3DB08594E}"/>
              </a:ext>
            </a:extLst>
          </p:cNvPr>
          <p:cNvPicPr>
            <a:picLocks noChangeAspect="1"/>
          </p:cNvPicPr>
          <p:nvPr/>
        </p:nvPicPr>
        <p:blipFill>
          <a:blip r:embed="rId13"/>
          <a:stretch>
            <a:fillRect/>
          </a:stretch>
        </p:blipFill>
        <p:spPr>
          <a:xfrm>
            <a:off x="9813561" y="2191124"/>
            <a:ext cx="1626235" cy="440953"/>
          </a:xfrm>
          <a:prstGeom prst="rect">
            <a:avLst/>
          </a:prstGeom>
        </p:spPr>
      </p:pic>
      <p:sp>
        <p:nvSpPr>
          <p:cNvPr id="24" name="Title 1">
            <a:extLst>
              <a:ext uri="{FF2B5EF4-FFF2-40B4-BE49-F238E27FC236}">
                <a16:creationId xmlns:a16="http://schemas.microsoft.com/office/drawing/2014/main" id="{545E1DFC-1E48-4C82-A7C9-3580FF0F5658}"/>
              </a:ext>
            </a:extLst>
          </p:cNvPr>
          <p:cNvSpPr>
            <a:spLocks noGrp="1"/>
          </p:cNvSpPr>
          <p:nvPr>
            <p:ph type="ctrTitle"/>
          </p:nvPr>
        </p:nvSpPr>
        <p:spPr>
          <a:xfrm>
            <a:off x="571272" y="3325444"/>
            <a:ext cx="10961492" cy="1882620"/>
          </a:xfrm>
          <a:solidFill>
            <a:schemeClr val="tx1"/>
          </a:solidFill>
        </p:spPr>
        <p:txBody>
          <a:bodyPr/>
          <a:lstStyle/>
          <a:p>
            <a:pPr algn="ctr"/>
            <a:r>
              <a:rPr lang="en-US" altLang="zh-CN" sz="3200" dirty="0">
                <a:solidFill>
                  <a:schemeClr val="bg1"/>
                </a:solidFill>
                <a:highlight>
                  <a:srgbClr val="000000"/>
                </a:highlight>
                <a:latin typeface="HelveticaNeueLT Pro 55 Roman" panose="020B0604020202020204" pitchFamily="34" charset="0"/>
              </a:rPr>
              <a:t>Exploration of vibronic model diabatization protocols and vibrational electronic coupled cluster (VECC) Approaches to statistical mechanics and spectroscopy</a:t>
            </a:r>
            <a:endParaRPr lang="zh-CN" altLang="en-US" sz="3200" dirty="0"/>
          </a:p>
        </p:txBody>
      </p:sp>
      <p:pic>
        <p:nvPicPr>
          <p:cNvPr id="32" name="Picture 31">
            <a:extLst>
              <a:ext uri="{FF2B5EF4-FFF2-40B4-BE49-F238E27FC236}">
                <a16:creationId xmlns:a16="http://schemas.microsoft.com/office/drawing/2014/main" id="{0342DA86-5E94-E895-E79C-F81D8CA9ED45}"/>
              </a:ext>
            </a:extLst>
          </p:cNvPr>
          <p:cNvPicPr>
            <a:picLocks noChangeAspect="1"/>
          </p:cNvPicPr>
          <p:nvPr/>
        </p:nvPicPr>
        <p:blipFill>
          <a:blip r:embed="rId14"/>
          <a:stretch>
            <a:fillRect/>
          </a:stretch>
        </p:blipFill>
        <p:spPr>
          <a:xfrm>
            <a:off x="9341991" y="1934143"/>
            <a:ext cx="2442229" cy="416083"/>
          </a:xfrm>
          <a:prstGeom prst="rect">
            <a:avLst/>
          </a:prstGeom>
        </p:spPr>
      </p:pic>
    </p:spTree>
    <p:extLst>
      <p:ext uri="{BB962C8B-B14F-4D97-AF65-F5344CB8AC3E}">
        <p14:creationId xmlns:p14="http://schemas.microsoft.com/office/powerpoint/2010/main" val="1747079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4016C96-404E-9DA4-D8B7-2AF11A3795A7}"/>
              </a:ext>
            </a:extLst>
          </p:cNvPr>
          <p:cNvSpPr/>
          <p:nvPr/>
        </p:nvSpPr>
        <p:spPr>
          <a:xfrm>
            <a:off x="809032" y="3141169"/>
            <a:ext cx="2347341" cy="28264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NH3 – v01</a:t>
            </a:r>
            <a:endParaRPr lang="en-US" baseline="300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8" name="Rectangle 7">
            <a:extLst>
              <a:ext uri="{FF2B5EF4-FFF2-40B4-BE49-F238E27FC236}">
                <a16:creationId xmlns:a16="http://schemas.microsoft.com/office/drawing/2014/main" id="{0E2A9B80-9C8A-8B17-72CD-A05867C65299}"/>
              </a:ext>
            </a:extLst>
          </p:cNvPr>
          <p:cNvSpPr/>
          <p:nvPr/>
        </p:nvSpPr>
        <p:spPr>
          <a:xfrm>
            <a:off x="4664315" y="3135848"/>
            <a:ext cx="2347341" cy="28264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NH3 – v02</a:t>
            </a:r>
            <a:endParaRPr lang="en-US" baseline="300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0" name="Rectangle 9">
            <a:extLst>
              <a:ext uri="{FF2B5EF4-FFF2-40B4-BE49-F238E27FC236}">
                <a16:creationId xmlns:a16="http://schemas.microsoft.com/office/drawing/2014/main" id="{4D582A88-404A-F905-17C9-49E5209FC562}"/>
              </a:ext>
            </a:extLst>
          </p:cNvPr>
          <p:cNvSpPr/>
          <p:nvPr/>
        </p:nvSpPr>
        <p:spPr>
          <a:xfrm>
            <a:off x="8516273" y="3135848"/>
            <a:ext cx="2347341" cy="28264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NH3 – v03</a:t>
            </a:r>
            <a:endParaRPr lang="en-US" baseline="300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2" name="Rectangle 1">
            <a:extLst>
              <a:ext uri="{FF2B5EF4-FFF2-40B4-BE49-F238E27FC236}">
                <a16:creationId xmlns:a16="http://schemas.microsoft.com/office/drawing/2014/main" id="{55A80AA0-F615-55F6-9F43-9BD321EA5350}"/>
              </a:ext>
            </a:extLst>
          </p:cNvPr>
          <p:cNvSpPr/>
          <p:nvPr/>
        </p:nvSpPr>
        <p:spPr>
          <a:xfrm>
            <a:off x="2491782" y="6074772"/>
            <a:ext cx="2347341" cy="28264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NH3 – v05</a:t>
            </a:r>
            <a:endParaRPr lang="en-US" baseline="300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 name="Rectangle 2">
            <a:extLst>
              <a:ext uri="{FF2B5EF4-FFF2-40B4-BE49-F238E27FC236}">
                <a16:creationId xmlns:a16="http://schemas.microsoft.com/office/drawing/2014/main" id="{61611941-DA19-18DE-DAF8-FCD2A1FA9A64}"/>
              </a:ext>
            </a:extLst>
          </p:cNvPr>
          <p:cNvSpPr/>
          <p:nvPr/>
        </p:nvSpPr>
        <p:spPr>
          <a:xfrm>
            <a:off x="6347065" y="6069451"/>
            <a:ext cx="2347341" cy="28264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NH3 – v05</a:t>
            </a:r>
            <a:endParaRPr lang="en-US" baseline="300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5" name="Picture 4">
            <a:extLst>
              <a:ext uri="{FF2B5EF4-FFF2-40B4-BE49-F238E27FC236}">
                <a16:creationId xmlns:a16="http://schemas.microsoft.com/office/drawing/2014/main" id="{D6A7D991-80DF-0503-B788-9C06C4A3DBCA}"/>
              </a:ext>
            </a:extLst>
          </p:cNvPr>
          <p:cNvPicPr>
            <a:picLocks noChangeAspect="1"/>
          </p:cNvPicPr>
          <p:nvPr/>
        </p:nvPicPr>
        <p:blipFill>
          <a:blip r:embed="rId3"/>
          <a:stretch>
            <a:fillRect/>
          </a:stretch>
        </p:blipFill>
        <p:spPr>
          <a:xfrm>
            <a:off x="263107" y="874599"/>
            <a:ext cx="3220323" cy="2274353"/>
          </a:xfrm>
          <a:prstGeom prst="rect">
            <a:avLst/>
          </a:prstGeom>
        </p:spPr>
      </p:pic>
      <p:pic>
        <p:nvPicPr>
          <p:cNvPr id="9" name="Picture 8">
            <a:extLst>
              <a:ext uri="{FF2B5EF4-FFF2-40B4-BE49-F238E27FC236}">
                <a16:creationId xmlns:a16="http://schemas.microsoft.com/office/drawing/2014/main" id="{B98E2857-D172-7DD4-7DB9-4A1D41B0C47A}"/>
              </a:ext>
            </a:extLst>
          </p:cNvPr>
          <p:cNvPicPr>
            <a:picLocks noChangeAspect="1"/>
          </p:cNvPicPr>
          <p:nvPr/>
        </p:nvPicPr>
        <p:blipFill>
          <a:blip r:embed="rId4"/>
          <a:stretch>
            <a:fillRect/>
          </a:stretch>
        </p:blipFill>
        <p:spPr>
          <a:xfrm>
            <a:off x="4117557" y="856086"/>
            <a:ext cx="3220323" cy="2274953"/>
          </a:xfrm>
          <a:prstGeom prst="rect">
            <a:avLst/>
          </a:prstGeom>
        </p:spPr>
      </p:pic>
      <p:pic>
        <p:nvPicPr>
          <p:cNvPr id="13" name="Picture 12">
            <a:extLst>
              <a:ext uri="{FF2B5EF4-FFF2-40B4-BE49-F238E27FC236}">
                <a16:creationId xmlns:a16="http://schemas.microsoft.com/office/drawing/2014/main" id="{6156312A-690A-DF91-3A55-F4FD33C44329}"/>
              </a:ext>
            </a:extLst>
          </p:cNvPr>
          <p:cNvPicPr>
            <a:picLocks noChangeAspect="1"/>
          </p:cNvPicPr>
          <p:nvPr/>
        </p:nvPicPr>
        <p:blipFill>
          <a:blip r:embed="rId5"/>
          <a:stretch>
            <a:fillRect/>
          </a:stretch>
        </p:blipFill>
        <p:spPr>
          <a:xfrm>
            <a:off x="8089423" y="840238"/>
            <a:ext cx="3201040" cy="2274953"/>
          </a:xfrm>
          <a:prstGeom prst="rect">
            <a:avLst/>
          </a:prstGeom>
        </p:spPr>
      </p:pic>
      <p:pic>
        <p:nvPicPr>
          <p:cNvPr id="16" name="Picture 15">
            <a:extLst>
              <a:ext uri="{FF2B5EF4-FFF2-40B4-BE49-F238E27FC236}">
                <a16:creationId xmlns:a16="http://schemas.microsoft.com/office/drawing/2014/main" id="{669B3498-2D4B-6961-1BC2-06604DE17EC3}"/>
              </a:ext>
            </a:extLst>
          </p:cNvPr>
          <p:cNvPicPr>
            <a:picLocks noChangeAspect="1"/>
          </p:cNvPicPr>
          <p:nvPr/>
        </p:nvPicPr>
        <p:blipFill>
          <a:blip r:embed="rId6"/>
          <a:stretch>
            <a:fillRect/>
          </a:stretch>
        </p:blipFill>
        <p:spPr>
          <a:xfrm>
            <a:off x="2064932" y="3847542"/>
            <a:ext cx="3201040" cy="2241231"/>
          </a:xfrm>
          <a:prstGeom prst="rect">
            <a:avLst/>
          </a:prstGeom>
        </p:spPr>
      </p:pic>
      <p:pic>
        <p:nvPicPr>
          <p:cNvPr id="19" name="Picture 18">
            <a:extLst>
              <a:ext uri="{FF2B5EF4-FFF2-40B4-BE49-F238E27FC236}">
                <a16:creationId xmlns:a16="http://schemas.microsoft.com/office/drawing/2014/main" id="{58FDA952-FD68-9469-3D6F-7F1DE68FB92D}"/>
              </a:ext>
            </a:extLst>
          </p:cNvPr>
          <p:cNvPicPr>
            <a:picLocks noChangeAspect="1"/>
          </p:cNvPicPr>
          <p:nvPr/>
        </p:nvPicPr>
        <p:blipFill>
          <a:blip r:embed="rId7"/>
          <a:stretch>
            <a:fillRect/>
          </a:stretch>
        </p:blipFill>
        <p:spPr>
          <a:xfrm>
            <a:off x="5854315" y="3780794"/>
            <a:ext cx="3220323" cy="2288657"/>
          </a:xfrm>
          <a:prstGeom prst="rect">
            <a:avLst/>
          </a:prstGeom>
        </p:spPr>
      </p:pic>
      <p:sp>
        <p:nvSpPr>
          <p:cNvPr id="12" name="Title 1">
            <a:extLst>
              <a:ext uri="{FF2B5EF4-FFF2-40B4-BE49-F238E27FC236}">
                <a16:creationId xmlns:a16="http://schemas.microsoft.com/office/drawing/2014/main" id="{E6340B21-8B60-9794-F135-5968E4252019}"/>
              </a:ext>
            </a:extLst>
          </p:cNvPr>
          <p:cNvSpPr txBox="1">
            <a:spLocks/>
          </p:cNvSpPr>
          <p:nvPr/>
        </p:nvSpPr>
        <p:spPr>
          <a:xfrm>
            <a:off x="-197317" y="408123"/>
            <a:ext cx="11569729" cy="895927"/>
          </a:xfrm>
          <a:prstGeom prst="rect">
            <a:avLst/>
          </a:prstGeom>
        </p:spPr>
        <p:txBody>
          <a:bodyPr/>
          <a:lstStyle>
            <a:lvl1pPr algn="l" defTabSz="914400" rtl="0" eaLnBrk="1" latinLnBrk="0" hangingPunct="1">
              <a:lnSpc>
                <a:spcPct val="85000"/>
              </a:lnSpc>
              <a:spcBef>
                <a:spcPct val="0"/>
              </a:spcBef>
              <a:buNone/>
              <a:defRPr sz="3600" b="1" kern="1200" spc="50" baseline="0">
                <a:solidFill>
                  <a:schemeClr val="tx1"/>
                </a:solidFill>
                <a:latin typeface="+mj-lt"/>
                <a:ea typeface="+mj-ea"/>
                <a:cs typeface="+mj-cs"/>
              </a:defRPr>
            </a:lvl1pPr>
          </a:lstStyle>
          <a:p>
            <a:pPr algn="ctr"/>
            <a:r>
              <a:rPr lang="en-US" sz="4400" b="0" dirty="0">
                <a:latin typeface="Gill Sans MT" panose="020B0502020104020203" pitchFamily="34" charset="0"/>
              </a:rPr>
              <a:t>C</a:t>
            </a:r>
            <a:r>
              <a:rPr lang="en-CA" sz="4400" b="0" baseline="-25000" dirty="0">
                <a:latin typeface="Gill Sans MT" panose="020B0502020104020203" pitchFamily="34" charset="0"/>
              </a:rPr>
              <a:t>3V</a:t>
            </a:r>
            <a:r>
              <a:rPr lang="en-CA" sz="4400" b="0" dirty="0">
                <a:latin typeface="Gill Sans MT" panose="020B0502020104020203" pitchFamily="34" charset="0"/>
              </a:rPr>
              <a:t> NH3 omit v06 – Diabatic PES</a:t>
            </a:r>
            <a:endParaRPr lang="en-CA" sz="4400" dirty="0"/>
          </a:p>
        </p:txBody>
      </p:sp>
    </p:spTree>
    <p:extLst>
      <p:ext uri="{BB962C8B-B14F-4D97-AF65-F5344CB8AC3E}">
        <p14:creationId xmlns:p14="http://schemas.microsoft.com/office/powerpoint/2010/main" val="2756526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55027-C0B6-AA5E-7D94-5039D593FC36}"/>
              </a:ext>
            </a:extLst>
          </p:cNvPr>
          <p:cNvSpPr>
            <a:spLocks noGrp="1"/>
          </p:cNvSpPr>
          <p:nvPr>
            <p:ph type="title"/>
          </p:nvPr>
        </p:nvSpPr>
        <p:spPr/>
        <p:txBody>
          <a:bodyPr/>
          <a:lstStyle/>
          <a:p>
            <a:r>
              <a:rPr lang="en-CA" b="0" dirty="0">
                <a:latin typeface="Gill Sans MT" panose="020B0502020104020203" pitchFamily="34" charset="0"/>
              </a:rPr>
              <a:t>RhF</a:t>
            </a:r>
            <a:r>
              <a:rPr lang="en-CA" b="0" baseline="-25000" dirty="0">
                <a:latin typeface="Gill Sans MT" panose="020B0502020104020203" pitchFamily="34" charset="0"/>
              </a:rPr>
              <a:t>3</a:t>
            </a:r>
            <a:r>
              <a:rPr lang="en-CA" b="0" dirty="0">
                <a:latin typeface="Gill Sans MT" panose="020B0502020104020203" pitchFamily="34" charset="0"/>
              </a:rPr>
              <a:t> – CAS(</a:t>
            </a:r>
            <a:r>
              <a:rPr lang="en-CA" b="0" dirty="0"/>
              <a:t>6</a:t>
            </a:r>
            <a:r>
              <a:rPr lang="en-CA" b="0" dirty="0">
                <a:latin typeface="Gill Sans MT" panose="020B0502020104020203" pitchFamily="34" charset="0"/>
              </a:rPr>
              <a:t>e,5o) Active Space</a:t>
            </a:r>
            <a:endParaRPr lang="en-CA" dirty="0"/>
          </a:p>
        </p:txBody>
      </p:sp>
      <p:sp>
        <p:nvSpPr>
          <p:cNvPr id="5" name="Slide Number Placeholder 4">
            <a:extLst>
              <a:ext uri="{FF2B5EF4-FFF2-40B4-BE49-F238E27FC236}">
                <a16:creationId xmlns:a16="http://schemas.microsoft.com/office/drawing/2014/main" id="{E1ADB3D8-89E9-6978-53E6-4476C5F6C64D}"/>
              </a:ext>
            </a:extLst>
          </p:cNvPr>
          <p:cNvSpPr>
            <a:spLocks noGrp="1"/>
          </p:cNvSpPr>
          <p:nvPr>
            <p:ph type="sldNum" sz="quarter" idx="12"/>
          </p:nvPr>
        </p:nvSpPr>
        <p:spPr/>
        <p:txBody>
          <a:bodyPr/>
          <a:lstStyle/>
          <a:p>
            <a:r>
              <a:rPr lang="en-US" dirty="0"/>
              <a:t>PAGE  </a:t>
            </a:r>
            <a:fld id="{93005692-73BE-493E-93AB-ECD6027A7652}" type="slidenum">
              <a:rPr lang="en-US" smtClean="0"/>
              <a:pPr/>
              <a:t>11</a:t>
            </a:fld>
            <a:endParaRPr lang="en-US" dirty="0"/>
          </a:p>
        </p:txBody>
      </p:sp>
      <p:sp>
        <p:nvSpPr>
          <p:cNvPr id="92" name="Footer Placeholder 3">
            <a:extLst>
              <a:ext uri="{FF2B5EF4-FFF2-40B4-BE49-F238E27FC236}">
                <a16:creationId xmlns:a16="http://schemas.microsoft.com/office/drawing/2014/main" id="{6B7297EF-A5B0-E6D4-B79F-0B453289A400}"/>
              </a:ext>
            </a:extLst>
          </p:cNvPr>
          <p:cNvSpPr>
            <a:spLocks noGrp="1"/>
          </p:cNvSpPr>
          <p:nvPr>
            <p:ph type="ftr" sz="quarter" idx="11"/>
          </p:nvPr>
        </p:nvSpPr>
        <p:spPr>
          <a:xfrm>
            <a:off x="259882" y="6335309"/>
            <a:ext cx="5226517" cy="250337"/>
          </a:xfrm>
        </p:spPr>
        <p:txBody>
          <a:bodyPr/>
          <a:lstStyle/>
          <a:p>
            <a:r>
              <a:rPr lang="en-US" dirty="0"/>
              <a:t>Vibronic Models and VECC</a:t>
            </a:r>
          </a:p>
        </p:txBody>
      </p:sp>
      <p:sp>
        <p:nvSpPr>
          <p:cNvPr id="12" name="Rectangle 11">
            <a:extLst>
              <a:ext uri="{FF2B5EF4-FFF2-40B4-BE49-F238E27FC236}">
                <a16:creationId xmlns:a16="http://schemas.microsoft.com/office/drawing/2014/main" id="{B0B18138-3263-9C4C-DAB9-A63E46C6F10A}"/>
              </a:ext>
            </a:extLst>
          </p:cNvPr>
          <p:cNvSpPr/>
          <p:nvPr/>
        </p:nvSpPr>
        <p:spPr>
          <a:xfrm>
            <a:off x="6339656" y="1570682"/>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403FBA7C-5A80-A4BC-B2E3-AAF399D08B75}"/>
              </a:ext>
            </a:extLst>
          </p:cNvPr>
          <p:cNvSpPr/>
          <p:nvPr/>
        </p:nvSpPr>
        <p:spPr>
          <a:xfrm>
            <a:off x="6350308" y="1170405"/>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ight Brace 6">
            <a:extLst>
              <a:ext uri="{FF2B5EF4-FFF2-40B4-BE49-F238E27FC236}">
                <a16:creationId xmlns:a16="http://schemas.microsoft.com/office/drawing/2014/main" id="{DCC119DC-07FB-6B01-C419-BE68D9309BF8}"/>
              </a:ext>
            </a:extLst>
          </p:cNvPr>
          <p:cNvSpPr/>
          <p:nvPr/>
        </p:nvSpPr>
        <p:spPr>
          <a:xfrm>
            <a:off x="7995650" y="1109000"/>
            <a:ext cx="255361" cy="757873"/>
          </a:xfrm>
          <a:prstGeom prst="rightBrace">
            <a:avLst/>
          </a:prstGeom>
          <a:ln w="19050"/>
        </p:spPr>
        <p:style>
          <a:lnRef idx="1">
            <a:schemeClr val="accent3"/>
          </a:lnRef>
          <a:fillRef idx="0">
            <a:schemeClr val="accent3"/>
          </a:fillRef>
          <a:effectRef idx="0">
            <a:schemeClr val="accent3"/>
          </a:effectRef>
          <a:fontRef idx="minor">
            <a:schemeClr val="tx1"/>
          </a:fontRef>
        </p:style>
        <p:txBody>
          <a:bodyPr rtlCol="0" anchor="ctr"/>
          <a:lstStyle/>
          <a:p>
            <a:pPr algn="ctr"/>
            <a:endParaRPr lang="en-CA" dirty="0"/>
          </a:p>
        </p:txBody>
      </p:sp>
      <p:grpSp>
        <p:nvGrpSpPr>
          <p:cNvPr id="9" name="Group 8">
            <a:extLst>
              <a:ext uri="{FF2B5EF4-FFF2-40B4-BE49-F238E27FC236}">
                <a16:creationId xmlns:a16="http://schemas.microsoft.com/office/drawing/2014/main" id="{9BFBF769-C620-FF86-982D-14489A4807A5}"/>
              </a:ext>
            </a:extLst>
          </p:cNvPr>
          <p:cNvGrpSpPr/>
          <p:nvPr/>
        </p:nvGrpSpPr>
        <p:grpSpPr>
          <a:xfrm>
            <a:off x="6354389" y="5552866"/>
            <a:ext cx="501657" cy="566229"/>
            <a:chOff x="6015831" y="3597790"/>
            <a:chExt cx="501657" cy="566229"/>
          </a:xfrm>
        </p:grpSpPr>
        <p:sp>
          <p:nvSpPr>
            <p:cNvPr id="22" name="Arrow: Right 21">
              <a:extLst>
                <a:ext uri="{FF2B5EF4-FFF2-40B4-BE49-F238E27FC236}">
                  <a16:creationId xmlns:a16="http://schemas.microsoft.com/office/drawing/2014/main" id="{EAB78B9B-04E9-15E1-3283-38CC75A9D6CD}"/>
                </a:ext>
              </a:extLst>
            </p:cNvPr>
            <p:cNvSpPr/>
            <p:nvPr/>
          </p:nvSpPr>
          <p:spPr>
            <a:xfrm rot="5400000">
              <a:off x="6166243" y="3866371"/>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23" name="Arrow: Right 22">
              <a:extLst>
                <a:ext uri="{FF2B5EF4-FFF2-40B4-BE49-F238E27FC236}">
                  <a16:creationId xmlns:a16="http://schemas.microsoft.com/office/drawing/2014/main" id="{147BB863-677F-DE01-11BB-D2B66B52E612}"/>
                </a:ext>
              </a:extLst>
            </p:cNvPr>
            <p:cNvSpPr/>
            <p:nvPr/>
          </p:nvSpPr>
          <p:spPr>
            <a:xfrm rot="16200000">
              <a:off x="5955499" y="3738291"/>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24" name="Rectangle 23">
              <a:extLst>
                <a:ext uri="{FF2B5EF4-FFF2-40B4-BE49-F238E27FC236}">
                  <a16:creationId xmlns:a16="http://schemas.microsoft.com/office/drawing/2014/main" id="{933896D4-BEA6-CB98-44BA-021710281F70}"/>
                </a:ext>
              </a:extLst>
            </p:cNvPr>
            <p:cNvSpPr/>
            <p:nvPr/>
          </p:nvSpPr>
          <p:spPr>
            <a:xfrm>
              <a:off x="6015831" y="3816865"/>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4" name="Right Brace 13">
            <a:extLst>
              <a:ext uri="{FF2B5EF4-FFF2-40B4-BE49-F238E27FC236}">
                <a16:creationId xmlns:a16="http://schemas.microsoft.com/office/drawing/2014/main" id="{402CC2C0-1F03-FDEE-5294-F66F263FAF0B}"/>
              </a:ext>
            </a:extLst>
          </p:cNvPr>
          <p:cNvSpPr/>
          <p:nvPr/>
        </p:nvSpPr>
        <p:spPr>
          <a:xfrm>
            <a:off x="7984998" y="2042186"/>
            <a:ext cx="315564" cy="2887395"/>
          </a:xfrm>
          <a:prstGeom prst="rightBrace">
            <a:avLst>
              <a:gd name="adj1" fmla="val 8333"/>
              <a:gd name="adj2" fmla="val 48326"/>
            </a:avLst>
          </a:prstGeom>
          <a:ln w="19050"/>
        </p:spPr>
        <p:style>
          <a:lnRef idx="1">
            <a:schemeClr val="accent3"/>
          </a:lnRef>
          <a:fillRef idx="0">
            <a:schemeClr val="accent3"/>
          </a:fillRef>
          <a:effectRef idx="0">
            <a:schemeClr val="accent3"/>
          </a:effectRef>
          <a:fontRef idx="minor">
            <a:schemeClr val="tx1"/>
          </a:fontRef>
        </p:style>
        <p:txBody>
          <a:bodyPr rtlCol="0" anchor="ctr"/>
          <a:lstStyle/>
          <a:p>
            <a:pPr algn="ctr"/>
            <a:endParaRPr lang="en-CA"/>
          </a:p>
        </p:txBody>
      </p:sp>
      <p:sp>
        <p:nvSpPr>
          <p:cNvPr id="16" name="Frame 15">
            <a:extLst>
              <a:ext uri="{FF2B5EF4-FFF2-40B4-BE49-F238E27FC236}">
                <a16:creationId xmlns:a16="http://schemas.microsoft.com/office/drawing/2014/main" id="{35EA39C3-392A-48B2-5AA6-E950B77FF2AD}"/>
              </a:ext>
            </a:extLst>
          </p:cNvPr>
          <p:cNvSpPr/>
          <p:nvPr/>
        </p:nvSpPr>
        <p:spPr>
          <a:xfrm rot="5400000" flipV="1">
            <a:off x="4966920" y="-72366"/>
            <a:ext cx="895928" cy="4774408"/>
          </a:xfrm>
          <a:prstGeom prst="frame">
            <a:avLst>
              <a:gd name="adj1" fmla="val 1746"/>
            </a:avLst>
          </a:prstGeom>
          <a:solidFill>
            <a:srgbClr val="FF00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53" name="Group 52">
            <a:extLst>
              <a:ext uri="{FF2B5EF4-FFF2-40B4-BE49-F238E27FC236}">
                <a16:creationId xmlns:a16="http://schemas.microsoft.com/office/drawing/2014/main" id="{EF695A26-B0E9-3AAD-4183-60556AADB0D5}"/>
              </a:ext>
            </a:extLst>
          </p:cNvPr>
          <p:cNvGrpSpPr/>
          <p:nvPr/>
        </p:nvGrpSpPr>
        <p:grpSpPr>
          <a:xfrm>
            <a:off x="6353169" y="5008723"/>
            <a:ext cx="501657" cy="566229"/>
            <a:chOff x="6015831" y="3597790"/>
            <a:chExt cx="501657" cy="566229"/>
          </a:xfrm>
        </p:grpSpPr>
        <p:sp>
          <p:nvSpPr>
            <p:cNvPr id="54" name="Arrow: Right 53">
              <a:extLst>
                <a:ext uri="{FF2B5EF4-FFF2-40B4-BE49-F238E27FC236}">
                  <a16:creationId xmlns:a16="http://schemas.microsoft.com/office/drawing/2014/main" id="{58F2D927-A760-53E4-86D7-0C83A3D7F049}"/>
                </a:ext>
              </a:extLst>
            </p:cNvPr>
            <p:cNvSpPr/>
            <p:nvPr/>
          </p:nvSpPr>
          <p:spPr>
            <a:xfrm rot="5400000">
              <a:off x="6166243" y="3866371"/>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55" name="Arrow: Right 54">
              <a:extLst>
                <a:ext uri="{FF2B5EF4-FFF2-40B4-BE49-F238E27FC236}">
                  <a16:creationId xmlns:a16="http://schemas.microsoft.com/office/drawing/2014/main" id="{9FA81865-63FB-A6B5-1D62-14B9E4D328BE}"/>
                </a:ext>
              </a:extLst>
            </p:cNvPr>
            <p:cNvSpPr/>
            <p:nvPr/>
          </p:nvSpPr>
          <p:spPr>
            <a:xfrm rot="16200000">
              <a:off x="5955499" y="3738291"/>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56" name="Rectangle 55">
              <a:extLst>
                <a:ext uri="{FF2B5EF4-FFF2-40B4-BE49-F238E27FC236}">
                  <a16:creationId xmlns:a16="http://schemas.microsoft.com/office/drawing/2014/main" id="{BC3BAF33-8606-5B05-FB02-A1DF25DBCE76}"/>
                </a:ext>
              </a:extLst>
            </p:cNvPr>
            <p:cNvSpPr/>
            <p:nvPr/>
          </p:nvSpPr>
          <p:spPr>
            <a:xfrm>
              <a:off x="6015831" y="3816865"/>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82" name="Content Placeholder 2">
            <a:extLst>
              <a:ext uri="{FF2B5EF4-FFF2-40B4-BE49-F238E27FC236}">
                <a16:creationId xmlns:a16="http://schemas.microsoft.com/office/drawing/2014/main" id="{86CB9AB3-5EE3-92B5-1A7D-0AA4D00C9FFD}"/>
              </a:ext>
            </a:extLst>
          </p:cNvPr>
          <p:cNvSpPr txBox="1">
            <a:spLocks/>
          </p:cNvSpPr>
          <p:nvPr/>
        </p:nvSpPr>
        <p:spPr>
          <a:xfrm>
            <a:off x="8353944" y="3159882"/>
            <a:ext cx="2198309" cy="513266"/>
          </a:xfrm>
          <a:prstGeom prst="rect">
            <a:avLst/>
          </a:prstGeom>
        </p:spPr>
        <p:txBody>
          <a:bodyPr vert="horz" lIns="91440" tIns="45720" rIns="91440" bIns="45720" rtlCol="0">
            <a:normAutofit/>
          </a:bodyPr>
          <a:lst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dirty="0"/>
              <a:t>Active Space</a:t>
            </a:r>
          </a:p>
        </p:txBody>
      </p:sp>
      <p:sp>
        <p:nvSpPr>
          <p:cNvPr id="83" name="Content Placeholder 2">
            <a:extLst>
              <a:ext uri="{FF2B5EF4-FFF2-40B4-BE49-F238E27FC236}">
                <a16:creationId xmlns:a16="http://schemas.microsoft.com/office/drawing/2014/main" id="{AF10ECB3-2438-C5C7-4A22-B5A69210710C}"/>
              </a:ext>
            </a:extLst>
          </p:cNvPr>
          <p:cNvSpPr txBox="1">
            <a:spLocks/>
          </p:cNvSpPr>
          <p:nvPr/>
        </p:nvSpPr>
        <p:spPr>
          <a:xfrm>
            <a:off x="8311214" y="1248201"/>
            <a:ext cx="2198309" cy="513266"/>
          </a:xfrm>
          <a:prstGeom prst="rect">
            <a:avLst/>
          </a:prstGeom>
        </p:spPr>
        <p:txBody>
          <a:bodyPr vert="horz" lIns="91440" tIns="45720" rIns="91440" bIns="45720" rtlCol="0">
            <a:normAutofit fontScale="92500"/>
          </a:bodyPr>
          <a:lst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dirty="0"/>
              <a:t>Virtual Orbitals</a:t>
            </a:r>
          </a:p>
        </p:txBody>
      </p:sp>
      <p:sp>
        <p:nvSpPr>
          <p:cNvPr id="85" name="Right Brace 84">
            <a:extLst>
              <a:ext uri="{FF2B5EF4-FFF2-40B4-BE49-F238E27FC236}">
                <a16:creationId xmlns:a16="http://schemas.microsoft.com/office/drawing/2014/main" id="{A98ADBA6-A44B-2E2F-8959-702087169867}"/>
              </a:ext>
            </a:extLst>
          </p:cNvPr>
          <p:cNvSpPr/>
          <p:nvPr/>
        </p:nvSpPr>
        <p:spPr>
          <a:xfrm>
            <a:off x="8038380" y="5196437"/>
            <a:ext cx="255361" cy="757873"/>
          </a:xfrm>
          <a:prstGeom prst="rightBrace">
            <a:avLst/>
          </a:prstGeom>
          <a:ln w="19050"/>
        </p:spPr>
        <p:style>
          <a:lnRef idx="1">
            <a:schemeClr val="accent3"/>
          </a:lnRef>
          <a:fillRef idx="0">
            <a:schemeClr val="accent3"/>
          </a:fillRef>
          <a:effectRef idx="0">
            <a:schemeClr val="accent3"/>
          </a:effectRef>
          <a:fontRef idx="minor">
            <a:schemeClr val="tx1"/>
          </a:fontRef>
        </p:style>
        <p:txBody>
          <a:bodyPr rtlCol="0" anchor="ctr"/>
          <a:lstStyle/>
          <a:p>
            <a:pPr algn="ctr"/>
            <a:endParaRPr lang="en-CA" dirty="0"/>
          </a:p>
        </p:txBody>
      </p:sp>
      <p:sp>
        <p:nvSpPr>
          <p:cNvPr id="86" name="Content Placeholder 2">
            <a:extLst>
              <a:ext uri="{FF2B5EF4-FFF2-40B4-BE49-F238E27FC236}">
                <a16:creationId xmlns:a16="http://schemas.microsoft.com/office/drawing/2014/main" id="{D15032B2-5686-3E03-128A-D3B5D473520F}"/>
              </a:ext>
            </a:extLst>
          </p:cNvPr>
          <p:cNvSpPr txBox="1">
            <a:spLocks/>
          </p:cNvSpPr>
          <p:nvPr/>
        </p:nvSpPr>
        <p:spPr>
          <a:xfrm>
            <a:off x="8353944" y="5335638"/>
            <a:ext cx="2198309" cy="513266"/>
          </a:xfrm>
          <a:prstGeom prst="rect">
            <a:avLst/>
          </a:prstGeom>
        </p:spPr>
        <p:txBody>
          <a:bodyPr vert="horz" lIns="91440" tIns="45720" rIns="91440" bIns="45720" rtlCol="0">
            <a:normAutofit fontScale="92500"/>
          </a:bodyPr>
          <a:lst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dirty="0"/>
              <a:t>Frozen Orbitals</a:t>
            </a:r>
          </a:p>
        </p:txBody>
      </p:sp>
      <p:sp>
        <p:nvSpPr>
          <p:cNvPr id="50" name="Arrow: Right 49">
            <a:extLst>
              <a:ext uri="{FF2B5EF4-FFF2-40B4-BE49-F238E27FC236}">
                <a16:creationId xmlns:a16="http://schemas.microsoft.com/office/drawing/2014/main" id="{04953521-BE05-B1EB-F8F3-B65D7F760B48}"/>
              </a:ext>
            </a:extLst>
          </p:cNvPr>
          <p:cNvSpPr/>
          <p:nvPr/>
        </p:nvSpPr>
        <p:spPr>
          <a:xfrm rot="16200000">
            <a:off x="5758393" y="2259881"/>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57" name="Rectangle 56">
            <a:extLst>
              <a:ext uri="{FF2B5EF4-FFF2-40B4-BE49-F238E27FC236}">
                <a16:creationId xmlns:a16="http://schemas.microsoft.com/office/drawing/2014/main" id="{FA11D508-A347-DC98-852B-384C84395F57}"/>
              </a:ext>
            </a:extLst>
          </p:cNvPr>
          <p:cNvSpPr/>
          <p:nvPr/>
        </p:nvSpPr>
        <p:spPr>
          <a:xfrm>
            <a:off x="5843974" y="2338455"/>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Arrow: Right 39">
            <a:extLst>
              <a:ext uri="{FF2B5EF4-FFF2-40B4-BE49-F238E27FC236}">
                <a16:creationId xmlns:a16="http://schemas.microsoft.com/office/drawing/2014/main" id="{7AEC0FE6-2F57-FE0C-54FB-9E93676BBB57}"/>
              </a:ext>
            </a:extLst>
          </p:cNvPr>
          <p:cNvSpPr/>
          <p:nvPr/>
        </p:nvSpPr>
        <p:spPr>
          <a:xfrm rot="16200000">
            <a:off x="6655529" y="2254114"/>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38" name="Rectangle 37">
            <a:extLst>
              <a:ext uri="{FF2B5EF4-FFF2-40B4-BE49-F238E27FC236}">
                <a16:creationId xmlns:a16="http://schemas.microsoft.com/office/drawing/2014/main" id="{51692664-27BB-7E2E-0ECB-D046309C5026}"/>
              </a:ext>
            </a:extLst>
          </p:cNvPr>
          <p:cNvSpPr/>
          <p:nvPr/>
        </p:nvSpPr>
        <p:spPr>
          <a:xfrm>
            <a:off x="6716827" y="2332688"/>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Content Placeholder 2">
            <a:extLst>
              <a:ext uri="{FF2B5EF4-FFF2-40B4-BE49-F238E27FC236}">
                <a16:creationId xmlns:a16="http://schemas.microsoft.com/office/drawing/2014/main" id="{231810A7-4E1B-4D46-D955-109C71E58CAC}"/>
              </a:ext>
            </a:extLst>
          </p:cNvPr>
          <p:cNvSpPr txBox="1">
            <a:spLocks/>
          </p:cNvSpPr>
          <p:nvPr/>
        </p:nvSpPr>
        <p:spPr>
          <a:xfrm>
            <a:off x="359078" y="1916251"/>
            <a:ext cx="2925794" cy="438149"/>
          </a:xfrm>
          <a:prstGeom prst="rect">
            <a:avLst/>
          </a:prstGeom>
        </p:spPr>
        <p:txBody>
          <a:bodyPr vert="horz" lIns="91440" tIns="45720" rIns="91440" bIns="45720" rtlCol="0">
            <a:normAutofit lnSpcReduction="10000"/>
          </a:bodyPr>
          <a:lst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dirty="0"/>
              <a:t>Rh: [Kr] 4d</a:t>
            </a:r>
            <a:r>
              <a:rPr lang="en-CA" baseline="30000" dirty="0"/>
              <a:t>8</a:t>
            </a:r>
            <a:r>
              <a:rPr lang="en-CA" dirty="0"/>
              <a:t> 5s</a:t>
            </a:r>
            <a:r>
              <a:rPr lang="en-CA" baseline="30000" dirty="0"/>
              <a:t>1</a:t>
            </a:r>
            <a:r>
              <a:rPr lang="en-CA" dirty="0"/>
              <a:t> </a:t>
            </a:r>
            <a:endParaRPr lang="en-CA" baseline="-25000" dirty="0"/>
          </a:p>
        </p:txBody>
      </p:sp>
      <p:grpSp>
        <p:nvGrpSpPr>
          <p:cNvPr id="42" name="Group 41">
            <a:extLst>
              <a:ext uri="{FF2B5EF4-FFF2-40B4-BE49-F238E27FC236}">
                <a16:creationId xmlns:a16="http://schemas.microsoft.com/office/drawing/2014/main" id="{07DFA96D-6B5F-C608-6B14-5A582C65C977}"/>
              </a:ext>
            </a:extLst>
          </p:cNvPr>
          <p:cNvGrpSpPr/>
          <p:nvPr/>
        </p:nvGrpSpPr>
        <p:grpSpPr>
          <a:xfrm>
            <a:off x="4128363" y="2129063"/>
            <a:ext cx="501657" cy="438149"/>
            <a:chOff x="6001051" y="3717231"/>
            <a:chExt cx="501657" cy="438149"/>
          </a:xfrm>
        </p:grpSpPr>
        <p:sp>
          <p:nvSpPr>
            <p:cNvPr id="10" name="Arrow: Right 9">
              <a:extLst>
                <a:ext uri="{FF2B5EF4-FFF2-40B4-BE49-F238E27FC236}">
                  <a16:creationId xmlns:a16="http://schemas.microsoft.com/office/drawing/2014/main" id="{120DAC0A-88C4-DEFB-F980-5DE5E8A05747}"/>
                </a:ext>
              </a:extLst>
            </p:cNvPr>
            <p:cNvSpPr/>
            <p:nvPr/>
          </p:nvSpPr>
          <p:spPr>
            <a:xfrm rot="16200000">
              <a:off x="5940719" y="3857732"/>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5" name="Rectangle 14">
              <a:extLst>
                <a:ext uri="{FF2B5EF4-FFF2-40B4-BE49-F238E27FC236}">
                  <a16:creationId xmlns:a16="http://schemas.microsoft.com/office/drawing/2014/main" id="{3C3FD644-A93E-E175-241F-3A5ABD8B98B6}"/>
                </a:ext>
              </a:extLst>
            </p:cNvPr>
            <p:cNvSpPr/>
            <p:nvPr/>
          </p:nvSpPr>
          <p:spPr>
            <a:xfrm>
              <a:off x="6001051" y="3936306"/>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43" name="Group 42">
            <a:extLst>
              <a:ext uri="{FF2B5EF4-FFF2-40B4-BE49-F238E27FC236}">
                <a16:creationId xmlns:a16="http://schemas.microsoft.com/office/drawing/2014/main" id="{DAE7BCB1-B3B7-6336-D634-F8988AA3B61F}"/>
              </a:ext>
            </a:extLst>
          </p:cNvPr>
          <p:cNvGrpSpPr/>
          <p:nvPr/>
        </p:nvGrpSpPr>
        <p:grpSpPr>
          <a:xfrm>
            <a:off x="4966736" y="2125785"/>
            <a:ext cx="501657" cy="438149"/>
            <a:chOff x="6001051" y="3717231"/>
            <a:chExt cx="501657" cy="438149"/>
          </a:xfrm>
        </p:grpSpPr>
        <p:sp>
          <p:nvSpPr>
            <p:cNvPr id="45" name="Arrow: Right 44">
              <a:extLst>
                <a:ext uri="{FF2B5EF4-FFF2-40B4-BE49-F238E27FC236}">
                  <a16:creationId xmlns:a16="http://schemas.microsoft.com/office/drawing/2014/main" id="{A821AF29-6032-586B-ACC8-8AEEF44FC6F3}"/>
                </a:ext>
              </a:extLst>
            </p:cNvPr>
            <p:cNvSpPr/>
            <p:nvPr/>
          </p:nvSpPr>
          <p:spPr>
            <a:xfrm rot="16200000">
              <a:off x="5940719" y="3857732"/>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47" name="Rectangle 46">
              <a:extLst>
                <a:ext uri="{FF2B5EF4-FFF2-40B4-BE49-F238E27FC236}">
                  <a16:creationId xmlns:a16="http://schemas.microsoft.com/office/drawing/2014/main" id="{E9B16A6B-5812-2B04-53AD-5BA56644213E}"/>
                </a:ext>
              </a:extLst>
            </p:cNvPr>
            <p:cNvSpPr/>
            <p:nvPr/>
          </p:nvSpPr>
          <p:spPr>
            <a:xfrm>
              <a:off x="6001051" y="3936306"/>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62" name="Group 61">
            <a:extLst>
              <a:ext uri="{FF2B5EF4-FFF2-40B4-BE49-F238E27FC236}">
                <a16:creationId xmlns:a16="http://schemas.microsoft.com/office/drawing/2014/main" id="{4143E482-7075-21C6-2070-296009F7A05E}"/>
              </a:ext>
            </a:extLst>
          </p:cNvPr>
          <p:cNvGrpSpPr/>
          <p:nvPr/>
        </p:nvGrpSpPr>
        <p:grpSpPr>
          <a:xfrm>
            <a:off x="3292356" y="2135325"/>
            <a:ext cx="501657" cy="566229"/>
            <a:chOff x="6001051" y="3717231"/>
            <a:chExt cx="501657" cy="566229"/>
          </a:xfrm>
        </p:grpSpPr>
        <p:sp>
          <p:nvSpPr>
            <p:cNvPr id="63" name="Arrow: Right 62">
              <a:extLst>
                <a:ext uri="{FF2B5EF4-FFF2-40B4-BE49-F238E27FC236}">
                  <a16:creationId xmlns:a16="http://schemas.microsoft.com/office/drawing/2014/main" id="{9F86C22B-CF0E-E59B-0816-2BF2CF1186F8}"/>
                </a:ext>
              </a:extLst>
            </p:cNvPr>
            <p:cNvSpPr/>
            <p:nvPr/>
          </p:nvSpPr>
          <p:spPr>
            <a:xfrm rot="5400000">
              <a:off x="6151463" y="3985812"/>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64" name="Arrow: Right 63">
              <a:extLst>
                <a:ext uri="{FF2B5EF4-FFF2-40B4-BE49-F238E27FC236}">
                  <a16:creationId xmlns:a16="http://schemas.microsoft.com/office/drawing/2014/main" id="{EACBD3DB-0110-76A1-1C90-B4A314912D72}"/>
                </a:ext>
              </a:extLst>
            </p:cNvPr>
            <p:cNvSpPr/>
            <p:nvPr/>
          </p:nvSpPr>
          <p:spPr>
            <a:xfrm rot="16200000">
              <a:off x="5940719" y="3857732"/>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65" name="Rectangle 64">
              <a:extLst>
                <a:ext uri="{FF2B5EF4-FFF2-40B4-BE49-F238E27FC236}">
                  <a16:creationId xmlns:a16="http://schemas.microsoft.com/office/drawing/2014/main" id="{AC9D350A-FECF-E497-0B8C-3F165E8B4D91}"/>
                </a:ext>
              </a:extLst>
            </p:cNvPr>
            <p:cNvSpPr/>
            <p:nvPr/>
          </p:nvSpPr>
          <p:spPr>
            <a:xfrm>
              <a:off x="6001051" y="3936306"/>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72" name="Group 71">
            <a:extLst>
              <a:ext uri="{FF2B5EF4-FFF2-40B4-BE49-F238E27FC236}">
                <a16:creationId xmlns:a16="http://schemas.microsoft.com/office/drawing/2014/main" id="{2AD6890C-3341-BF2F-9F3C-4AC92E05E22C}"/>
              </a:ext>
            </a:extLst>
          </p:cNvPr>
          <p:cNvGrpSpPr/>
          <p:nvPr/>
        </p:nvGrpSpPr>
        <p:grpSpPr>
          <a:xfrm>
            <a:off x="3292356" y="2819798"/>
            <a:ext cx="501657" cy="566229"/>
            <a:chOff x="6001051" y="3717231"/>
            <a:chExt cx="501657" cy="566229"/>
          </a:xfrm>
        </p:grpSpPr>
        <p:sp>
          <p:nvSpPr>
            <p:cNvPr id="73" name="Arrow: Right 72">
              <a:extLst>
                <a:ext uri="{FF2B5EF4-FFF2-40B4-BE49-F238E27FC236}">
                  <a16:creationId xmlns:a16="http://schemas.microsoft.com/office/drawing/2014/main" id="{6FBF6FAB-0ACF-5005-B488-AED65EDB8404}"/>
                </a:ext>
              </a:extLst>
            </p:cNvPr>
            <p:cNvSpPr/>
            <p:nvPr/>
          </p:nvSpPr>
          <p:spPr>
            <a:xfrm rot="5400000">
              <a:off x="6151463" y="3985812"/>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74" name="Arrow: Right 73">
              <a:extLst>
                <a:ext uri="{FF2B5EF4-FFF2-40B4-BE49-F238E27FC236}">
                  <a16:creationId xmlns:a16="http://schemas.microsoft.com/office/drawing/2014/main" id="{2BB5831D-EF5A-1801-E02E-CAEFB592F437}"/>
                </a:ext>
              </a:extLst>
            </p:cNvPr>
            <p:cNvSpPr/>
            <p:nvPr/>
          </p:nvSpPr>
          <p:spPr>
            <a:xfrm rot="16200000">
              <a:off x="5940719" y="3857732"/>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75" name="Rectangle 74">
              <a:extLst>
                <a:ext uri="{FF2B5EF4-FFF2-40B4-BE49-F238E27FC236}">
                  <a16:creationId xmlns:a16="http://schemas.microsoft.com/office/drawing/2014/main" id="{8CD30743-C48D-89C8-D6D9-1400EFD0B531}"/>
                </a:ext>
              </a:extLst>
            </p:cNvPr>
            <p:cNvSpPr/>
            <p:nvPr/>
          </p:nvSpPr>
          <p:spPr>
            <a:xfrm>
              <a:off x="6001051" y="3936306"/>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76" name="Group 75">
            <a:extLst>
              <a:ext uri="{FF2B5EF4-FFF2-40B4-BE49-F238E27FC236}">
                <a16:creationId xmlns:a16="http://schemas.microsoft.com/office/drawing/2014/main" id="{AF334058-4505-C23B-BCBB-FAD3956EF8EE}"/>
              </a:ext>
            </a:extLst>
          </p:cNvPr>
          <p:cNvGrpSpPr/>
          <p:nvPr/>
        </p:nvGrpSpPr>
        <p:grpSpPr>
          <a:xfrm>
            <a:off x="4128363" y="2819798"/>
            <a:ext cx="501657" cy="566229"/>
            <a:chOff x="6001051" y="3717231"/>
            <a:chExt cx="501657" cy="566229"/>
          </a:xfrm>
        </p:grpSpPr>
        <p:sp>
          <p:nvSpPr>
            <p:cNvPr id="77" name="Arrow: Right 76">
              <a:extLst>
                <a:ext uri="{FF2B5EF4-FFF2-40B4-BE49-F238E27FC236}">
                  <a16:creationId xmlns:a16="http://schemas.microsoft.com/office/drawing/2014/main" id="{B048E057-5F2C-BFA3-4A9C-4FECA7FA7297}"/>
                </a:ext>
              </a:extLst>
            </p:cNvPr>
            <p:cNvSpPr/>
            <p:nvPr/>
          </p:nvSpPr>
          <p:spPr>
            <a:xfrm rot="5400000">
              <a:off x="6151463" y="3985812"/>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78" name="Arrow: Right 77">
              <a:extLst>
                <a:ext uri="{FF2B5EF4-FFF2-40B4-BE49-F238E27FC236}">
                  <a16:creationId xmlns:a16="http://schemas.microsoft.com/office/drawing/2014/main" id="{45A7EE43-A7A5-BED2-968A-0CD859BB7C24}"/>
                </a:ext>
              </a:extLst>
            </p:cNvPr>
            <p:cNvSpPr/>
            <p:nvPr/>
          </p:nvSpPr>
          <p:spPr>
            <a:xfrm rot="16200000">
              <a:off x="5940719" y="3857732"/>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79" name="Rectangle 78">
              <a:extLst>
                <a:ext uri="{FF2B5EF4-FFF2-40B4-BE49-F238E27FC236}">
                  <a16:creationId xmlns:a16="http://schemas.microsoft.com/office/drawing/2014/main" id="{6C121D9A-3D2C-AFE6-1234-57675A854600}"/>
                </a:ext>
              </a:extLst>
            </p:cNvPr>
            <p:cNvSpPr/>
            <p:nvPr/>
          </p:nvSpPr>
          <p:spPr>
            <a:xfrm>
              <a:off x="6001051" y="3936306"/>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81" name="Group 80">
            <a:extLst>
              <a:ext uri="{FF2B5EF4-FFF2-40B4-BE49-F238E27FC236}">
                <a16:creationId xmlns:a16="http://schemas.microsoft.com/office/drawing/2014/main" id="{E3D3FBD4-6DFA-D795-6D02-8D9FEB61F10F}"/>
              </a:ext>
            </a:extLst>
          </p:cNvPr>
          <p:cNvGrpSpPr/>
          <p:nvPr/>
        </p:nvGrpSpPr>
        <p:grpSpPr>
          <a:xfrm>
            <a:off x="4966736" y="2819798"/>
            <a:ext cx="501657" cy="566229"/>
            <a:chOff x="6001051" y="3717231"/>
            <a:chExt cx="501657" cy="566229"/>
          </a:xfrm>
        </p:grpSpPr>
        <p:sp>
          <p:nvSpPr>
            <p:cNvPr id="84" name="Arrow: Right 83">
              <a:extLst>
                <a:ext uri="{FF2B5EF4-FFF2-40B4-BE49-F238E27FC236}">
                  <a16:creationId xmlns:a16="http://schemas.microsoft.com/office/drawing/2014/main" id="{47A6D4D0-5A4E-FE5A-2BA2-0E9B6F994389}"/>
                </a:ext>
              </a:extLst>
            </p:cNvPr>
            <p:cNvSpPr/>
            <p:nvPr/>
          </p:nvSpPr>
          <p:spPr>
            <a:xfrm rot="5400000">
              <a:off x="6151463" y="3985812"/>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87" name="Arrow: Right 86">
              <a:extLst>
                <a:ext uri="{FF2B5EF4-FFF2-40B4-BE49-F238E27FC236}">
                  <a16:creationId xmlns:a16="http://schemas.microsoft.com/office/drawing/2014/main" id="{E257E8ED-3289-4269-C2F5-006597CD42F5}"/>
                </a:ext>
              </a:extLst>
            </p:cNvPr>
            <p:cNvSpPr/>
            <p:nvPr/>
          </p:nvSpPr>
          <p:spPr>
            <a:xfrm rot="16200000">
              <a:off x="5940719" y="3857732"/>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91" name="Rectangle 90">
              <a:extLst>
                <a:ext uri="{FF2B5EF4-FFF2-40B4-BE49-F238E27FC236}">
                  <a16:creationId xmlns:a16="http://schemas.microsoft.com/office/drawing/2014/main" id="{02A84F03-A2D5-0E54-A573-7576AB0E73B6}"/>
                </a:ext>
              </a:extLst>
            </p:cNvPr>
            <p:cNvSpPr/>
            <p:nvPr/>
          </p:nvSpPr>
          <p:spPr>
            <a:xfrm>
              <a:off x="6001051" y="3936306"/>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93" name="Group 92">
            <a:extLst>
              <a:ext uri="{FF2B5EF4-FFF2-40B4-BE49-F238E27FC236}">
                <a16:creationId xmlns:a16="http://schemas.microsoft.com/office/drawing/2014/main" id="{35E19E90-C88B-6F9F-0B34-356A184C04B6}"/>
              </a:ext>
            </a:extLst>
          </p:cNvPr>
          <p:cNvGrpSpPr/>
          <p:nvPr/>
        </p:nvGrpSpPr>
        <p:grpSpPr>
          <a:xfrm>
            <a:off x="5843974" y="2819798"/>
            <a:ext cx="501657" cy="566229"/>
            <a:chOff x="6001051" y="3717231"/>
            <a:chExt cx="501657" cy="566229"/>
          </a:xfrm>
        </p:grpSpPr>
        <p:sp>
          <p:nvSpPr>
            <p:cNvPr id="95" name="Arrow: Right 94">
              <a:extLst>
                <a:ext uri="{FF2B5EF4-FFF2-40B4-BE49-F238E27FC236}">
                  <a16:creationId xmlns:a16="http://schemas.microsoft.com/office/drawing/2014/main" id="{58406C01-2CD2-6ECB-204E-594B0526E33A}"/>
                </a:ext>
              </a:extLst>
            </p:cNvPr>
            <p:cNvSpPr/>
            <p:nvPr/>
          </p:nvSpPr>
          <p:spPr>
            <a:xfrm rot="5400000">
              <a:off x="6151463" y="3985812"/>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96" name="Arrow: Right 95">
              <a:extLst>
                <a:ext uri="{FF2B5EF4-FFF2-40B4-BE49-F238E27FC236}">
                  <a16:creationId xmlns:a16="http://schemas.microsoft.com/office/drawing/2014/main" id="{6E581362-B9B1-27F6-61D5-DA88B720474D}"/>
                </a:ext>
              </a:extLst>
            </p:cNvPr>
            <p:cNvSpPr/>
            <p:nvPr/>
          </p:nvSpPr>
          <p:spPr>
            <a:xfrm rot="16200000">
              <a:off x="5940719" y="3857732"/>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97" name="Rectangle 96">
              <a:extLst>
                <a:ext uri="{FF2B5EF4-FFF2-40B4-BE49-F238E27FC236}">
                  <a16:creationId xmlns:a16="http://schemas.microsoft.com/office/drawing/2014/main" id="{FC6233DA-4D4D-C2FC-1EEB-4BB79FBD4150}"/>
                </a:ext>
              </a:extLst>
            </p:cNvPr>
            <p:cNvSpPr/>
            <p:nvPr/>
          </p:nvSpPr>
          <p:spPr>
            <a:xfrm>
              <a:off x="6001051" y="3936306"/>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98" name="Group 97">
            <a:extLst>
              <a:ext uri="{FF2B5EF4-FFF2-40B4-BE49-F238E27FC236}">
                <a16:creationId xmlns:a16="http://schemas.microsoft.com/office/drawing/2014/main" id="{79B35AB2-7E91-7F05-8B56-C0F326886734}"/>
              </a:ext>
            </a:extLst>
          </p:cNvPr>
          <p:cNvGrpSpPr/>
          <p:nvPr/>
        </p:nvGrpSpPr>
        <p:grpSpPr>
          <a:xfrm>
            <a:off x="6716827" y="2819517"/>
            <a:ext cx="501657" cy="566229"/>
            <a:chOff x="6001051" y="3717231"/>
            <a:chExt cx="501657" cy="566229"/>
          </a:xfrm>
        </p:grpSpPr>
        <p:sp>
          <p:nvSpPr>
            <p:cNvPr id="99" name="Arrow: Right 98">
              <a:extLst>
                <a:ext uri="{FF2B5EF4-FFF2-40B4-BE49-F238E27FC236}">
                  <a16:creationId xmlns:a16="http://schemas.microsoft.com/office/drawing/2014/main" id="{12518280-3A0A-5E44-D28A-A9F81BF8D84D}"/>
                </a:ext>
              </a:extLst>
            </p:cNvPr>
            <p:cNvSpPr/>
            <p:nvPr/>
          </p:nvSpPr>
          <p:spPr>
            <a:xfrm rot="5400000">
              <a:off x="6151463" y="3985812"/>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00" name="Arrow: Right 99">
              <a:extLst>
                <a:ext uri="{FF2B5EF4-FFF2-40B4-BE49-F238E27FC236}">
                  <a16:creationId xmlns:a16="http://schemas.microsoft.com/office/drawing/2014/main" id="{B6EE84ED-8CB2-B7A8-3BE4-E0A308E72D14}"/>
                </a:ext>
              </a:extLst>
            </p:cNvPr>
            <p:cNvSpPr/>
            <p:nvPr/>
          </p:nvSpPr>
          <p:spPr>
            <a:xfrm rot="16200000">
              <a:off x="5940719" y="3857732"/>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01" name="Rectangle 100">
              <a:extLst>
                <a:ext uri="{FF2B5EF4-FFF2-40B4-BE49-F238E27FC236}">
                  <a16:creationId xmlns:a16="http://schemas.microsoft.com/office/drawing/2014/main" id="{89B7B60B-577A-32A7-A282-A4895F69B53E}"/>
                </a:ext>
              </a:extLst>
            </p:cNvPr>
            <p:cNvSpPr/>
            <p:nvPr/>
          </p:nvSpPr>
          <p:spPr>
            <a:xfrm>
              <a:off x="6001051" y="3936306"/>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02" name="Group 101">
            <a:extLst>
              <a:ext uri="{FF2B5EF4-FFF2-40B4-BE49-F238E27FC236}">
                <a16:creationId xmlns:a16="http://schemas.microsoft.com/office/drawing/2014/main" id="{6C6B3EF5-67DA-A0CB-947E-89A592C9299D}"/>
              </a:ext>
            </a:extLst>
          </p:cNvPr>
          <p:cNvGrpSpPr/>
          <p:nvPr/>
        </p:nvGrpSpPr>
        <p:grpSpPr>
          <a:xfrm>
            <a:off x="3292356" y="3582128"/>
            <a:ext cx="501657" cy="566229"/>
            <a:chOff x="6001051" y="3717231"/>
            <a:chExt cx="501657" cy="566229"/>
          </a:xfrm>
        </p:grpSpPr>
        <p:sp>
          <p:nvSpPr>
            <p:cNvPr id="103" name="Arrow: Right 102">
              <a:extLst>
                <a:ext uri="{FF2B5EF4-FFF2-40B4-BE49-F238E27FC236}">
                  <a16:creationId xmlns:a16="http://schemas.microsoft.com/office/drawing/2014/main" id="{BA277B5B-91F8-75C6-E069-6143890115C1}"/>
                </a:ext>
              </a:extLst>
            </p:cNvPr>
            <p:cNvSpPr/>
            <p:nvPr/>
          </p:nvSpPr>
          <p:spPr>
            <a:xfrm rot="5400000">
              <a:off x="6151463" y="3985812"/>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04" name="Arrow: Right 103">
              <a:extLst>
                <a:ext uri="{FF2B5EF4-FFF2-40B4-BE49-F238E27FC236}">
                  <a16:creationId xmlns:a16="http://schemas.microsoft.com/office/drawing/2014/main" id="{1E983503-9374-DD3A-A374-604C976A776E}"/>
                </a:ext>
              </a:extLst>
            </p:cNvPr>
            <p:cNvSpPr/>
            <p:nvPr/>
          </p:nvSpPr>
          <p:spPr>
            <a:xfrm rot="16200000">
              <a:off x="5940719" y="3857732"/>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05" name="Rectangle 104">
              <a:extLst>
                <a:ext uri="{FF2B5EF4-FFF2-40B4-BE49-F238E27FC236}">
                  <a16:creationId xmlns:a16="http://schemas.microsoft.com/office/drawing/2014/main" id="{3612B262-9F76-781E-06D3-CB0EBE0D881F}"/>
                </a:ext>
              </a:extLst>
            </p:cNvPr>
            <p:cNvSpPr/>
            <p:nvPr/>
          </p:nvSpPr>
          <p:spPr>
            <a:xfrm>
              <a:off x="6001051" y="3936306"/>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06" name="Group 105">
            <a:extLst>
              <a:ext uri="{FF2B5EF4-FFF2-40B4-BE49-F238E27FC236}">
                <a16:creationId xmlns:a16="http://schemas.microsoft.com/office/drawing/2014/main" id="{D46FF7D1-0AB2-6FC0-A179-96186132D996}"/>
              </a:ext>
            </a:extLst>
          </p:cNvPr>
          <p:cNvGrpSpPr/>
          <p:nvPr/>
        </p:nvGrpSpPr>
        <p:grpSpPr>
          <a:xfrm>
            <a:off x="4128363" y="3582128"/>
            <a:ext cx="501657" cy="566229"/>
            <a:chOff x="6001051" y="3717231"/>
            <a:chExt cx="501657" cy="566229"/>
          </a:xfrm>
        </p:grpSpPr>
        <p:sp>
          <p:nvSpPr>
            <p:cNvPr id="107" name="Arrow: Right 106">
              <a:extLst>
                <a:ext uri="{FF2B5EF4-FFF2-40B4-BE49-F238E27FC236}">
                  <a16:creationId xmlns:a16="http://schemas.microsoft.com/office/drawing/2014/main" id="{F49B3D75-0178-0B79-AB0C-7D283B68B309}"/>
                </a:ext>
              </a:extLst>
            </p:cNvPr>
            <p:cNvSpPr/>
            <p:nvPr/>
          </p:nvSpPr>
          <p:spPr>
            <a:xfrm rot="5400000">
              <a:off x="6151463" y="3985812"/>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08" name="Arrow: Right 107">
              <a:extLst>
                <a:ext uri="{FF2B5EF4-FFF2-40B4-BE49-F238E27FC236}">
                  <a16:creationId xmlns:a16="http://schemas.microsoft.com/office/drawing/2014/main" id="{61974B6E-27F4-7DE2-B981-D844E35189D7}"/>
                </a:ext>
              </a:extLst>
            </p:cNvPr>
            <p:cNvSpPr/>
            <p:nvPr/>
          </p:nvSpPr>
          <p:spPr>
            <a:xfrm rot="16200000">
              <a:off x="5940719" y="3857732"/>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09" name="Rectangle 108">
              <a:extLst>
                <a:ext uri="{FF2B5EF4-FFF2-40B4-BE49-F238E27FC236}">
                  <a16:creationId xmlns:a16="http://schemas.microsoft.com/office/drawing/2014/main" id="{8C118739-B312-792F-1764-538E7E3981AE}"/>
                </a:ext>
              </a:extLst>
            </p:cNvPr>
            <p:cNvSpPr/>
            <p:nvPr/>
          </p:nvSpPr>
          <p:spPr>
            <a:xfrm>
              <a:off x="6001051" y="3936306"/>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10" name="Group 109">
            <a:extLst>
              <a:ext uri="{FF2B5EF4-FFF2-40B4-BE49-F238E27FC236}">
                <a16:creationId xmlns:a16="http://schemas.microsoft.com/office/drawing/2014/main" id="{2C1FC950-F612-1E0F-6012-B48F2ECEBD3A}"/>
              </a:ext>
            </a:extLst>
          </p:cNvPr>
          <p:cNvGrpSpPr/>
          <p:nvPr/>
        </p:nvGrpSpPr>
        <p:grpSpPr>
          <a:xfrm>
            <a:off x="4966736" y="3582128"/>
            <a:ext cx="501657" cy="566229"/>
            <a:chOff x="6001051" y="3717231"/>
            <a:chExt cx="501657" cy="566229"/>
          </a:xfrm>
        </p:grpSpPr>
        <p:sp>
          <p:nvSpPr>
            <p:cNvPr id="111" name="Arrow: Right 110">
              <a:extLst>
                <a:ext uri="{FF2B5EF4-FFF2-40B4-BE49-F238E27FC236}">
                  <a16:creationId xmlns:a16="http://schemas.microsoft.com/office/drawing/2014/main" id="{537E614D-BA50-DF83-0092-2FE790E6A69E}"/>
                </a:ext>
              </a:extLst>
            </p:cNvPr>
            <p:cNvSpPr/>
            <p:nvPr/>
          </p:nvSpPr>
          <p:spPr>
            <a:xfrm rot="5400000">
              <a:off x="6151463" y="3985812"/>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12" name="Arrow: Right 111">
              <a:extLst>
                <a:ext uri="{FF2B5EF4-FFF2-40B4-BE49-F238E27FC236}">
                  <a16:creationId xmlns:a16="http://schemas.microsoft.com/office/drawing/2014/main" id="{5E9C295D-BB2F-7FF3-47EF-8C75871DB895}"/>
                </a:ext>
              </a:extLst>
            </p:cNvPr>
            <p:cNvSpPr/>
            <p:nvPr/>
          </p:nvSpPr>
          <p:spPr>
            <a:xfrm rot="16200000">
              <a:off x="5940719" y="3857732"/>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13" name="Rectangle 112">
              <a:extLst>
                <a:ext uri="{FF2B5EF4-FFF2-40B4-BE49-F238E27FC236}">
                  <a16:creationId xmlns:a16="http://schemas.microsoft.com/office/drawing/2014/main" id="{31681FE6-507D-8FFD-456C-1676DE6F4B41}"/>
                </a:ext>
              </a:extLst>
            </p:cNvPr>
            <p:cNvSpPr/>
            <p:nvPr/>
          </p:nvSpPr>
          <p:spPr>
            <a:xfrm>
              <a:off x="6001051" y="3936306"/>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14" name="Group 113">
            <a:extLst>
              <a:ext uri="{FF2B5EF4-FFF2-40B4-BE49-F238E27FC236}">
                <a16:creationId xmlns:a16="http://schemas.microsoft.com/office/drawing/2014/main" id="{9EB7D3A1-E05C-9B50-BF11-17F99C8C74D9}"/>
              </a:ext>
            </a:extLst>
          </p:cNvPr>
          <p:cNvGrpSpPr/>
          <p:nvPr/>
        </p:nvGrpSpPr>
        <p:grpSpPr>
          <a:xfrm>
            <a:off x="5843974" y="3582128"/>
            <a:ext cx="501657" cy="566229"/>
            <a:chOff x="6001051" y="3717231"/>
            <a:chExt cx="501657" cy="566229"/>
          </a:xfrm>
        </p:grpSpPr>
        <p:sp>
          <p:nvSpPr>
            <p:cNvPr id="115" name="Arrow: Right 114">
              <a:extLst>
                <a:ext uri="{FF2B5EF4-FFF2-40B4-BE49-F238E27FC236}">
                  <a16:creationId xmlns:a16="http://schemas.microsoft.com/office/drawing/2014/main" id="{AFE507A0-C054-9E5F-AA0E-A3EE5A36A46E}"/>
                </a:ext>
              </a:extLst>
            </p:cNvPr>
            <p:cNvSpPr/>
            <p:nvPr/>
          </p:nvSpPr>
          <p:spPr>
            <a:xfrm rot="5400000">
              <a:off x="6151463" y="3985812"/>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16" name="Arrow: Right 115">
              <a:extLst>
                <a:ext uri="{FF2B5EF4-FFF2-40B4-BE49-F238E27FC236}">
                  <a16:creationId xmlns:a16="http://schemas.microsoft.com/office/drawing/2014/main" id="{AFF61100-E3FC-D7BE-BE67-A7D8CD39A6B5}"/>
                </a:ext>
              </a:extLst>
            </p:cNvPr>
            <p:cNvSpPr/>
            <p:nvPr/>
          </p:nvSpPr>
          <p:spPr>
            <a:xfrm rot="16200000">
              <a:off x="5940719" y="3857732"/>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17" name="Rectangle 116">
              <a:extLst>
                <a:ext uri="{FF2B5EF4-FFF2-40B4-BE49-F238E27FC236}">
                  <a16:creationId xmlns:a16="http://schemas.microsoft.com/office/drawing/2014/main" id="{F63A693D-2322-1B76-A68B-8AF971F6B0A7}"/>
                </a:ext>
              </a:extLst>
            </p:cNvPr>
            <p:cNvSpPr/>
            <p:nvPr/>
          </p:nvSpPr>
          <p:spPr>
            <a:xfrm>
              <a:off x="6001051" y="3936306"/>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18" name="Group 117">
            <a:extLst>
              <a:ext uri="{FF2B5EF4-FFF2-40B4-BE49-F238E27FC236}">
                <a16:creationId xmlns:a16="http://schemas.microsoft.com/office/drawing/2014/main" id="{C3942E22-7B66-7F72-D784-D6E3C3C52FB2}"/>
              </a:ext>
            </a:extLst>
          </p:cNvPr>
          <p:cNvGrpSpPr/>
          <p:nvPr/>
        </p:nvGrpSpPr>
        <p:grpSpPr>
          <a:xfrm>
            <a:off x="6716827" y="3581847"/>
            <a:ext cx="501657" cy="566229"/>
            <a:chOff x="6001051" y="3717231"/>
            <a:chExt cx="501657" cy="566229"/>
          </a:xfrm>
        </p:grpSpPr>
        <p:sp>
          <p:nvSpPr>
            <p:cNvPr id="119" name="Arrow: Right 118">
              <a:extLst>
                <a:ext uri="{FF2B5EF4-FFF2-40B4-BE49-F238E27FC236}">
                  <a16:creationId xmlns:a16="http://schemas.microsoft.com/office/drawing/2014/main" id="{C1E36429-5F8C-C3D8-8F6C-CA2F7ACDBFC7}"/>
                </a:ext>
              </a:extLst>
            </p:cNvPr>
            <p:cNvSpPr/>
            <p:nvPr/>
          </p:nvSpPr>
          <p:spPr>
            <a:xfrm rot="5400000">
              <a:off x="6151463" y="3985812"/>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20" name="Arrow: Right 119">
              <a:extLst>
                <a:ext uri="{FF2B5EF4-FFF2-40B4-BE49-F238E27FC236}">
                  <a16:creationId xmlns:a16="http://schemas.microsoft.com/office/drawing/2014/main" id="{A0E8CB01-79EE-BC79-958A-98DB4E7E7990}"/>
                </a:ext>
              </a:extLst>
            </p:cNvPr>
            <p:cNvSpPr/>
            <p:nvPr/>
          </p:nvSpPr>
          <p:spPr>
            <a:xfrm rot="16200000">
              <a:off x="5940719" y="3857732"/>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21" name="Rectangle 120">
              <a:extLst>
                <a:ext uri="{FF2B5EF4-FFF2-40B4-BE49-F238E27FC236}">
                  <a16:creationId xmlns:a16="http://schemas.microsoft.com/office/drawing/2014/main" id="{5C6DE239-8866-CA0E-1972-7229223BAAA8}"/>
                </a:ext>
              </a:extLst>
            </p:cNvPr>
            <p:cNvSpPr/>
            <p:nvPr/>
          </p:nvSpPr>
          <p:spPr>
            <a:xfrm>
              <a:off x="6001051" y="3936306"/>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22" name="Group 121">
            <a:extLst>
              <a:ext uri="{FF2B5EF4-FFF2-40B4-BE49-F238E27FC236}">
                <a16:creationId xmlns:a16="http://schemas.microsoft.com/office/drawing/2014/main" id="{3FEE6386-BE14-2EBD-1E8B-8A3D9830C03B}"/>
              </a:ext>
            </a:extLst>
          </p:cNvPr>
          <p:cNvGrpSpPr/>
          <p:nvPr/>
        </p:nvGrpSpPr>
        <p:grpSpPr>
          <a:xfrm>
            <a:off x="4519943" y="4241507"/>
            <a:ext cx="501657" cy="566229"/>
            <a:chOff x="6001051" y="3717231"/>
            <a:chExt cx="501657" cy="566229"/>
          </a:xfrm>
        </p:grpSpPr>
        <p:sp>
          <p:nvSpPr>
            <p:cNvPr id="123" name="Arrow: Right 122">
              <a:extLst>
                <a:ext uri="{FF2B5EF4-FFF2-40B4-BE49-F238E27FC236}">
                  <a16:creationId xmlns:a16="http://schemas.microsoft.com/office/drawing/2014/main" id="{3356C696-D972-6402-2CCC-3851A822EEF0}"/>
                </a:ext>
              </a:extLst>
            </p:cNvPr>
            <p:cNvSpPr/>
            <p:nvPr/>
          </p:nvSpPr>
          <p:spPr>
            <a:xfrm rot="5400000">
              <a:off x="6151463" y="3985812"/>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24" name="Arrow: Right 123">
              <a:extLst>
                <a:ext uri="{FF2B5EF4-FFF2-40B4-BE49-F238E27FC236}">
                  <a16:creationId xmlns:a16="http://schemas.microsoft.com/office/drawing/2014/main" id="{EC6879FD-2230-652A-5F1F-8B6908A3F02B}"/>
                </a:ext>
              </a:extLst>
            </p:cNvPr>
            <p:cNvSpPr/>
            <p:nvPr/>
          </p:nvSpPr>
          <p:spPr>
            <a:xfrm rot="16200000">
              <a:off x="5940719" y="3857732"/>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25" name="Rectangle 124">
              <a:extLst>
                <a:ext uri="{FF2B5EF4-FFF2-40B4-BE49-F238E27FC236}">
                  <a16:creationId xmlns:a16="http://schemas.microsoft.com/office/drawing/2014/main" id="{6AA89619-1B09-636B-C524-FE92C8ADFAE0}"/>
                </a:ext>
              </a:extLst>
            </p:cNvPr>
            <p:cNvSpPr/>
            <p:nvPr/>
          </p:nvSpPr>
          <p:spPr>
            <a:xfrm>
              <a:off x="6001051" y="3936306"/>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26" name="Group 125">
            <a:extLst>
              <a:ext uri="{FF2B5EF4-FFF2-40B4-BE49-F238E27FC236}">
                <a16:creationId xmlns:a16="http://schemas.microsoft.com/office/drawing/2014/main" id="{5BDD160D-48DC-55F2-33CE-DF3565721EB1}"/>
              </a:ext>
            </a:extLst>
          </p:cNvPr>
          <p:cNvGrpSpPr/>
          <p:nvPr/>
        </p:nvGrpSpPr>
        <p:grpSpPr>
          <a:xfrm>
            <a:off x="5486399" y="4241507"/>
            <a:ext cx="501657" cy="566229"/>
            <a:chOff x="6001051" y="3717231"/>
            <a:chExt cx="501657" cy="566229"/>
          </a:xfrm>
        </p:grpSpPr>
        <p:sp>
          <p:nvSpPr>
            <p:cNvPr id="127" name="Arrow: Right 126">
              <a:extLst>
                <a:ext uri="{FF2B5EF4-FFF2-40B4-BE49-F238E27FC236}">
                  <a16:creationId xmlns:a16="http://schemas.microsoft.com/office/drawing/2014/main" id="{2C513267-4266-342E-4E26-F2787DE4D6B2}"/>
                </a:ext>
              </a:extLst>
            </p:cNvPr>
            <p:cNvSpPr/>
            <p:nvPr/>
          </p:nvSpPr>
          <p:spPr>
            <a:xfrm rot="5400000">
              <a:off x="6151463" y="3985812"/>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28" name="Arrow: Right 127">
              <a:extLst>
                <a:ext uri="{FF2B5EF4-FFF2-40B4-BE49-F238E27FC236}">
                  <a16:creationId xmlns:a16="http://schemas.microsoft.com/office/drawing/2014/main" id="{98F4AE37-A02B-366A-9A9E-A8E15A68FDB1}"/>
                </a:ext>
              </a:extLst>
            </p:cNvPr>
            <p:cNvSpPr/>
            <p:nvPr/>
          </p:nvSpPr>
          <p:spPr>
            <a:xfrm rot="16200000">
              <a:off x="5940719" y="3857732"/>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29" name="Rectangle 128">
              <a:extLst>
                <a:ext uri="{FF2B5EF4-FFF2-40B4-BE49-F238E27FC236}">
                  <a16:creationId xmlns:a16="http://schemas.microsoft.com/office/drawing/2014/main" id="{1553D507-3C27-C478-2764-3178B04DB85A}"/>
                </a:ext>
              </a:extLst>
            </p:cNvPr>
            <p:cNvSpPr/>
            <p:nvPr/>
          </p:nvSpPr>
          <p:spPr>
            <a:xfrm>
              <a:off x="6001051" y="3936306"/>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30" name="Content Placeholder 2">
            <a:extLst>
              <a:ext uri="{FF2B5EF4-FFF2-40B4-BE49-F238E27FC236}">
                <a16:creationId xmlns:a16="http://schemas.microsoft.com/office/drawing/2014/main" id="{58C25C4E-9C33-8508-0995-9A6AD0BFAD4A}"/>
              </a:ext>
            </a:extLst>
          </p:cNvPr>
          <p:cNvSpPr txBox="1">
            <a:spLocks/>
          </p:cNvSpPr>
          <p:nvPr/>
        </p:nvSpPr>
        <p:spPr>
          <a:xfrm>
            <a:off x="357029" y="2292137"/>
            <a:ext cx="2925794" cy="438149"/>
          </a:xfrm>
          <a:prstGeom prst="rect">
            <a:avLst/>
          </a:prstGeom>
        </p:spPr>
        <p:txBody>
          <a:bodyPr vert="horz" lIns="91440" tIns="45720" rIns="91440" bIns="45720" rtlCol="0">
            <a:normAutofit lnSpcReduction="10000"/>
          </a:bodyPr>
          <a:lst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dirty="0"/>
              <a:t>F</a:t>
            </a:r>
            <a:r>
              <a:rPr lang="en-CA" baseline="-25000" dirty="0"/>
              <a:t>3</a:t>
            </a:r>
            <a:r>
              <a:rPr lang="en-CA" dirty="0"/>
              <a:t>: [He] 2p</a:t>
            </a:r>
            <a:r>
              <a:rPr lang="en-CA" baseline="30000" dirty="0"/>
              <a:t>5</a:t>
            </a:r>
            <a:r>
              <a:rPr lang="en-CA" dirty="0"/>
              <a:t> 2s</a:t>
            </a:r>
            <a:r>
              <a:rPr lang="en-CA" baseline="30000" dirty="0"/>
              <a:t>2</a:t>
            </a:r>
            <a:r>
              <a:rPr lang="en-CA" dirty="0"/>
              <a:t> </a:t>
            </a:r>
            <a:endParaRPr lang="en-CA" baseline="-25000" dirty="0"/>
          </a:p>
        </p:txBody>
      </p:sp>
      <p:sp>
        <p:nvSpPr>
          <p:cNvPr id="133" name="Content Placeholder 2">
            <a:extLst>
              <a:ext uri="{FF2B5EF4-FFF2-40B4-BE49-F238E27FC236}">
                <a16:creationId xmlns:a16="http://schemas.microsoft.com/office/drawing/2014/main" id="{42DF8026-993C-EE81-D23A-34AD41892726}"/>
              </a:ext>
            </a:extLst>
          </p:cNvPr>
          <p:cNvSpPr txBox="1">
            <a:spLocks/>
          </p:cNvSpPr>
          <p:nvPr/>
        </p:nvSpPr>
        <p:spPr>
          <a:xfrm>
            <a:off x="8322321" y="3591132"/>
            <a:ext cx="3700346" cy="513266"/>
          </a:xfrm>
          <a:prstGeom prst="rect">
            <a:avLst/>
          </a:prstGeom>
        </p:spPr>
        <p:txBody>
          <a:bodyPr vert="horz" lIns="91440" tIns="45720" rIns="91440" bIns="45720" rtlCol="0">
            <a:normAutofit/>
          </a:bodyPr>
          <a:lst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1800" dirty="0"/>
              <a:t>12 doubly occupied</a:t>
            </a:r>
            <a:r>
              <a:rPr lang="en-CA" sz="1800"/>
              <a:t>, 5 active</a:t>
            </a:r>
            <a:endParaRPr lang="en-CA" sz="1800" baseline="-25000" dirty="0"/>
          </a:p>
        </p:txBody>
      </p:sp>
      <p:sp>
        <p:nvSpPr>
          <p:cNvPr id="134" name="Content Placeholder 2">
            <a:extLst>
              <a:ext uri="{FF2B5EF4-FFF2-40B4-BE49-F238E27FC236}">
                <a16:creationId xmlns:a16="http://schemas.microsoft.com/office/drawing/2014/main" id="{1F1CA876-D335-5EAD-70A2-E1EB7CF9C64C}"/>
              </a:ext>
            </a:extLst>
          </p:cNvPr>
          <p:cNvSpPr txBox="1">
            <a:spLocks/>
          </p:cNvSpPr>
          <p:nvPr/>
        </p:nvSpPr>
        <p:spPr>
          <a:xfrm>
            <a:off x="8353944" y="5655332"/>
            <a:ext cx="3026645" cy="438149"/>
          </a:xfrm>
          <a:prstGeom prst="rect">
            <a:avLst/>
          </a:prstGeom>
        </p:spPr>
        <p:txBody>
          <a:bodyPr vert="horz" lIns="91440" tIns="45720" rIns="91440" bIns="45720" rtlCol="0">
            <a:normAutofit/>
          </a:bodyPr>
          <a:lst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1800" dirty="0"/>
              <a:t>21 frozen core orbitals</a:t>
            </a:r>
            <a:endParaRPr lang="en-CA" sz="1800" baseline="-25000" dirty="0"/>
          </a:p>
        </p:txBody>
      </p:sp>
    </p:spTree>
    <p:extLst>
      <p:ext uri="{BB962C8B-B14F-4D97-AF65-F5344CB8AC3E}">
        <p14:creationId xmlns:p14="http://schemas.microsoft.com/office/powerpoint/2010/main" val="207292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4">
            <a:lumMod val="90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solidFill>
                  <a:schemeClr val="bg1"/>
                </a:solidFill>
              </a:rPr>
              <a:t>Concerted effort to figure it all out…</a:t>
            </a:r>
          </a:p>
        </p:txBody>
      </p:sp>
      <p:sp>
        <p:nvSpPr>
          <p:cNvPr id="3" name="Title 2"/>
          <p:cNvSpPr>
            <a:spLocks noGrp="1"/>
          </p:cNvSpPr>
          <p:nvPr>
            <p:ph type="title"/>
          </p:nvPr>
        </p:nvSpPr>
        <p:spPr/>
        <p:txBody>
          <a:bodyPr/>
          <a:lstStyle/>
          <a:p>
            <a:r>
              <a:rPr lang="en-US" b="0" dirty="0">
                <a:solidFill>
                  <a:schemeClr val="bg1"/>
                </a:solidFill>
                <a:latin typeface="Impact" panose="020B0806030902050204" pitchFamily="34" charset="0"/>
              </a:rPr>
              <a:t>SOC CHANGES EVERYTHING!</a:t>
            </a:r>
          </a:p>
        </p:txBody>
      </p:sp>
      <p:sp>
        <p:nvSpPr>
          <p:cNvPr id="5" name="Slide Number Placeholder 4"/>
          <p:cNvSpPr>
            <a:spLocks noGrp="1"/>
          </p:cNvSpPr>
          <p:nvPr>
            <p:ph type="sldNum" sz="quarter" idx="12"/>
          </p:nvPr>
        </p:nvSpPr>
        <p:spPr/>
        <p:txBody>
          <a:bodyPr/>
          <a:lstStyle/>
          <a:p>
            <a:r>
              <a:rPr lang="en-US" dirty="0">
                <a:solidFill>
                  <a:schemeClr val="bg1"/>
                </a:solidFill>
              </a:rPr>
              <a:t>PAGE  </a:t>
            </a:r>
            <a:fld id="{93005692-73BE-493E-93AB-ECD6027A7652}" type="slidenum">
              <a:rPr lang="en-US" smtClean="0">
                <a:solidFill>
                  <a:schemeClr val="bg1"/>
                </a:solidFill>
              </a:rPr>
              <a:pPr/>
              <a:t>12</a:t>
            </a:fld>
            <a:endParaRPr lang="en-US" dirty="0">
              <a:solidFill>
                <a:schemeClr val="bg1"/>
              </a:solidFill>
            </a:endParaRPr>
          </a:p>
        </p:txBody>
      </p:sp>
      <p:sp>
        <p:nvSpPr>
          <p:cNvPr id="6" name="Freeform: Shape 29"/>
          <p:cNvSpPr/>
          <p:nvPr/>
        </p:nvSpPr>
        <p:spPr>
          <a:xfrm>
            <a:off x="5396145" y="4330318"/>
            <a:ext cx="1352620" cy="1103672"/>
          </a:xfrm>
          <a:custGeom>
            <a:avLst/>
            <a:gdLst>
              <a:gd name="connsiteX0" fmla="*/ 3033164 w 5362575"/>
              <a:gd name="connsiteY0" fmla="*/ 223208 h 4375602"/>
              <a:gd name="connsiteX1" fmla="*/ 2127548 w 5362575"/>
              <a:gd name="connsiteY1" fmla="*/ 223208 h 4375602"/>
              <a:gd name="connsiteX2" fmla="*/ 3561230 w 5362575"/>
              <a:gd name="connsiteY2" fmla="*/ 1590866 h 4375602"/>
              <a:gd name="connsiteX3" fmla="*/ 3564923 w 5362575"/>
              <a:gd name="connsiteY3" fmla="*/ 1747570 h 4375602"/>
              <a:gd name="connsiteX4" fmla="*/ 3561080 w 5362575"/>
              <a:gd name="connsiteY4" fmla="*/ 1750255 h 4375602"/>
              <a:gd name="connsiteX5" fmla="*/ 3555865 w 5362575"/>
              <a:gd name="connsiteY5" fmla="*/ 1757990 h 4375602"/>
              <a:gd name="connsiteX6" fmla="*/ 3477491 w 5362575"/>
              <a:gd name="connsiteY6" fmla="*/ 1790453 h 4375602"/>
              <a:gd name="connsiteX7" fmla="*/ 221675 w 5362575"/>
              <a:gd name="connsiteY7" fmla="*/ 1790452 h 4375602"/>
              <a:gd name="connsiteX8" fmla="*/ 221675 w 5362575"/>
              <a:gd name="connsiteY8" fmla="*/ 2579008 h 4375602"/>
              <a:gd name="connsiteX9" fmla="*/ 3477491 w 5362575"/>
              <a:gd name="connsiteY9" fmla="*/ 2579007 h 4375602"/>
              <a:gd name="connsiteX10" fmla="*/ 3579618 w 5362575"/>
              <a:gd name="connsiteY10" fmla="*/ 2646701 h 4375602"/>
              <a:gd name="connsiteX11" fmla="*/ 3581399 w 5362575"/>
              <a:gd name="connsiteY11" fmla="*/ 2655520 h 4375602"/>
              <a:gd name="connsiteX12" fmla="*/ 3587542 w 5362575"/>
              <a:gd name="connsiteY12" fmla="*/ 2665261 h 4375602"/>
              <a:gd name="connsiteX13" fmla="*/ 3560371 w 5362575"/>
              <a:gd name="connsiteY13" fmla="*/ 2784737 h 4375602"/>
              <a:gd name="connsiteX14" fmla="*/ 2126688 w 5362575"/>
              <a:gd name="connsiteY14" fmla="*/ 4152395 h 4375602"/>
              <a:gd name="connsiteX15" fmla="*/ 3032305 w 5362575"/>
              <a:gd name="connsiteY15" fmla="*/ 4152395 h 4375602"/>
              <a:gd name="connsiteX16" fmla="*/ 5092170 w 5362575"/>
              <a:gd name="connsiteY16" fmla="*/ 2187392 h 4375602"/>
              <a:gd name="connsiteX17" fmla="*/ 3073332 w 5362575"/>
              <a:gd name="connsiteY17" fmla="*/ 31 h 4375602"/>
              <a:gd name="connsiteX18" fmla="*/ 3152448 w 5362575"/>
              <a:gd name="connsiteY18" fmla="*/ 30639 h 4375602"/>
              <a:gd name="connsiteX19" fmla="*/ 5328274 w 5362575"/>
              <a:gd name="connsiteY19" fmla="*/ 2106262 h 4375602"/>
              <a:gd name="connsiteX20" fmla="*/ 5362575 w 5362575"/>
              <a:gd name="connsiteY20" fmla="*/ 2183849 h 4375602"/>
              <a:gd name="connsiteX21" fmla="*/ 5361473 w 5362575"/>
              <a:gd name="connsiteY21" fmla="*/ 2190324 h 4375602"/>
              <a:gd name="connsiteX22" fmla="*/ 5361716 w 5362575"/>
              <a:gd name="connsiteY22" fmla="*/ 2191753 h 4375602"/>
              <a:gd name="connsiteX23" fmla="*/ 5359536 w 5362575"/>
              <a:gd name="connsiteY23" fmla="*/ 2201700 h 4375602"/>
              <a:gd name="connsiteX24" fmla="*/ 5355444 w 5362575"/>
              <a:gd name="connsiteY24" fmla="*/ 2225737 h 4375602"/>
              <a:gd name="connsiteX25" fmla="*/ 5353642 w 5362575"/>
              <a:gd name="connsiteY25" fmla="*/ 2228594 h 4375602"/>
              <a:gd name="connsiteX26" fmla="*/ 5352620 w 5362575"/>
              <a:gd name="connsiteY26" fmla="*/ 2233258 h 4375602"/>
              <a:gd name="connsiteX27" fmla="*/ 5332889 w 5362575"/>
              <a:gd name="connsiteY27" fmla="*/ 2261505 h 4375602"/>
              <a:gd name="connsiteX28" fmla="*/ 5331968 w 5362575"/>
              <a:gd name="connsiteY28" fmla="*/ 2262966 h 4375602"/>
              <a:gd name="connsiteX29" fmla="*/ 5331773 w 5362575"/>
              <a:gd name="connsiteY29" fmla="*/ 2263101 h 4375602"/>
              <a:gd name="connsiteX30" fmla="*/ 5327415 w 5362575"/>
              <a:gd name="connsiteY30" fmla="*/ 2269340 h 4375602"/>
              <a:gd name="connsiteX31" fmla="*/ 3151590 w 5362575"/>
              <a:gd name="connsiteY31" fmla="*/ 4344964 h 4375602"/>
              <a:gd name="connsiteX32" fmla="*/ 3072473 w 5362575"/>
              <a:gd name="connsiteY32" fmla="*/ 4375572 h 4375602"/>
              <a:gd name="connsiteX33" fmla="*/ 3065614 w 5362575"/>
              <a:gd name="connsiteY33" fmla="*/ 4374068 h 4375602"/>
              <a:gd name="connsiteX34" fmla="*/ 1851034 w 5362575"/>
              <a:gd name="connsiteY34" fmla="*/ 4374069 h 4375602"/>
              <a:gd name="connsiteX35" fmla="*/ 1740197 w 5362575"/>
              <a:gd name="connsiteY35" fmla="*/ 4263231 h 4375602"/>
              <a:gd name="connsiteX36" fmla="*/ 1741077 w 5362575"/>
              <a:gd name="connsiteY36" fmla="*/ 4258872 h 4375602"/>
              <a:gd name="connsiteX37" fmla="*/ 1741059 w 5362575"/>
              <a:gd name="connsiteY37" fmla="*/ 4258769 h 4375602"/>
              <a:gd name="connsiteX38" fmla="*/ 1741540 w 5362575"/>
              <a:gd name="connsiteY38" fmla="*/ 4256578 h 4375602"/>
              <a:gd name="connsiteX39" fmla="*/ 1748907 w 5362575"/>
              <a:gd name="connsiteY39" fmla="*/ 4220088 h 4375602"/>
              <a:gd name="connsiteX40" fmla="*/ 1749841 w 5362575"/>
              <a:gd name="connsiteY40" fmla="*/ 4218703 h 4375602"/>
              <a:gd name="connsiteX41" fmla="*/ 1750156 w 5362575"/>
              <a:gd name="connsiteY41" fmla="*/ 4217264 h 4375602"/>
              <a:gd name="connsiteX42" fmla="*/ 1768954 w 5362575"/>
              <a:gd name="connsiteY42" fmla="*/ 4190356 h 4375602"/>
              <a:gd name="connsiteX43" fmla="*/ 1772660 w 5362575"/>
              <a:gd name="connsiteY43" fmla="*/ 4184858 h 4375602"/>
              <a:gd name="connsiteX44" fmla="*/ 1772912 w 5362575"/>
              <a:gd name="connsiteY44" fmla="*/ 4184687 h 4375602"/>
              <a:gd name="connsiteX45" fmla="*/ 1775361 w 5362575"/>
              <a:gd name="connsiteY45" fmla="*/ 4181183 h 4375602"/>
              <a:gd name="connsiteX46" fmla="*/ 3222506 w 5362575"/>
              <a:gd name="connsiteY46" fmla="*/ 2800681 h 4375602"/>
              <a:gd name="connsiteX47" fmla="*/ 110837 w 5362575"/>
              <a:gd name="connsiteY47" fmla="*/ 2800680 h 4375602"/>
              <a:gd name="connsiteX48" fmla="*/ 0 w 5362575"/>
              <a:gd name="connsiteY48" fmla="*/ 2689843 h 4375602"/>
              <a:gd name="connsiteX49" fmla="*/ 1 w 5362575"/>
              <a:gd name="connsiteY49" fmla="*/ 2689844 h 4375602"/>
              <a:gd name="connsiteX50" fmla="*/ 1283 w 5362575"/>
              <a:gd name="connsiteY50" fmla="*/ 2683491 h 4375602"/>
              <a:gd name="connsiteX51" fmla="*/ 2 w 5362575"/>
              <a:gd name="connsiteY51" fmla="*/ 2677143 h 4375602"/>
              <a:gd name="connsiteX52" fmla="*/ 2 w 5362575"/>
              <a:gd name="connsiteY52" fmla="*/ 1679625 h 4375602"/>
              <a:gd name="connsiteX53" fmla="*/ 0 w 5362575"/>
              <a:gd name="connsiteY53" fmla="*/ 1679615 h 4375602"/>
              <a:gd name="connsiteX54" fmla="*/ 0 w 5362575"/>
              <a:gd name="connsiteY54" fmla="*/ 1679616 h 4375602"/>
              <a:gd name="connsiteX55" fmla="*/ 110838 w 5362575"/>
              <a:gd name="connsiteY55" fmla="*/ 1568779 h 4375602"/>
              <a:gd name="connsiteX56" fmla="*/ 110839 w 5362575"/>
              <a:gd name="connsiteY56" fmla="*/ 1568779 h 4375602"/>
              <a:gd name="connsiteX57" fmla="*/ 3216926 w 5362575"/>
              <a:gd name="connsiteY57" fmla="*/ 1568779 h 4375602"/>
              <a:gd name="connsiteX58" fmla="*/ 1776220 w 5362575"/>
              <a:gd name="connsiteY58" fmla="*/ 194420 h 4375602"/>
              <a:gd name="connsiteX59" fmla="*/ 1773771 w 5362575"/>
              <a:gd name="connsiteY59" fmla="*/ 190915 h 4375602"/>
              <a:gd name="connsiteX60" fmla="*/ 1773519 w 5362575"/>
              <a:gd name="connsiteY60" fmla="*/ 190745 h 4375602"/>
              <a:gd name="connsiteX61" fmla="*/ 1769813 w 5362575"/>
              <a:gd name="connsiteY61" fmla="*/ 185248 h 4375602"/>
              <a:gd name="connsiteX62" fmla="*/ 1751016 w 5362575"/>
              <a:gd name="connsiteY62" fmla="*/ 158338 h 4375602"/>
              <a:gd name="connsiteX63" fmla="*/ 1750699 w 5362575"/>
              <a:gd name="connsiteY63" fmla="*/ 156900 h 4375602"/>
              <a:gd name="connsiteX64" fmla="*/ 1749766 w 5362575"/>
              <a:gd name="connsiteY64" fmla="*/ 155514 h 4375602"/>
              <a:gd name="connsiteX65" fmla="*/ 1742399 w 5362575"/>
              <a:gd name="connsiteY65" fmla="*/ 119023 h 4375602"/>
              <a:gd name="connsiteX66" fmla="*/ 1741919 w 5362575"/>
              <a:gd name="connsiteY66" fmla="*/ 116833 h 4375602"/>
              <a:gd name="connsiteX67" fmla="*/ 1741936 w 5362575"/>
              <a:gd name="connsiteY67" fmla="*/ 116731 h 4375602"/>
              <a:gd name="connsiteX68" fmla="*/ 1741056 w 5362575"/>
              <a:gd name="connsiteY68" fmla="*/ 112371 h 4375602"/>
              <a:gd name="connsiteX69" fmla="*/ 1851892 w 5362575"/>
              <a:gd name="connsiteY69" fmla="*/ 1534 h 4375602"/>
              <a:gd name="connsiteX70" fmla="*/ 3066473 w 5362575"/>
              <a:gd name="connsiteY70" fmla="*/ 1534 h 4375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62575" h="4375602">
                <a:moveTo>
                  <a:pt x="3033164" y="223208"/>
                </a:moveTo>
                <a:lnTo>
                  <a:pt x="2127548" y="223208"/>
                </a:lnTo>
                <a:lnTo>
                  <a:pt x="3561230" y="1590866"/>
                </a:lnTo>
                <a:cubicBezTo>
                  <a:pt x="3605523" y="1633119"/>
                  <a:pt x="3607176" y="1703277"/>
                  <a:pt x="3564923" y="1747570"/>
                </a:cubicBezTo>
                <a:lnTo>
                  <a:pt x="3561080" y="1750255"/>
                </a:lnTo>
                <a:lnTo>
                  <a:pt x="3555865" y="1757990"/>
                </a:lnTo>
                <a:cubicBezTo>
                  <a:pt x="3535807" y="1778047"/>
                  <a:pt x="3508098" y="1790454"/>
                  <a:pt x="3477491" y="1790453"/>
                </a:cubicBezTo>
                <a:lnTo>
                  <a:pt x="221675" y="1790452"/>
                </a:lnTo>
                <a:lnTo>
                  <a:pt x="221675" y="2579008"/>
                </a:lnTo>
                <a:lnTo>
                  <a:pt x="3477491" y="2579007"/>
                </a:lnTo>
                <a:cubicBezTo>
                  <a:pt x="3523402" y="2579007"/>
                  <a:pt x="3562792" y="2606920"/>
                  <a:pt x="3579618" y="2646701"/>
                </a:cubicBezTo>
                <a:lnTo>
                  <a:pt x="3581399" y="2655520"/>
                </a:lnTo>
                <a:lnTo>
                  <a:pt x="3587542" y="2665261"/>
                </a:lnTo>
                <a:cubicBezTo>
                  <a:pt x="3602826" y="2705660"/>
                  <a:pt x="3593591" y="2753046"/>
                  <a:pt x="3560371" y="2784737"/>
                </a:cubicBezTo>
                <a:lnTo>
                  <a:pt x="2126688" y="4152395"/>
                </a:lnTo>
                <a:lnTo>
                  <a:pt x="3032305" y="4152395"/>
                </a:lnTo>
                <a:lnTo>
                  <a:pt x="5092170" y="2187392"/>
                </a:lnTo>
                <a:close/>
                <a:moveTo>
                  <a:pt x="3073332" y="31"/>
                </a:moveTo>
                <a:cubicBezTo>
                  <a:pt x="3101689" y="-638"/>
                  <a:pt x="3130302" y="9512"/>
                  <a:pt x="3152448" y="30639"/>
                </a:cubicBezTo>
                <a:lnTo>
                  <a:pt x="5328274" y="2106262"/>
                </a:lnTo>
                <a:cubicBezTo>
                  <a:pt x="5350421" y="2127389"/>
                  <a:pt x="5361906" y="2155491"/>
                  <a:pt x="5362575" y="2183849"/>
                </a:cubicBezTo>
                <a:lnTo>
                  <a:pt x="5361473" y="2190324"/>
                </a:lnTo>
                <a:lnTo>
                  <a:pt x="5361716" y="2191753"/>
                </a:lnTo>
                <a:lnTo>
                  <a:pt x="5359536" y="2201700"/>
                </a:lnTo>
                <a:lnTo>
                  <a:pt x="5355444" y="2225737"/>
                </a:lnTo>
                <a:lnTo>
                  <a:pt x="5353642" y="2228594"/>
                </a:lnTo>
                <a:lnTo>
                  <a:pt x="5352620" y="2233258"/>
                </a:lnTo>
                <a:lnTo>
                  <a:pt x="5332889" y="2261505"/>
                </a:lnTo>
                <a:lnTo>
                  <a:pt x="5331968" y="2262966"/>
                </a:lnTo>
                <a:lnTo>
                  <a:pt x="5331773" y="2263101"/>
                </a:lnTo>
                <a:lnTo>
                  <a:pt x="5327415" y="2269340"/>
                </a:lnTo>
                <a:lnTo>
                  <a:pt x="3151590" y="4344964"/>
                </a:lnTo>
                <a:cubicBezTo>
                  <a:pt x="3129443" y="4366090"/>
                  <a:pt x="3100831" y="4376239"/>
                  <a:pt x="3072473" y="4375572"/>
                </a:cubicBezTo>
                <a:lnTo>
                  <a:pt x="3065614" y="4374068"/>
                </a:lnTo>
                <a:lnTo>
                  <a:pt x="1851034" y="4374069"/>
                </a:lnTo>
                <a:cubicBezTo>
                  <a:pt x="1789820" y="4374068"/>
                  <a:pt x="1740197" y="4324446"/>
                  <a:pt x="1740197" y="4263231"/>
                </a:cubicBezTo>
                <a:lnTo>
                  <a:pt x="1741077" y="4258872"/>
                </a:lnTo>
                <a:lnTo>
                  <a:pt x="1741059" y="4258769"/>
                </a:lnTo>
                <a:lnTo>
                  <a:pt x="1741540" y="4256578"/>
                </a:lnTo>
                <a:lnTo>
                  <a:pt x="1748907" y="4220088"/>
                </a:lnTo>
                <a:lnTo>
                  <a:pt x="1749841" y="4218703"/>
                </a:lnTo>
                <a:lnTo>
                  <a:pt x="1750156" y="4217264"/>
                </a:lnTo>
                <a:lnTo>
                  <a:pt x="1768954" y="4190356"/>
                </a:lnTo>
                <a:lnTo>
                  <a:pt x="1772660" y="4184858"/>
                </a:lnTo>
                <a:lnTo>
                  <a:pt x="1772912" y="4184687"/>
                </a:lnTo>
                <a:lnTo>
                  <a:pt x="1775361" y="4181183"/>
                </a:lnTo>
                <a:lnTo>
                  <a:pt x="3222506" y="2800681"/>
                </a:lnTo>
                <a:lnTo>
                  <a:pt x="110837" y="2800680"/>
                </a:lnTo>
                <a:cubicBezTo>
                  <a:pt x="49623" y="2800680"/>
                  <a:pt x="0" y="2751057"/>
                  <a:pt x="0" y="2689843"/>
                </a:cubicBezTo>
                <a:lnTo>
                  <a:pt x="1" y="2689844"/>
                </a:lnTo>
                <a:lnTo>
                  <a:pt x="1283" y="2683491"/>
                </a:lnTo>
                <a:lnTo>
                  <a:pt x="2" y="2677143"/>
                </a:lnTo>
                <a:lnTo>
                  <a:pt x="2" y="1679625"/>
                </a:lnTo>
                <a:lnTo>
                  <a:pt x="0" y="1679615"/>
                </a:lnTo>
                <a:lnTo>
                  <a:pt x="0" y="1679616"/>
                </a:lnTo>
                <a:cubicBezTo>
                  <a:pt x="1" y="1618402"/>
                  <a:pt x="49624" y="1568779"/>
                  <a:pt x="110838" y="1568779"/>
                </a:cubicBezTo>
                <a:lnTo>
                  <a:pt x="110839" y="1568779"/>
                </a:lnTo>
                <a:lnTo>
                  <a:pt x="3216926" y="1568779"/>
                </a:lnTo>
                <a:lnTo>
                  <a:pt x="1776220" y="194420"/>
                </a:lnTo>
                <a:lnTo>
                  <a:pt x="1773771" y="190915"/>
                </a:lnTo>
                <a:lnTo>
                  <a:pt x="1773519" y="190745"/>
                </a:lnTo>
                <a:lnTo>
                  <a:pt x="1769813" y="185248"/>
                </a:lnTo>
                <a:lnTo>
                  <a:pt x="1751016" y="158338"/>
                </a:lnTo>
                <a:lnTo>
                  <a:pt x="1750699" y="156900"/>
                </a:lnTo>
                <a:lnTo>
                  <a:pt x="1749766" y="155514"/>
                </a:lnTo>
                <a:lnTo>
                  <a:pt x="1742399" y="119023"/>
                </a:lnTo>
                <a:lnTo>
                  <a:pt x="1741919" y="116833"/>
                </a:lnTo>
                <a:lnTo>
                  <a:pt x="1741936" y="116731"/>
                </a:lnTo>
                <a:lnTo>
                  <a:pt x="1741056" y="112371"/>
                </a:lnTo>
                <a:cubicBezTo>
                  <a:pt x="1741056" y="51157"/>
                  <a:pt x="1790678" y="1534"/>
                  <a:pt x="1851892" y="1534"/>
                </a:cubicBezTo>
                <a:lnTo>
                  <a:pt x="3066473" y="153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3">
            <a:extLst>
              <a:ext uri="{FF2B5EF4-FFF2-40B4-BE49-F238E27FC236}">
                <a16:creationId xmlns:a16="http://schemas.microsoft.com/office/drawing/2014/main" id="{9A6F3682-761D-894E-6604-1892AEAA38A2}"/>
              </a:ext>
            </a:extLst>
          </p:cNvPr>
          <p:cNvSpPr>
            <a:spLocks noGrp="1"/>
          </p:cNvSpPr>
          <p:nvPr>
            <p:ph type="ftr" sz="quarter" idx="11"/>
          </p:nvPr>
        </p:nvSpPr>
        <p:spPr>
          <a:xfrm>
            <a:off x="259882" y="6335309"/>
            <a:ext cx="5226517" cy="250337"/>
          </a:xfrm>
        </p:spPr>
        <p:txBody>
          <a:bodyPr/>
          <a:lstStyle/>
          <a:p>
            <a:r>
              <a:rPr lang="en-US" dirty="0">
                <a:solidFill>
                  <a:schemeClr val="bg1"/>
                </a:solidFill>
              </a:rPr>
              <a:t>Vibronic Models and VECC</a:t>
            </a:r>
          </a:p>
        </p:txBody>
      </p:sp>
    </p:spTree>
    <p:extLst>
      <p:ext uri="{BB962C8B-B14F-4D97-AF65-F5344CB8AC3E}">
        <p14:creationId xmlns:p14="http://schemas.microsoft.com/office/powerpoint/2010/main" val="1173251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r>
              <a:rPr lang="en-US" dirty="0"/>
              <a:t>PAGE  </a:t>
            </a:r>
            <a:fld id="{93005692-73BE-493E-93AB-ECD6027A7652}" type="slidenum">
              <a:rPr lang="en-US" smtClean="0"/>
              <a:pPr/>
              <a:t>13</a:t>
            </a:fld>
            <a:endParaRPr lang="en-US" dirty="0"/>
          </a:p>
        </p:txBody>
      </p:sp>
      <p:pic>
        <p:nvPicPr>
          <p:cNvPr id="7" name="Picture 6">
            <a:extLst>
              <a:ext uri="{FF2B5EF4-FFF2-40B4-BE49-F238E27FC236}">
                <a16:creationId xmlns:a16="http://schemas.microsoft.com/office/drawing/2014/main" id="{35AD3096-1663-4BDB-B822-8ED600D600CA}"/>
              </a:ext>
            </a:extLst>
          </p:cNvPr>
          <p:cNvPicPr>
            <a:picLocks noChangeAspect="1"/>
          </p:cNvPicPr>
          <p:nvPr/>
        </p:nvPicPr>
        <p:blipFill>
          <a:blip r:embed="rId2"/>
          <a:stretch>
            <a:fillRect/>
          </a:stretch>
        </p:blipFill>
        <p:spPr>
          <a:xfrm>
            <a:off x="0" y="348554"/>
            <a:ext cx="12192000" cy="6432872"/>
          </a:xfrm>
          <a:prstGeom prst="rect">
            <a:avLst/>
          </a:prstGeom>
        </p:spPr>
      </p:pic>
    </p:spTree>
    <p:extLst>
      <p:ext uri="{BB962C8B-B14F-4D97-AF65-F5344CB8AC3E}">
        <p14:creationId xmlns:p14="http://schemas.microsoft.com/office/powerpoint/2010/main" val="2173070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25CF4-7A53-33D7-F6F7-5324723B61F7}"/>
              </a:ext>
            </a:extLst>
          </p:cNvPr>
          <p:cNvSpPr>
            <a:spLocks noGrp="1"/>
          </p:cNvSpPr>
          <p:nvPr>
            <p:ph type="title"/>
          </p:nvPr>
        </p:nvSpPr>
        <p:spPr/>
        <p:txBody>
          <a:bodyPr/>
          <a:lstStyle/>
          <a:p>
            <a:r>
              <a:rPr lang="en-US" altLang="zh-CN" b="0" spc="0" dirty="0"/>
              <a:t>Introduction</a:t>
            </a:r>
            <a:endParaRPr lang="en-CA" dirty="0"/>
          </a:p>
        </p:txBody>
      </p:sp>
      <p:sp>
        <p:nvSpPr>
          <p:cNvPr id="3" name="Content Placeholder 2">
            <a:extLst>
              <a:ext uri="{FF2B5EF4-FFF2-40B4-BE49-F238E27FC236}">
                <a16:creationId xmlns:a16="http://schemas.microsoft.com/office/drawing/2014/main" id="{21CF3D52-BEDF-1D57-B611-70F7965DEFCE}"/>
              </a:ext>
            </a:extLst>
          </p:cNvPr>
          <p:cNvSpPr>
            <a:spLocks noGrp="1"/>
          </p:cNvSpPr>
          <p:nvPr>
            <p:ph idx="1"/>
          </p:nvPr>
        </p:nvSpPr>
        <p:spPr>
          <a:xfrm>
            <a:off x="259882" y="1413163"/>
            <a:ext cx="11569729" cy="4818304"/>
          </a:xfrm>
        </p:spPr>
        <p:txBody>
          <a:bodyPr/>
          <a:lstStyle/>
          <a:p>
            <a:r>
              <a:rPr lang="en-CA" dirty="0"/>
              <a:t>Development of quantum chemistry has seen important progress</a:t>
            </a:r>
          </a:p>
          <a:p>
            <a:pPr marL="457200" lvl="1" indent="0">
              <a:buNone/>
            </a:pPr>
            <a:endParaRPr lang="en-CA" sz="1800" dirty="0">
              <a:latin typeface="SFRM1200"/>
            </a:endParaRPr>
          </a:p>
          <a:p>
            <a:r>
              <a:rPr lang="en-US" altLang="zh-CN" dirty="0"/>
              <a:t>Calculations studying chemical systems are often intractable</a:t>
            </a:r>
          </a:p>
          <a:p>
            <a:endParaRPr lang="en-US" altLang="zh-CN" dirty="0"/>
          </a:p>
          <a:p>
            <a:r>
              <a:rPr lang="en-US" altLang="zh-CN" dirty="0"/>
              <a:t>Apply approximations and novel approaches to tackle problems</a:t>
            </a:r>
          </a:p>
          <a:p>
            <a:endParaRPr lang="en-US" altLang="zh-CN" dirty="0"/>
          </a:p>
          <a:p>
            <a:r>
              <a:rPr lang="en-US" altLang="zh-CN" dirty="0"/>
              <a:t>Project goal: </a:t>
            </a:r>
            <a:r>
              <a:rPr lang="en-US" altLang="zh-CN" b="0" i="0" dirty="0">
                <a:effectLst/>
              </a:rPr>
              <a:t>investigate vibronic model protocols, a success here is to apply and master them for spectroscopy and thermal properties</a:t>
            </a:r>
            <a:endParaRPr lang="en-US" altLang="zh-CN" dirty="0"/>
          </a:p>
          <a:p>
            <a:pPr marL="457200" lvl="1" indent="0">
              <a:buNone/>
            </a:pPr>
            <a:endParaRPr lang="en-CA" sz="1800" b="0" i="0" u="none" strike="noStrike" baseline="0" dirty="0">
              <a:latin typeface="SFRM1200"/>
            </a:endParaRPr>
          </a:p>
          <a:p>
            <a:pPr marL="457200" lvl="1" indent="0">
              <a:buNone/>
            </a:pPr>
            <a:endParaRPr lang="en-CA" sz="1800" dirty="0">
              <a:latin typeface="SFRM1200"/>
            </a:endParaRPr>
          </a:p>
          <a:p>
            <a:pPr marL="60325" indent="0">
              <a:buNone/>
            </a:pPr>
            <a:endParaRPr lang="en-CA" sz="2200" dirty="0">
              <a:latin typeface="SFRM1200"/>
            </a:endParaRPr>
          </a:p>
          <a:p>
            <a:pPr lvl="1"/>
            <a:endParaRPr lang="en-CA" sz="1800" b="0" i="0" u="none" strike="noStrike" baseline="0" dirty="0">
              <a:latin typeface="SFRM1200"/>
            </a:endParaRPr>
          </a:p>
          <a:p>
            <a:pPr lvl="1"/>
            <a:endParaRPr lang="en-CA" sz="1800" b="0" i="0" u="none" strike="noStrike" baseline="0" dirty="0">
              <a:latin typeface="SFRM1200"/>
            </a:endParaRPr>
          </a:p>
          <a:p>
            <a:pPr algn="l"/>
            <a:endParaRPr lang="en-CA" sz="1800" dirty="0">
              <a:latin typeface="SFRM1200"/>
            </a:endParaRPr>
          </a:p>
          <a:p>
            <a:pPr algn="l"/>
            <a:endParaRPr lang="en-CA" dirty="0"/>
          </a:p>
          <a:p>
            <a:pPr lvl="1"/>
            <a:endParaRPr lang="en-CA" dirty="0"/>
          </a:p>
        </p:txBody>
      </p:sp>
      <p:sp>
        <p:nvSpPr>
          <p:cNvPr id="4" name="Footer Placeholder 3">
            <a:extLst>
              <a:ext uri="{FF2B5EF4-FFF2-40B4-BE49-F238E27FC236}">
                <a16:creationId xmlns:a16="http://schemas.microsoft.com/office/drawing/2014/main" id="{6C8FC1B7-376B-0739-C866-B803928F623A}"/>
              </a:ext>
            </a:extLst>
          </p:cNvPr>
          <p:cNvSpPr>
            <a:spLocks noGrp="1"/>
          </p:cNvSpPr>
          <p:nvPr>
            <p:ph type="ftr" sz="quarter" idx="11"/>
          </p:nvPr>
        </p:nvSpPr>
        <p:spPr/>
        <p:txBody>
          <a:bodyPr/>
          <a:lstStyle/>
          <a:p>
            <a:r>
              <a:rPr lang="en-US" dirty="0"/>
              <a:t>CHEM 794 Seminar</a:t>
            </a:r>
          </a:p>
        </p:txBody>
      </p:sp>
      <p:sp>
        <p:nvSpPr>
          <p:cNvPr id="5" name="Slide Number Placeholder 4">
            <a:extLst>
              <a:ext uri="{FF2B5EF4-FFF2-40B4-BE49-F238E27FC236}">
                <a16:creationId xmlns:a16="http://schemas.microsoft.com/office/drawing/2014/main" id="{3B920E1C-9FB4-0BB7-4AF6-EB5F22A99B19}"/>
              </a:ext>
            </a:extLst>
          </p:cNvPr>
          <p:cNvSpPr>
            <a:spLocks noGrp="1"/>
          </p:cNvSpPr>
          <p:nvPr>
            <p:ph type="sldNum" sz="quarter" idx="12"/>
          </p:nvPr>
        </p:nvSpPr>
        <p:spPr/>
        <p:txBody>
          <a:bodyPr/>
          <a:lstStyle/>
          <a:p>
            <a:r>
              <a:rPr lang="en-US"/>
              <a:t>PAGE  </a:t>
            </a:r>
            <a:fld id="{93005692-73BE-493E-93AB-ECD6027A7652}" type="slidenum">
              <a:rPr lang="en-US" smtClean="0"/>
              <a:pPr/>
              <a:t>14</a:t>
            </a:fld>
            <a:endParaRPr lang="en-US" dirty="0"/>
          </a:p>
        </p:txBody>
      </p:sp>
    </p:spTree>
    <p:extLst>
      <p:ext uri="{BB962C8B-B14F-4D97-AF65-F5344CB8AC3E}">
        <p14:creationId xmlns:p14="http://schemas.microsoft.com/office/powerpoint/2010/main" val="3299926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883" y="434108"/>
            <a:ext cx="11569729" cy="895927"/>
          </a:xfrm>
        </p:spPr>
        <p:txBody>
          <a:bodyPr anchor="ctr">
            <a:normAutofit/>
          </a:bodyPr>
          <a:lstStyle/>
          <a:p>
            <a:r>
              <a:rPr lang="en-US" altLang="zh-CN" b="0" spc="0" dirty="0"/>
              <a:t>Electronic Structure Theory</a:t>
            </a:r>
            <a:endParaRPr lang="en-US" sz="3200" dirty="0"/>
          </a:p>
        </p:txBody>
      </p:sp>
      <p:sp>
        <p:nvSpPr>
          <p:cNvPr id="3" name="Content Placeholder 2"/>
          <p:cNvSpPr>
            <a:spLocks noGrp="1"/>
          </p:cNvSpPr>
          <p:nvPr>
            <p:ph sz="half" idx="1"/>
          </p:nvPr>
        </p:nvSpPr>
        <p:spPr>
          <a:xfrm>
            <a:off x="259882" y="1413164"/>
            <a:ext cx="6258364" cy="4590472"/>
          </a:xfrm>
        </p:spPr>
        <p:txBody>
          <a:bodyPr>
            <a:normAutofit/>
          </a:bodyPr>
          <a:lstStyle/>
          <a:p>
            <a:pPr>
              <a:lnSpc>
                <a:spcPct val="150000"/>
              </a:lnSpc>
              <a:buFontTx/>
              <a:buChar char="-"/>
            </a:pPr>
            <a:r>
              <a:rPr lang="en-US" altLang="zh-CN" sz="2000" dirty="0"/>
              <a:t>Approximations can fail </a:t>
            </a:r>
          </a:p>
          <a:p>
            <a:pPr>
              <a:lnSpc>
                <a:spcPct val="150000"/>
              </a:lnSpc>
              <a:buFontTx/>
              <a:buChar char="-"/>
            </a:pPr>
            <a:endParaRPr lang="en-US" altLang="zh-CN" sz="2000" dirty="0"/>
          </a:p>
          <a:p>
            <a:pPr>
              <a:lnSpc>
                <a:spcPct val="150000"/>
              </a:lnSpc>
              <a:buFontTx/>
              <a:buChar char="-"/>
            </a:pPr>
            <a:r>
              <a:rPr lang="en-US" altLang="zh-CN" sz="2000" dirty="0"/>
              <a:t>Born-Oppenheimer Approximation (BOA)</a:t>
            </a:r>
          </a:p>
          <a:p>
            <a:pPr lvl="1">
              <a:lnSpc>
                <a:spcPct val="150000"/>
              </a:lnSpc>
              <a:buFont typeface="Arial" panose="020B0604020202020204" pitchFamily="34" charset="0"/>
              <a:buChar char="•"/>
            </a:pPr>
            <a:r>
              <a:rPr lang="en-US" altLang="zh-CN" sz="1600" dirty="0"/>
              <a:t>fixed nuclear configurations (R</a:t>
            </a:r>
            <a:r>
              <a:rPr lang="en-US" altLang="zh-CN" sz="1600" baseline="-25000" dirty="0"/>
              <a:t>a</a:t>
            </a:r>
            <a:r>
              <a:rPr lang="en-US" altLang="zh-CN" sz="1600" dirty="0"/>
              <a:t>, R</a:t>
            </a:r>
            <a:r>
              <a:rPr lang="en-US" altLang="zh-CN" sz="1600" baseline="-25000" dirty="0"/>
              <a:t>b</a:t>
            </a:r>
            <a:r>
              <a:rPr lang="en-US" altLang="zh-CN" sz="1600" dirty="0"/>
              <a:t>, ….)</a:t>
            </a:r>
          </a:p>
          <a:p>
            <a:pPr>
              <a:lnSpc>
                <a:spcPct val="150000"/>
              </a:lnSpc>
              <a:buFontTx/>
              <a:buChar char="-"/>
            </a:pPr>
            <a:endParaRPr lang="en-US" altLang="zh-CN" sz="2000" dirty="0"/>
          </a:p>
          <a:p>
            <a:pPr>
              <a:lnSpc>
                <a:spcPct val="150000"/>
              </a:lnSpc>
              <a:buFontTx/>
              <a:buChar char="-"/>
            </a:pPr>
            <a:r>
              <a:rPr lang="en-US" altLang="zh-CN" sz="2000" dirty="0"/>
              <a:t>Construct ground state potential energy surface </a:t>
            </a:r>
          </a:p>
          <a:p>
            <a:pPr>
              <a:lnSpc>
                <a:spcPct val="150000"/>
              </a:lnSpc>
              <a:buFontTx/>
              <a:buChar char="-"/>
            </a:pPr>
            <a:endParaRPr lang="en-US" altLang="zh-CN" sz="2000" b="0" i="0" dirty="0">
              <a:effectLst/>
            </a:endParaRPr>
          </a:p>
          <a:p>
            <a:pPr>
              <a:lnSpc>
                <a:spcPct val="150000"/>
              </a:lnSpc>
              <a:buFontTx/>
              <a:buChar char="-"/>
            </a:pPr>
            <a:endParaRPr lang="en-US" altLang="zh-CN" sz="2000" b="0" i="0" dirty="0">
              <a:effectLst/>
              <a:latin typeface="Arial" panose="020B0604020202020204" pitchFamily="34" charset="0"/>
            </a:endParaRPr>
          </a:p>
          <a:p>
            <a:pPr>
              <a:lnSpc>
                <a:spcPct val="90000"/>
              </a:lnSpc>
              <a:buFontTx/>
              <a:buChar char="-"/>
            </a:pPr>
            <a:endParaRPr lang="en-US" sz="1900" b="1" dirty="0"/>
          </a:p>
        </p:txBody>
      </p:sp>
      <p:sp>
        <p:nvSpPr>
          <p:cNvPr id="7" name="Slide Number Placeholder 6"/>
          <p:cNvSpPr>
            <a:spLocks noGrp="1"/>
          </p:cNvSpPr>
          <p:nvPr>
            <p:ph type="sldNum" sz="quarter" idx="12"/>
          </p:nvPr>
        </p:nvSpPr>
        <p:spPr>
          <a:xfrm>
            <a:off x="5588000" y="6335309"/>
            <a:ext cx="1016000" cy="250337"/>
          </a:xfrm>
        </p:spPr>
        <p:txBody>
          <a:bodyPr anchor="ctr">
            <a:normAutofit/>
          </a:bodyPr>
          <a:lstStyle/>
          <a:p>
            <a:pPr>
              <a:spcAft>
                <a:spcPts val="600"/>
              </a:spcAft>
            </a:pPr>
            <a:r>
              <a:rPr lang="en-US" dirty="0"/>
              <a:t>PAGE  </a:t>
            </a:r>
            <a:fld id="{93005692-73BE-493E-93AB-ECD6027A7652}" type="slidenum">
              <a:rPr lang="en-US" smtClean="0"/>
              <a:pPr>
                <a:spcAft>
                  <a:spcPts val="600"/>
                </a:spcAft>
              </a:pPr>
              <a:t>15</a:t>
            </a:fld>
            <a:endParaRPr lang="en-US"/>
          </a:p>
        </p:txBody>
      </p:sp>
      <p:pic>
        <p:nvPicPr>
          <p:cNvPr id="11" name="Picture 10" descr="Shape&#10;&#10;Description automatically generated">
            <a:extLst>
              <a:ext uri="{FF2B5EF4-FFF2-40B4-BE49-F238E27FC236}">
                <a16:creationId xmlns:a16="http://schemas.microsoft.com/office/drawing/2014/main" id="{F9770A55-FCC6-4B9A-B03B-9889D00880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6269" y="1413164"/>
            <a:ext cx="5246210" cy="3595351"/>
          </a:xfrm>
          <a:prstGeom prst="rect">
            <a:avLst/>
          </a:prstGeom>
        </p:spPr>
      </p:pic>
      <p:pic>
        <p:nvPicPr>
          <p:cNvPr id="8" name="Picture 7">
            <a:extLst>
              <a:ext uri="{FF2B5EF4-FFF2-40B4-BE49-F238E27FC236}">
                <a16:creationId xmlns:a16="http://schemas.microsoft.com/office/drawing/2014/main" id="{5C4662A4-289C-4CF5-80EE-7C220B51C633}"/>
              </a:ext>
            </a:extLst>
          </p:cNvPr>
          <p:cNvPicPr>
            <a:picLocks noChangeAspect="1"/>
          </p:cNvPicPr>
          <p:nvPr/>
        </p:nvPicPr>
        <p:blipFill>
          <a:blip r:embed="rId4"/>
          <a:stretch>
            <a:fillRect/>
          </a:stretch>
        </p:blipFill>
        <p:spPr>
          <a:xfrm>
            <a:off x="6397279" y="1460104"/>
            <a:ext cx="5346167" cy="3631540"/>
          </a:xfrm>
          <a:prstGeom prst="rect">
            <a:avLst/>
          </a:prstGeom>
        </p:spPr>
      </p:pic>
      <p:sp>
        <p:nvSpPr>
          <p:cNvPr id="9" name="TextBox 8">
            <a:extLst>
              <a:ext uri="{FF2B5EF4-FFF2-40B4-BE49-F238E27FC236}">
                <a16:creationId xmlns:a16="http://schemas.microsoft.com/office/drawing/2014/main" id="{BC7C660D-4BE3-496A-9083-7C19AEC797AA}"/>
              </a:ext>
            </a:extLst>
          </p:cNvPr>
          <p:cNvSpPr txBox="1"/>
          <p:nvPr/>
        </p:nvSpPr>
        <p:spPr>
          <a:xfrm>
            <a:off x="6518246" y="5221713"/>
            <a:ext cx="6023216" cy="338554"/>
          </a:xfrm>
          <a:prstGeom prst="rect">
            <a:avLst/>
          </a:prstGeom>
          <a:noFill/>
        </p:spPr>
        <p:txBody>
          <a:bodyPr wrap="square" rtlCol="0">
            <a:spAutoFit/>
          </a:bodyPr>
          <a:lstStyle/>
          <a:p>
            <a:r>
              <a:rPr lang="en-US" sz="1600" b="0" i="0" u="none" strike="noStrike" baseline="0" dirty="0">
                <a:latin typeface="SFRM1200"/>
              </a:rPr>
              <a:t>Stereotypical depiction of a BOA electronic ground state surface</a:t>
            </a:r>
            <a:endParaRPr lang="en-CA" sz="1200" dirty="0"/>
          </a:p>
        </p:txBody>
      </p:sp>
      <p:sp>
        <p:nvSpPr>
          <p:cNvPr id="12" name="Footer Placeholder 3">
            <a:extLst>
              <a:ext uri="{FF2B5EF4-FFF2-40B4-BE49-F238E27FC236}">
                <a16:creationId xmlns:a16="http://schemas.microsoft.com/office/drawing/2014/main" id="{20F95377-B884-3810-6A82-AD2F8EA836F4}"/>
              </a:ext>
            </a:extLst>
          </p:cNvPr>
          <p:cNvSpPr>
            <a:spLocks noGrp="1"/>
          </p:cNvSpPr>
          <p:nvPr>
            <p:ph type="ftr" sz="quarter" idx="11"/>
          </p:nvPr>
        </p:nvSpPr>
        <p:spPr>
          <a:xfrm>
            <a:off x="259882" y="6335309"/>
            <a:ext cx="5226517" cy="250337"/>
          </a:xfrm>
        </p:spPr>
        <p:txBody>
          <a:bodyPr/>
          <a:lstStyle/>
          <a:p>
            <a:r>
              <a:rPr lang="en-US" dirty="0"/>
              <a:t>CHEM 794 Seminar</a:t>
            </a:r>
          </a:p>
        </p:txBody>
      </p:sp>
    </p:spTree>
    <p:extLst>
      <p:ext uri="{BB962C8B-B14F-4D97-AF65-F5344CB8AC3E}">
        <p14:creationId xmlns:p14="http://schemas.microsoft.com/office/powerpoint/2010/main" val="2212844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a:extLst>
              <a:ext uri="{FF2B5EF4-FFF2-40B4-BE49-F238E27FC236}">
                <a16:creationId xmlns:a16="http://schemas.microsoft.com/office/drawing/2014/main" id="{0172C407-94AD-4B5E-9F6D-21C49F997D9E}"/>
              </a:ext>
            </a:extLst>
          </p:cNvPr>
          <p:cNvSpPr txBox="1">
            <a:spLocks/>
          </p:cNvSpPr>
          <p:nvPr/>
        </p:nvSpPr>
        <p:spPr>
          <a:xfrm>
            <a:off x="253743" y="3443379"/>
            <a:ext cx="6263657" cy="2698409"/>
          </a:xfrm>
          <a:prstGeom prst="rect">
            <a:avLst/>
          </a:prstGeom>
        </p:spPr>
        <p:txBody>
          <a:bodyPr vert="horz" lIns="91440" tIns="45720" rIns="91440" bIns="45720" rtlCol="0">
            <a:normAutofit/>
          </a:bodyPr>
          <a:lst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Tx/>
              <a:buChar char="-"/>
            </a:pPr>
            <a:r>
              <a:rPr lang="en-US" altLang="zh-CN" sz="2000" dirty="0">
                <a:sym typeface="Wingdings" panose="05000000000000000000" pitchFamily="2" charset="2"/>
              </a:rPr>
              <a:t>Near degenerate states, Hamiltonian contains additional non-adiabatic coupling terms (N.A.C.)</a:t>
            </a:r>
            <a:endParaRPr lang="en-US" altLang="zh-CN" sz="2000" b="0" i="0" dirty="0">
              <a:effectLst/>
              <a:sym typeface="Wingdings" panose="05000000000000000000" pitchFamily="2" charset="2"/>
            </a:endParaRPr>
          </a:p>
          <a:p>
            <a:pPr>
              <a:lnSpc>
                <a:spcPct val="150000"/>
              </a:lnSpc>
              <a:buFontTx/>
              <a:buChar char="-"/>
            </a:pPr>
            <a:endParaRPr lang="en-US" altLang="zh-CN" sz="2000" b="0" i="0" dirty="0">
              <a:effectLst/>
            </a:endParaRPr>
          </a:p>
          <a:p>
            <a:pPr>
              <a:lnSpc>
                <a:spcPct val="90000"/>
              </a:lnSpc>
              <a:buFontTx/>
              <a:buChar char="-"/>
            </a:pPr>
            <a:endParaRPr lang="en-US" sz="1900" b="1" dirty="0"/>
          </a:p>
          <a:p>
            <a:pPr>
              <a:lnSpc>
                <a:spcPct val="150000"/>
              </a:lnSpc>
              <a:buFontTx/>
              <a:buChar char="-"/>
            </a:pPr>
            <a:endParaRPr lang="en-US" altLang="zh-CN" sz="2000" b="0" i="0" dirty="0">
              <a:effectLst/>
              <a:latin typeface="Arial" panose="020B0604020202020204" pitchFamily="34" charset="0"/>
            </a:endParaRPr>
          </a:p>
          <a:p>
            <a:pPr>
              <a:lnSpc>
                <a:spcPct val="90000"/>
              </a:lnSpc>
              <a:buFontTx/>
              <a:buChar char="-"/>
            </a:pPr>
            <a:endParaRPr lang="en-US" sz="1900" b="1" dirty="0"/>
          </a:p>
        </p:txBody>
      </p:sp>
      <p:pic>
        <p:nvPicPr>
          <p:cNvPr id="21" name="Picture 20" descr="A picture containing graphical user interface&#10;&#10;Description automatically generated">
            <a:extLst>
              <a:ext uri="{FF2B5EF4-FFF2-40B4-BE49-F238E27FC236}">
                <a16:creationId xmlns:a16="http://schemas.microsoft.com/office/drawing/2014/main" id="{C6F477EF-B03C-40A2-B120-752D1A1CF15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682876" y="753459"/>
            <a:ext cx="5087395" cy="5092008"/>
          </a:xfrm>
          <a:prstGeom prst="rect">
            <a:avLst/>
          </a:prstGeom>
        </p:spPr>
      </p:pic>
      <p:pic>
        <p:nvPicPr>
          <p:cNvPr id="9" name="Picture 8" descr="Shape&#10;&#10;Description automatically generated">
            <a:extLst>
              <a:ext uri="{FF2B5EF4-FFF2-40B4-BE49-F238E27FC236}">
                <a16:creationId xmlns:a16="http://schemas.microsoft.com/office/drawing/2014/main" id="{30FA8E79-5AB0-4384-BDD5-B11FAE260ED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673349" y="761710"/>
            <a:ext cx="5087397" cy="5092009"/>
          </a:xfrm>
          <a:prstGeom prst="rect">
            <a:avLst/>
          </a:prstGeom>
        </p:spPr>
      </p:pic>
      <p:sp>
        <p:nvSpPr>
          <p:cNvPr id="18" name="Content Placeholder 2">
            <a:extLst>
              <a:ext uri="{FF2B5EF4-FFF2-40B4-BE49-F238E27FC236}">
                <a16:creationId xmlns:a16="http://schemas.microsoft.com/office/drawing/2014/main" id="{DB5B9084-0842-459E-B457-6360AB118B1A}"/>
              </a:ext>
            </a:extLst>
          </p:cNvPr>
          <p:cNvSpPr txBox="1">
            <a:spLocks/>
          </p:cNvSpPr>
          <p:nvPr/>
        </p:nvSpPr>
        <p:spPr>
          <a:xfrm>
            <a:off x="253743" y="1230718"/>
            <a:ext cx="6263657" cy="1445807"/>
          </a:xfrm>
          <a:prstGeom prst="rect">
            <a:avLst/>
          </a:prstGeom>
        </p:spPr>
        <p:txBody>
          <a:bodyPr vert="horz" lIns="91440" tIns="45720" rIns="91440" bIns="45720" rtlCol="0">
            <a:normAutofit/>
          </a:bodyPr>
          <a:lst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Tx/>
              <a:buChar char="-"/>
            </a:pPr>
            <a:r>
              <a:rPr lang="en-US" altLang="zh-CN" sz="2000" dirty="0"/>
              <a:t>Diabatic states </a:t>
            </a:r>
            <a:r>
              <a:rPr lang="en-US" altLang="zh-CN" sz="2000" dirty="0">
                <a:sym typeface="Wingdings" panose="05000000000000000000" pitchFamily="2" charset="2"/>
              </a:rPr>
              <a:t> approximated by simple harmonic potentials</a:t>
            </a:r>
            <a:endParaRPr lang="en-US" altLang="zh-CN" sz="2000" b="0" i="0" dirty="0">
              <a:effectLst/>
            </a:endParaRPr>
          </a:p>
          <a:p>
            <a:pPr>
              <a:lnSpc>
                <a:spcPct val="90000"/>
              </a:lnSpc>
              <a:buFontTx/>
              <a:buChar char="-"/>
            </a:pPr>
            <a:endParaRPr lang="en-US" sz="1900" b="1" dirty="0"/>
          </a:p>
          <a:p>
            <a:pPr>
              <a:lnSpc>
                <a:spcPct val="150000"/>
              </a:lnSpc>
              <a:buFontTx/>
              <a:buChar char="-"/>
            </a:pPr>
            <a:endParaRPr lang="en-US" altLang="zh-CN" sz="2000" b="0" i="0" dirty="0">
              <a:effectLst/>
              <a:latin typeface="Arial" panose="020B0604020202020204" pitchFamily="34" charset="0"/>
            </a:endParaRPr>
          </a:p>
          <a:p>
            <a:pPr>
              <a:lnSpc>
                <a:spcPct val="90000"/>
              </a:lnSpc>
              <a:buFontTx/>
              <a:buChar char="-"/>
            </a:pPr>
            <a:endParaRPr lang="en-US" sz="1900" b="1" dirty="0"/>
          </a:p>
        </p:txBody>
      </p:sp>
      <p:sp>
        <p:nvSpPr>
          <p:cNvPr id="2" name="Title 1"/>
          <p:cNvSpPr>
            <a:spLocks noGrp="1"/>
          </p:cNvSpPr>
          <p:nvPr>
            <p:ph type="title"/>
          </p:nvPr>
        </p:nvSpPr>
        <p:spPr>
          <a:xfrm>
            <a:off x="259883" y="434108"/>
            <a:ext cx="11569729" cy="895927"/>
          </a:xfrm>
        </p:spPr>
        <p:txBody>
          <a:bodyPr anchor="ctr">
            <a:normAutofit/>
          </a:bodyPr>
          <a:lstStyle/>
          <a:p>
            <a:r>
              <a:rPr lang="en-US" altLang="zh-CN" b="0" spc="0" dirty="0"/>
              <a:t>Excited States</a:t>
            </a:r>
            <a:endParaRPr lang="en-US" sz="3200" dirty="0"/>
          </a:p>
        </p:txBody>
      </p:sp>
      <p:sp>
        <p:nvSpPr>
          <p:cNvPr id="7" name="Slide Number Placeholder 6"/>
          <p:cNvSpPr>
            <a:spLocks noGrp="1"/>
          </p:cNvSpPr>
          <p:nvPr>
            <p:ph type="sldNum" sz="quarter" idx="12"/>
          </p:nvPr>
        </p:nvSpPr>
        <p:spPr>
          <a:xfrm>
            <a:off x="5588000" y="6335309"/>
            <a:ext cx="1016000" cy="250337"/>
          </a:xfrm>
        </p:spPr>
        <p:txBody>
          <a:bodyPr anchor="ctr">
            <a:normAutofit/>
          </a:bodyPr>
          <a:lstStyle/>
          <a:p>
            <a:pPr>
              <a:spcAft>
                <a:spcPts val="600"/>
              </a:spcAft>
            </a:pPr>
            <a:r>
              <a:rPr lang="en-US" dirty="0"/>
              <a:t>PAGE  </a:t>
            </a:r>
            <a:fld id="{93005692-73BE-493E-93AB-ECD6027A7652}" type="slidenum">
              <a:rPr lang="en-US" smtClean="0"/>
              <a:pPr>
                <a:spcAft>
                  <a:spcPts val="600"/>
                </a:spcAft>
              </a:pPr>
              <a:t>16</a:t>
            </a:fld>
            <a:endParaRPr lang="en-US"/>
          </a:p>
        </p:txBody>
      </p:sp>
      <p:pic>
        <p:nvPicPr>
          <p:cNvPr id="5" name="Picture 4" descr="A picture containing text&#10;&#10;Description automatically generated">
            <a:extLst>
              <a:ext uri="{FF2B5EF4-FFF2-40B4-BE49-F238E27FC236}">
                <a16:creationId xmlns:a16="http://schemas.microsoft.com/office/drawing/2014/main" id="{7668178E-AF93-47EB-BFBF-5E3FEB06A5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6924" y="183771"/>
            <a:ext cx="6151538" cy="6151538"/>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2FE055F4-397D-4843-8889-E559C048D87E}"/>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230973" y="4892270"/>
            <a:ext cx="1568207" cy="1568207"/>
          </a:xfrm>
          <a:prstGeom prst="rect">
            <a:avLst/>
          </a:prstGeom>
        </p:spPr>
      </p:pic>
      <p:sp>
        <p:nvSpPr>
          <p:cNvPr id="14" name="Frame 13">
            <a:extLst>
              <a:ext uri="{FF2B5EF4-FFF2-40B4-BE49-F238E27FC236}">
                <a16:creationId xmlns:a16="http://schemas.microsoft.com/office/drawing/2014/main" id="{992F9766-6FFE-46A8-BB00-95A24914A25C}"/>
              </a:ext>
            </a:extLst>
          </p:cNvPr>
          <p:cNvSpPr/>
          <p:nvPr/>
        </p:nvSpPr>
        <p:spPr>
          <a:xfrm>
            <a:off x="5612404" y="5384702"/>
            <a:ext cx="805343" cy="702063"/>
          </a:xfrm>
          <a:prstGeom prst="frame">
            <a:avLst>
              <a:gd name="adj1" fmla="val 1746"/>
            </a:avLst>
          </a:prstGeom>
          <a:solidFill>
            <a:srgbClr val="FF00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6" name="Straight Arrow Connector 15">
            <a:extLst>
              <a:ext uri="{FF2B5EF4-FFF2-40B4-BE49-F238E27FC236}">
                <a16:creationId xmlns:a16="http://schemas.microsoft.com/office/drawing/2014/main" id="{A7A105E2-0DA3-44C9-A148-AD31E682D902}"/>
              </a:ext>
            </a:extLst>
          </p:cNvPr>
          <p:cNvCxnSpPr/>
          <p:nvPr/>
        </p:nvCxnSpPr>
        <p:spPr>
          <a:xfrm flipV="1">
            <a:off x="6176924" y="4892270"/>
            <a:ext cx="727215" cy="4924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6565FB0-1482-4BA7-A3CB-632A543D5A21}"/>
              </a:ext>
            </a:extLst>
          </p:cNvPr>
          <p:cNvCxnSpPr>
            <a:cxnSpLocks/>
          </p:cNvCxnSpPr>
          <p:nvPr/>
        </p:nvCxnSpPr>
        <p:spPr>
          <a:xfrm>
            <a:off x="9277643" y="3390900"/>
            <a:ext cx="0" cy="673100"/>
          </a:xfrm>
          <a:prstGeom prst="straightConnector1">
            <a:avLst/>
          </a:prstGeom>
          <a:ln w="12700" cap="rnd">
            <a:solidFill>
              <a:srgbClr val="FF0000"/>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24C18488-F204-48D0-951B-C19093668498}"/>
              </a:ext>
            </a:extLst>
          </p:cNvPr>
          <p:cNvSpPr/>
          <p:nvPr/>
        </p:nvSpPr>
        <p:spPr>
          <a:xfrm rot="5400000">
            <a:off x="8621518" y="3152796"/>
            <a:ext cx="1313673" cy="1183118"/>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23">
            <a:extLst>
              <a:ext uri="{FF2B5EF4-FFF2-40B4-BE49-F238E27FC236}">
                <a16:creationId xmlns:a16="http://schemas.microsoft.com/office/drawing/2014/main" id="{B9267D30-7564-449E-9A01-A9AE6D295EC8}"/>
              </a:ext>
            </a:extLst>
          </p:cNvPr>
          <p:cNvSpPr txBox="1"/>
          <p:nvPr/>
        </p:nvSpPr>
        <p:spPr>
          <a:xfrm>
            <a:off x="8798895" y="4153927"/>
            <a:ext cx="958917" cy="276999"/>
          </a:xfrm>
          <a:prstGeom prst="rect">
            <a:avLst/>
          </a:prstGeom>
          <a:noFill/>
        </p:spPr>
        <p:txBody>
          <a:bodyPr wrap="square" rtlCol="0">
            <a:spAutoFit/>
          </a:bodyPr>
          <a:lstStyle/>
          <a:p>
            <a:r>
              <a:rPr lang="el-GR" altLang="zh-CN" sz="1200" b="0" i="0" dirty="0">
                <a:solidFill>
                  <a:srgbClr val="FF0000"/>
                </a:solidFill>
                <a:effectLst/>
                <a:latin typeface="Google Sans"/>
              </a:rPr>
              <a:t>Δ</a:t>
            </a:r>
            <a:r>
              <a:rPr lang="en-US" altLang="zh-CN" sz="1200" b="0" i="0" dirty="0">
                <a:solidFill>
                  <a:srgbClr val="FF0000"/>
                </a:solidFill>
                <a:effectLst/>
                <a:latin typeface="Google Sans"/>
              </a:rPr>
              <a:t>E </a:t>
            </a:r>
            <a:r>
              <a:rPr lang="en-US" altLang="zh-CN" sz="1200" dirty="0">
                <a:solidFill>
                  <a:srgbClr val="FF0000"/>
                </a:solidFill>
              </a:rPr>
              <a:t>~0.1 eV</a:t>
            </a:r>
            <a:endParaRPr lang="zh-CN" altLang="en-US" sz="1200" dirty="0">
              <a:solidFill>
                <a:srgbClr val="FF0000"/>
              </a:solidFill>
            </a:endParaRPr>
          </a:p>
        </p:txBody>
      </p:sp>
      <p:pic>
        <p:nvPicPr>
          <p:cNvPr id="25" name="Picture 24">
            <a:extLst>
              <a:ext uri="{FF2B5EF4-FFF2-40B4-BE49-F238E27FC236}">
                <a16:creationId xmlns:a16="http://schemas.microsoft.com/office/drawing/2014/main" id="{79AC0057-25CA-484F-9A4A-9E38EB82F257}"/>
              </a:ext>
            </a:extLst>
          </p:cNvPr>
          <p:cNvPicPr>
            <a:picLocks noChangeAspect="1"/>
          </p:cNvPicPr>
          <p:nvPr/>
        </p:nvPicPr>
        <p:blipFill>
          <a:blip r:embed="rId7"/>
          <a:stretch>
            <a:fillRect/>
          </a:stretch>
        </p:blipFill>
        <p:spPr>
          <a:xfrm>
            <a:off x="10315802" y="3087518"/>
            <a:ext cx="1000125" cy="525576"/>
          </a:xfrm>
          <a:prstGeom prst="rect">
            <a:avLst/>
          </a:prstGeom>
        </p:spPr>
      </p:pic>
      <p:sp>
        <p:nvSpPr>
          <p:cNvPr id="26" name="TextBox 25">
            <a:extLst>
              <a:ext uri="{FF2B5EF4-FFF2-40B4-BE49-F238E27FC236}">
                <a16:creationId xmlns:a16="http://schemas.microsoft.com/office/drawing/2014/main" id="{B159E6D9-79F4-450D-AFC4-5EC8AF0F9A84}"/>
              </a:ext>
            </a:extLst>
          </p:cNvPr>
          <p:cNvSpPr txBox="1"/>
          <p:nvPr/>
        </p:nvSpPr>
        <p:spPr>
          <a:xfrm>
            <a:off x="10021853" y="3538952"/>
            <a:ext cx="1551077" cy="646331"/>
          </a:xfrm>
          <a:prstGeom prst="rect">
            <a:avLst/>
          </a:prstGeom>
          <a:noFill/>
        </p:spPr>
        <p:txBody>
          <a:bodyPr wrap="square" rtlCol="0">
            <a:spAutoFit/>
          </a:bodyPr>
          <a:lstStyle/>
          <a:p>
            <a:pPr algn="ctr"/>
            <a:r>
              <a:rPr lang="en-US" altLang="zh-CN" sz="1200" dirty="0"/>
              <a:t>Electronic wavefunction c</a:t>
            </a:r>
            <a:r>
              <a:rPr lang="en-US" altLang="zh-CN" sz="1200" b="0" i="0" dirty="0">
                <a:effectLst/>
              </a:rPr>
              <a:t>hanges rapidly.</a:t>
            </a:r>
            <a:endParaRPr lang="zh-CN" altLang="en-US" sz="1200" dirty="0"/>
          </a:p>
        </p:txBody>
      </p:sp>
      <p:sp>
        <p:nvSpPr>
          <p:cNvPr id="17" name="Frame 16">
            <a:extLst>
              <a:ext uri="{FF2B5EF4-FFF2-40B4-BE49-F238E27FC236}">
                <a16:creationId xmlns:a16="http://schemas.microsoft.com/office/drawing/2014/main" id="{E386E8FF-1AAD-4CB6-8732-C26D69CD4BEE}"/>
              </a:ext>
            </a:extLst>
          </p:cNvPr>
          <p:cNvSpPr/>
          <p:nvPr/>
        </p:nvSpPr>
        <p:spPr>
          <a:xfrm>
            <a:off x="7890096" y="2260287"/>
            <a:ext cx="2720754" cy="2371835"/>
          </a:xfrm>
          <a:prstGeom prst="frame">
            <a:avLst>
              <a:gd name="adj1" fmla="val 1746"/>
            </a:avLst>
          </a:prstGeom>
          <a:solidFill>
            <a:srgbClr val="FF00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Content Placeholder 2">
            <a:extLst>
              <a:ext uri="{FF2B5EF4-FFF2-40B4-BE49-F238E27FC236}">
                <a16:creationId xmlns:a16="http://schemas.microsoft.com/office/drawing/2014/main" id="{309F5F91-E72D-46EA-950E-1EF340B8A00F}"/>
              </a:ext>
            </a:extLst>
          </p:cNvPr>
          <p:cNvSpPr txBox="1">
            <a:spLocks/>
          </p:cNvSpPr>
          <p:nvPr/>
        </p:nvSpPr>
        <p:spPr>
          <a:xfrm>
            <a:off x="234693" y="2339275"/>
            <a:ext cx="6263657" cy="1586768"/>
          </a:xfrm>
          <a:prstGeom prst="rect">
            <a:avLst/>
          </a:prstGeom>
        </p:spPr>
        <p:txBody>
          <a:bodyPr vert="horz" lIns="91440" tIns="45720" rIns="91440" bIns="45720" rtlCol="0">
            <a:normAutofit/>
          </a:bodyPr>
          <a:lst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Tx/>
              <a:buChar char="-"/>
            </a:pPr>
            <a:r>
              <a:rPr lang="en-US" altLang="zh-CN" sz="2000" dirty="0"/>
              <a:t>Adiabatic states </a:t>
            </a:r>
            <a:r>
              <a:rPr lang="en-US" altLang="zh-CN" sz="2000" dirty="0">
                <a:sym typeface="Wingdings" panose="05000000000000000000" pitchFamily="2" charset="2"/>
              </a:rPr>
              <a:t> true BOA surfaces, complicated to represent</a:t>
            </a:r>
          </a:p>
          <a:p>
            <a:pPr marL="0" indent="0">
              <a:lnSpc>
                <a:spcPct val="150000"/>
              </a:lnSpc>
              <a:buNone/>
            </a:pPr>
            <a:endParaRPr lang="en-US" altLang="zh-CN" sz="2000" b="0" i="0" dirty="0">
              <a:effectLst/>
            </a:endParaRPr>
          </a:p>
          <a:p>
            <a:pPr>
              <a:lnSpc>
                <a:spcPct val="90000"/>
              </a:lnSpc>
              <a:buFontTx/>
              <a:buChar char="-"/>
            </a:pPr>
            <a:endParaRPr lang="en-US" sz="1900" b="1" dirty="0"/>
          </a:p>
          <a:p>
            <a:pPr>
              <a:lnSpc>
                <a:spcPct val="150000"/>
              </a:lnSpc>
              <a:buFontTx/>
              <a:buChar char="-"/>
            </a:pPr>
            <a:endParaRPr lang="en-US" altLang="zh-CN" sz="2000" b="0" i="0" dirty="0">
              <a:effectLst/>
              <a:latin typeface="Arial" panose="020B0604020202020204" pitchFamily="34" charset="0"/>
            </a:endParaRPr>
          </a:p>
          <a:p>
            <a:pPr>
              <a:lnSpc>
                <a:spcPct val="90000"/>
              </a:lnSpc>
              <a:buFontTx/>
              <a:buChar char="-"/>
            </a:pPr>
            <a:endParaRPr lang="en-US" sz="1900" b="1" dirty="0"/>
          </a:p>
        </p:txBody>
      </p:sp>
      <p:sp>
        <p:nvSpPr>
          <p:cNvPr id="28" name="Footer Placeholder 3">
            <a:extLst>
              <a:ext uri="{FF2B5EF4-FFF2-40B4-BE49-F238E27FC236}">
                <a16:creationId xmlns:a16="http://schemas.microsoft.com/office/drawing/2014/main" id="{2AD068AD-65F1-79D5-4522-AC9670319486}"/>
              </a:ext>
            </a:extLst>
          </p:cNvPr>
          <p:cNvSpPr>
            <a:spLocks noGrp="1"/>
          </p:cNvSpPr>
          <p:nvPr>
            <p:ph type="ftr" sz="quarter" idx="11"/>
          </p:nvPr>
        </p:nvSpPr>
        <p:spPr>
          <a:xfrm>
            <a:off x="259882" y="6335309"/>
            <a:ext cx="5226517" cy="250337"/>
          </a:xfrm>
        </p:spPr>
        <p:txBody>
          <a:bodyPr/>
          <a:lstStyle/>
          <a:p>
            <a:r>
              <a:rPr lang="en-US" dirty="0"/>
              <a:t>CHEM 794 Seminar</a:t>
            </a:r>
          </a:p>
        </p:txBody>
      </p:sp>
    </p:spTree>
    <p:extLst>
      <p:ext uri="{BB962C8B-B14F-4D97-AF65-F5344CB8AC3E}">
        <p14:creationId xmlns:p14="http://schemas.microsoft.com/office/powerpoint/2010/main" val="658585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xit" presetSubtype="0" fill="hold" grpId="1" nodeType="withEffect">
                                  <p:stCondLst>
                                    <p:cond delay="0"/>
                                  </p:stCondLst>
                                  <p:childTnLst>
                                    <p:animEffect transition="out" filter="fade">
                                      <p:cBhvr>
                                        <p:cTn id="13" dur="500"/>
                                        <p:tgtEl>
                                          <p:spTgt spid="17"/>
                                        </p:tgtEl>
                                      </p:cBhvr>
                                    </p:animEffect>
                                    <p:set>
                                      <p:cBhvr>
                                        <p:cTn id="14" dur="1" fill="hold">
                                          <p:stCondLst>
                                            <p:cond delay="499"/>
                                          </p:stCondLst>
                                        </p:cTn>
                                        <p:tgtEl>
                                          <p:spTgt spid="17"/>
                                        </p:tgtEl>
                                        <p:attrNameLst>
                                          <p:attrName>style.visibility</p:attrName>
                                        </p:attrNameLst>
                                      </p:cBhvr>
                                      <p:to>
                                        <p:strVal val="hidden"/>
                                      </p:to>
                                    </p:se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par>
                          <p:cTn id="23" fill="hold">
                            <p:stCondLst>
                              <p:cond delay="1500"/>
                            </p:stCondLst>
                            <p:childTnLst>
                              <p:par>
                                <p:cTn id="24" presetID="10" presetClass="entr" presetSubtype="0" fill="hold"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21"/>
                                        </p:tgtEl>
                                      </p:cBhvr>
                                    </p:animEffect>
                                    <p:set>
                                      <p:cBhvr>
                                        <p:cTn id="33" dur="1" fill="hold">
                                          <p:stCondLst>
                                            <p:cond delay="499"/>
                                          </p:stCondLst>
                                        </p:cTn>
                                        <p:tgtEl>
                                          <p:spTgt spid="21"/>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par>
                                <p:cTn id="50" presetID="10" presetClass="entr" presetSubtype="0"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500"/>
                                        <p:tgtEl>
                                          <p:spTgt spid="24"/>
                                        </p:tgtEl>
                                      </p:cBhvr>
                                    </p:animEffect>
                                  </p:childTnLst>
                                </p:cTn>
                              </p:par>
                              <p:par>
                                <p:cTn id="56" presetID="10" presetClass="entr" presetSubtype="0" fill="hold"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500"/>
                                        <p:tgtEl>
                                          <p:spTgt spid="2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4" grpId="0" animBg="1"/>
      <p:bldP spid="23" grpId="0" animBg="1"/>
      <p:bldP spid="24" grpId="0"/>
      <p:bldP spid="26" grpId="0"/>
      <p:bldP spid="17" grpId="0" animBg="1"/>
      <p:bldP spid="17" grpId="1" animBg="1"/>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4A82D5-8DED-5278-59A4-07BEF746908C}"/>
              </a:ext>
            </a:extLst>
          </p:cNvPr>
          <p:cNvPicPr>
            <a:picLocks noChangeAspect="1"/>
          </p:cNvPicPr>
          <p:nvPr/>
        </p:nvPicPr>
        <p:blipFill>
          <a:blip r:embed="rId3"/>
          <a:stretch>
            <a:fillRect/>
          </a:stretch>
        </p:blipFill>
        <p:spPr>
          <a:xfrm>
            <a:off x="3675072" y="2951358"/>
            <a:ext cx="7851244" cy="2976055"/>
          </a:xfrm>
          <a:prstGeom prst="rect">
            <a:avLst/>
          </a:prstGeom>
        </p:spPr>
      </p:pic>
      <p:sp>
        <p:nvSpPr>
          <p:cNvPr id="23" name="Content Placeholder 2">
            <a:extLst>
              <a:ext uri="{FF2B5EF4-FFF2-40B4-BE49-F238E27FC236}">
                <a16:creationId xmlns:a16="http://schemas.microsoft.com/office/drawing/2014/main" id="{E4458C58-AC86-4413-B3D2-FAD7DBA0744B}"/>
              </a:ext>
            </a:extLst>
          </p:cNvPr>
          <p:cNvSpPr txBox="1">
            <a:spLocks/>
          </p:cNvSpPr>
          <p:nvPr/>
        </p:nvSpPr>
        <p:spPr>
          <a:xfrm>
            <a:off x="259881" y="2229695"/>
            <a:ext cx="11569729" cy="954107"/>
          </a:xfrm>
          <a:prstGeom prst="rect">
            <a:avLst/>
          </a:prstGeom>
        </p:spPr>
        <p:txBody>
          <a:bodyPr vert="horz" lIns="91440" tIns="45720" rIns="91440" bIns="45720" rtlCol="0">
            <a:normAutofit/>
          </a:bodyPr>
          <a:lst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1800" dirty="0">
              <a:solidFill>
                <a:srgbClr val="202124"/>
              </a:solidFill>
            </a:endParaRPr>
          </a:p>
        </p:txBody>
      </p:sp>
      <p:sp>
        <p:nvSpPr>
          <p:cNvPr id="3" name="Content Placeholder 2"/>
          <p:cNvSpPr>
            <a:spLocks noGrp="1"/>
          </p:cNvSpPr>
          <p:nvPr>
            <p:ph sz="half" idx="1"/>
          </p:nvPr>
        </p:nvSpPr>
        <p:spPr>
          <a:xfrm>
            <a:off x="259882" y="1413164"/>
            <a:ext cx="11569729" cy="4866029"/>
          </a:xfrm>
        </p:spPr>
        <p:txBody>
          <a:bodyPr>
            <a:normAutofit/>
          </a:bodyPr>
          <a:lstStyle/>
          <a:p>
            <a:pPr>
              <a:spcBef>
                <a:spcPts val="400"/>
              </a:spcBef>
              <a:spcAft>
                <a:spcPts val="400"/>
              </a:spcAft>
            </a:pPr>
            <a:r>
              <a:rPr lang="en-US" sz="1800" dirty="0"/>
              <a:t>Molecular Schr</a:t>
            </a:r>
            <a:r>
              <a:rPr lang="en-US" altLang="zh-CN" sz="1800" b="0" i="0" dirty="0">
                <a:solidFill>
                  <a:srgbClr val="202124"/>
                </a:solidFill>
                <a:effectLst/>
              </a:rPr>
              <a:t>ödinger’s E</a:t>
            </a:r>
            <a:r>
              <a:rPr lang="en-US" altLang="zh-CN" sz="1800" dirty="0">
                <a:solidFill>
                  <a:srgbClr val="202124"/>
                </a:solidFill>
              </a:rPr>
              <a:t>quation (S.E.):</a:t>
            </a:r>
          </a:p>
          <a:p>
            <a:pPr>
              <a:spcBef>
                <a:spcPts val="400"/>
              </a:spcBef>
              <a:spcAft>
                <a:spcPts val="400"/>
              </a:spcAft>
            </a:pPr>
            <a:endParaRPr lang="en-US" altLang="zh-CN" sz="1800" dirty="0">
              <a:solidFill>
                <a:srgbClr val="202124"/>
              </a:solidFill>
            </a:endParaRPr>
          </a:p>
          <a:p>
            <a:pPr>
              <a:spcBef>
                <a:spcPts val="400"/>
              </a:spcBef>
              <a:spcAft>
                <a:spcPts val="400"/>
              </a:spcAft>
            </a:pPr>
            <a:r>
              <a:rPr lang="en-US" sz="1800" dirty="0"/>
              <a:t>Full expansion of molecular Hamiltonian acting on the wavefunction </a:t>
            </a:r>
            <a:endParaRPr lang="en-US" altLang="zh-CN" sz="1800" dirty="0">
              <a:solidFill>
                <a:srgbClr val="202124"/>
              </a:solidFill>
            </a:endParaRPr>
          </a:p>
          <a:p>
            <a:endParaRPr lang="en-US" altLang="zh-CN" sz="1800" dirty="0">
              <a:solidFill>
                <a:srgbClr val="202124"/>
              </a:solidFill>
            </a:endParaRPr>
          </a:p>
        </p:txBody>
      </p:sp>
      <p:sp>
        <p:nvSpPr>
          <p:cNvPr id="6" name="Slide Number Placeholder 5"/>
          <p:cNvSpPr>
            <a:spLocks noGrp="1"/>
          </p:cNvSpPr>
          <p:nvPr>
            <p:ph type="sldNum" sz="quarter" idx="12"/>
          </p:nvPr>
        </p:nvSpPr>
        <p:spPr/>
        <p:txBody>
          <a:bodyPr/>
          <a:lstStyle/>
          <a:p>
            <a:r>
              <a:rPr lang="en-US" dirty="0"/>
              <a:t>PAGE  </a:t>
            </a:r>
            <a:fld id="{93005692-73BE-493E-93AB-ECD6027A7652}" type="slidenum">
              <a:rPr lang="en-US" smtClean="0"/>
              <a:pPr/>
              <a:t>17</a:t>
            </a:fld>
            <a:endParaRPr lang="en-US" dirty="0"/>
          </a:p>
        </p:txBody>
      </p:sp>
      <p:pic>
        <p:nvPicPr>
          <p:cNvPr id="16" name="Picture 15">
            <a:extLst>
              <a:ext uri="{FF2B5EF4-FFF2-40B4-BE49-F238E27FC236}">
                <a16:creationId xmlns:a16="http://schemas.microsoft.com/office/drawing/2014/main" id="{BA7433BE-D4B0-464F-9EE1-C11471A4A70E}"/>
              </a:ext>
            </a:extLst>
          </p:cNvPr>
          <p:cNvPicPr>
            <a:picLocks noChangeAspect="1"/>
          </p:cNvPicPr>
          <p:nvPr/>
        </p:nvPicPr>
        <p:blipFill>
          <a:blip r:embed="rId4"/>
          <a:stretch>
            <a:fillRect/>
          </a:stretch>
        </p:blipFill>
        <p:spPr>
          <a:xfrm>
            <a:off x="5304519" y="1205050"/>
            <a:ext cx="5002698" cy="839444"/>
          </a:xfrm>
          <a:prstGeom prst="rect">
            <a:avLst/>
          </a:prstGeom>
        </p:spPr>
      </p:pic>
      <p:pic>
        <p:nvPicPr>
          <p:cNvPr id="15" name="Picture 14">
            <a:extLst>
              <a:ext uri="{FF2B5EF4-FFF2-40B4-BE49-F238E27FC236}">
                <a16:creationId xmlns:a16="http://schemas.microsoft.com/office/drawing/2014/main" id="{D3A9A3C6-B73B-4197-BDA7-A1A53072D78C}"/>
              </a:ext>
            </a:extLst>
          </p:cNvPr>
          <p:cNvPicPr>
            <a:picLocks noChangeAspect="1"/>
          </p:cNvPicPr>
          <p:nvPr/>
        </p:nvPicPr>
        <p:blipFill rotWithShape="1">
          <a:blip r:embed="rId5"/>
          <a:srcRect r="719" b="76072"/>
          <a:stretch/>
        </p:blipFill>
        <p:spPr>
          <a:xfrm>
            <a:off x="859210" y="2763665"/>
            <a:ext cx="2147729" cy="287356"/>
          </a:xfrm>
          <a:prstGeom prst="rect">
            <a:avLst/>
          </a:prstGeom>
        </p:spPr>
      </p:pic>
      <p:pic>
        <p:nvPicPr>
          <p:cNvPr id="19" name="Picture 18">
            <a:extLst>
              <a:ext uri="{FF2B5EF4-FFF2-40B4-BE49-F238E27FC236}">
                <a16:creationId xmlns:a16="http://schemas.microsoft.com/office/drawing/2014/main" id="{AAF25787-3AB8-449E-B02E-B7FD4CD90DAA}"/>
              </a:ext>
            </a:extLst>
          </p:cNvPr>
          <p:cNvPicPr>
            <a:picLocks noChangeAspect="1"/>
          </p:cNvPicPr>
          <p:nvPr/>
        </p:nvPicPr>
        <p:blipFill rotWithShape="1">
          <a:blip r:embed="rId5"/>
          <a:srcRect l="90880" t="71574"/>
          <a:stretch/>
        </p:blipFill>
        <p:spPr>
          <a:xfrm>
            <a:off x="1084002" y="3550003"/>
            <a:ext cx="197295" cy="341374"/>
          </a:xfrm>
          <a:prstGeom prst="rect">
            <a:avLst/>
          </a:prstGeom>
        </p:spPr>
      </p:pic>
      <p:sp>
        <p:nvSpPr>
          <p:cNvPr id="17" name="TextBox 16">
            <a:extLst>
              <a:ext uri="{FF2B5EF4-FFF2-40B4-BE49-F238E27FC236}">
                <a16:creationId xmlns:a16="http://schemas.microsoft.com/office/drawing/2014/main" id="{77922225-31B0-44B1-BFCE-305F6176135F}"/>
              </a:ext>
            </a:extLst>
          </p:cNvPr>
          <p:cNvSpPr txBox="1"/>
          <p:nvPr/>
        </p:nvSpPr>
        <p:spPr>
          <a:xfrm>
            <a:off x="1281297" y="3534144"/>
            <a:ext cx="3020379" cy="738664"/>
          </a:xfrm>
          <a:prstGeom prst="rect">
            <a:avLst/>
          </a:prstGeom>
          <a:noFill/>
        </p:spPr>
        <p:txBody>
          <a:bodyPr wrap="square" rtlCol="0">
            <a:spAutoFit/>
          </a:bodyPr>
          <a:lstStyle/>
          <a:p>
            <a:r>
              <a:rPr lang="en-US" altLang="zh-CN" sz="1400" dirty="0"/>
              <a:t>nuclear configuration</a:t>
            </a:r>
          </a:p>
          <a:p>
            <a:endParaRPr lang="en-US" altLang="zh-CN" sz="1400" dirty="0"/>
          </a:p>
          <a:p>
            <a:r>
              <a:rPr lang="en-US" altLang="zh-CN" sz="1400" dirty="0"/>
              <a:t>electron coordinates</a:t>
            </a:r>
            <a:endParaRPr lang="zh-CN" altLang="en-US" sz="1400" dirty="0"/>
          </a:p>
        </p:txBody>
      </p:sp>
      <p:sp>
        <p:nvSpPr>
          <p:cNvPr id="24" name="Title 1">
            <a:extLst>
              <a:ext uri="{FF2B5EF4-FFF2-40B4-BE49-F238E27FC236}">
                <a16:creationId xmlns:a16="http://schemas.microsoft.com/office/drawing/2014/main" id="{7BE59EF9-47C3-4BB8-A9AD-76E9C07E234B}"/>
              </a:ext>
            </a:extLst>
          </p:cNvPr>
          <p:cNvSpPr txBox="1">
            <a:spLocks/>
          </p:cNvSpPr>
          <p:nvPr/>
        </p:nvSpPr>
        <p:spPr>
          <a:xfrm>
            <a:off x="259880" y="426904"/>
            <a:ext cx="11569729" cy="89592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3600" b="1" kern="1200" spc="50" baseline="0">
                <a:solidFill>
                  <a:schemeClr val="tx1"/>
                </a:solidFill>
                <a:latin typeface="+mj-lt"/>
                <a:ea typeface="+mj-ea"/>
                <a:cs typeface="+mj-cs"/>
              </a:defRPr>
            </a:lvl1pPr>
          </a:lstStyle>
          <a:p>
            <a:r>
              <a:rPr lang="en-US" b="0" dirty="0">
                <a:latin typeface="Gill Sans MT" panose="020B0502020104020203" pitchFamily="34" charset="0"/>
              </a:rPr>
              <a:t>Electronic Structure Theory</a:t>
            </a:r>
          </a:p>
        </p:txBody>
      </p:sp>
      <p:sp>
        <p:nvSpPr>
          <p:cNvPr id="14" name="Frame 13">
            <a:extLst>
              <a:ext uri="{FF2B5EF4-FFF2-40B4-BE49-F238E27FC236}">
                <a16:creationId xmlns:a16="http://schemas.microsoft.com/office/drawing/2014/main" id="{01036A1D-87BF-430C-9A58-A07410815FE3}"/>
              </a:ext>
            </a:extLst>
          </p:cNvPr>
          <p:cNvSpPr/>
          <p:nvPr/>
        </p:nvSpPr>
        <p:spPr>
          <a:xfrm>
            <a:off x="5229012" y="4408524"/>
            <a:ext cx="2600961" cy="738664"/>
          </a:xfrm>
          <a:prstGeom prst="frame">
            <a:avLst>
              <a:gd name="adj1" fmla="val 1746"/>
            </a:avLst>
          </a:prstGeom>
          <a:solidFill>
            <a:srgbClr val="FF00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Frame 17">
            <a:extLst>
              <a:ext uri="{FF2B5EF4-FFF2-40B4-BE49-F238E27FC236}">
                <a16:creationId xmlns:a16="http://schemas.microsoft.com/office/drawing/2014/main" id="{8E7C3106-5D46-48A4-A65C-6F6F294051F4}"/>
              </a:ext>
            </a:extLst>
          </p:cNvPr>
          <p:cNvSpPr/>
          <p:nvPr/>
        </p:nvSpPr>
        <p:spPr>
          <a:xfrm>
            <a:off x="4382347" y="2927176"/>
            <a:ext cx="3826934" cy="746203"/>
          </a:xfrm>
          <a:prstGeom prst="frame">
            <a:avLst>
              <a:gd name="adj1" fmla="val 1746"/>
            </a:avLst>
          </a:prstGeom>
          <a:solidFill>
            <a:srgbClr val="FF00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20" name="Picture 19">
            <a:extLst>
              <a:ext uri="{FF2B5EF4-FFF2-40B4-BE49-F238E27FC236}">
                <a16:creationId xmlns:a16="http://schemas.microsoft.com/office/drawing/2014/main" id="{997ACFB6-8AFF-4060-8AFA-A021EB63A4D0}"/>
              </a:ext>
            </a:extLst>
          </p:cNvPr>
          <p:cNvPicPr>
            <a:picLocks noChangeAspect="1"/>
          </p:cNvPicPr>
          <p:nvPr/>
        </p:nvPicPr>
        <p:blipFill rotWithShape="1">
          <a:blip r:embed="rId5"/>
          <a:srcRect l="74852" t="71574" r="13146"/>
          <a:stretch/>
        </p:blipFill>
        <p:spPr>
          <a:xfrm>
            <a:off x="1021645" y="3961490"/>
            <a:ext cx="259652" cy="341374"/>
          </a:xfrm>
          <a:prstGeom prst="rect">
            <a:avLst/>
          </a:prstGeom>
        </p:spPr>
      </p:pic>
      <p:pic>
        <p:nvPicPr>
          <p:cNvPr id="8" name="Picture 7">
            <a:extLst>
              <a:ext uri="{FF2B5EF4-FFF2-40B4-BE49-F238E27FC236}">
                <a16:creationId xmlns:a16="http://schemas.microsoft.com/office/drawing/2014/main" id="{D2431070-800D-4B92-B3BD-F938298FB58A}"/>
              </a:ext>
            </a:extLst>
          </p:cNvPr>
          <p:cNvPicPr>
            <a:picLocks noChangeAspect="1"/>
          </p:cNvPicPr>
          <p:nvPr/>
        </p:nvPicPr>
        <p:blipFill>
          <a:blip r:embed="rId6"/>
          <a:stretch>
            <a:fillRect/>
          </a:stretch>
        </p:blipFill>
        <p:spPr>
          <a:xfrm>
            <a:off x="11072837" y="578807"/>
            <a:ext cx="894627" cy="1488047"/>
          </a:xfrm>
          <a:prstGeom prst="rect">
            <a:avLst/>
          </a:prstGeom>
        </p:spPr>
      </p:pic>
      <p:pic>
        <p:nvPicPr>
          <p:cNvPr id="22" name="Picture 21">
            <a:extLst>
              <a:ext uri="{FF2B5EF4-FFF2-40B4-BE49-F238E27FC236}">
                <a16:creationId xmlns:a16="http://schemas.microsoft.com/office/drawing/2014/main" id="{027C5F3F-0963-4423-8D3B-BB5D0F7E3082}"/>
              </a:ext>
            </a:extLst>
          </p:cNvPr>
          <p:cNvPicPr>
            <a:picLocks noChangeAspect="1"/>
          </p:cNvPicPr>
          <p:nvPr/>
        </p:nvPicPr>
        <p:blipFill rotWithShape="1">
          <a:blip r:embed="rId5"/>
          <a:srcRect l="53169" t="34071" r="719" b="36703"/>
          <a:stretch/>
        </p:blipFill>
        <p:spPr>
          <a:xfrm>
            <a:off x="1084002" y="3065770"/>
            <a:ext cx="997529" cy="350982"/>
          </a:xfrm>
          <a:prstGeom prst="rect">
            <a:avLst/>
          </a:prstGeom>
        </p:spPr>
      </p:pic>
      <p:sp>
        <p:nvSpPr>
          <p:cNvPr id="25" name="Footer Placeholder 3">
            <a:extLst>
              <a:ext uri="{FF2B5EF4-FFF2-40B4-BE49-F238E27FC236}">
                <a16:creationId xmlns:a16="http://schemas.microsoft.com/office/drawing/2014/main" id="{3DCE26B1-0958-48F2-F3C7-AB001B15331A}"/>
              </a:ext>
            </a:extLst>
          </p:cNvPr>
          <p:cNvSpPr>
            <a:spLocks noGrp="1"/>
          </p:cNvSpPr>
          <p:nvPr>
            <p:ph type="ftr" sz="quarter" idx="11"/>
          </p:nvPr>
        </p:nvSpPr>
        <p:spPr>
          <a:xfrm>
            <a:off x="259882" y="6335309"/>
            <a:ext cx="5226517" cy="250337"/>
          </a:xfrm>
        </p:spPr>
        <p:txBody>
          <a:bodyPr/>
          <a:lstStyle/>
          <a:p>
            <a:r>
              <a:rPr lang="en-US" dirty="0"/>
              <a:t>CHEM 794 Seminar</a:t>
            </a:r>
          </a:p>
        </p:txBody>
      </p:sp>
    </p:spTree>
    <p:extLst>
      <p:ext uri="{BB962C8B-B14F-4D97-AF65-F5344CB8AC3E}">
        <p14:creationId xmlns:p14="http://schemas.microsoft.com/office/powerpoint/2010/main" val="2473528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23"/>
                                        </p:tgtEl>
                                        <p:attrNameLst>
                                          <p:attrName>style.visibility</p:attrName>
                                        </p:attrNameLst>
                                      </p:cBhvr>
                                      <p:to>
                                        <p:strVal val="visible"/>
                                      </p:to>
                                    </p:set>
                                    <p:animEffect transition="in" filter="fade">
                                      <p:cBhvr>
                                        <p:cTn id="10" dur="10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10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childTnLst>
                                </p:cTn>
                              </p:par>
                              <p:par>
                                <p:cTn id="20" presetID="10"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childTnLst>
                                </p:cTn>
                              </p:par>
                              <p:par>
                                <p:cTn id="23" presetID="10"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1000"/>
                                        <p:tgtEl>
                                          <p:spTgt spid="22"/>
                                        </p:tgtEl>
                                      </p:cBhvr>
                                    </p:animEffect>
                                  </p:childTnLst>
                                </p:cTn>
                              </p:par>
                              <p:par>
                                <p:cTn id="26" presetID="1" presetClass="entr" presetSubtype="0" fill="hold" nodeType="withEffect">
                                  <p:stCondLst>
                                    <p:cond delay="0"/>
                                  </p:stCondLst>
                                  <p:childTnLst>
                                    <p:set>
                                      <p:cBhvr>
                                        <p:cTn id="27" dur="1" fill="hold">
                                          <p:stCondLst>
                                            <p:cond delay="0"/>
                                          </p:stCondLst>
                                        </p:cTn>
                                        <p:tgtEl>
                                          <p:spTgt spid="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7" grpId="0"/>
      <p:bldP spid="14" grpId="0" animBg="1"/>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b="0" dirty="0"/>
              <a:t>Beyond The Born-Oppenheimer Approximation</a:t>
            </a:r>
            <a:endParaRPr lang="en-US" dirty="0"/>
          </a:p>
        </p:txBody>
      </p:sp>
      <p:sp>
        <p:nvSpPr>
          <p:cNvPr id="3" name="Content Placeholder 2"/>
          <p:cNvSpPr>
            <a:spLocks noGrp="1"/>
          </p:cNvSpPr>
          <p:nvPr>
            <p:ph idx="1"/>
          </p:nvPr>
        </p:nvSpPr>
        <p:spPr/>
        <p:txBody>
          <a:bodyPr>
            <a:normAutofit/>
          </a:bodyPr>
          <a:lstStyle/>
          <a:p>
            <a:pPr>
              <a:lnSpc>
                <a:spcPct val="90000"/>
              </a:lnSpc>
              <a:buFontTx/>
              <a:buChar char="-"/>
            </a:pPr>
            <a:r>
              <a:rPr lang="en-US" altLang="zh-CN" sz="2400" dirty="0"/>
              <a:t>Both </a:t>
            </a:r>
            <a:r>
              <a:rPr lang="en-US" altLang="zh-CN" sz="2400" b="1" dirty="0"/>
              <a:t>A</a:t>
            </a:r>
            <a:r>
              <a:rPr lang="en-US" altLang="zh-CN" sz="2400" dirty="0"/>
              <a:t> and </a:t>
            </a:r>
            <a:r>
              <a:rPr lang="en-US" altLang="zh-CN" sz="2400" b="1" dirty="0"/>
              <a:t>C</a:t>
            </a:r>
            <a:r>
              <a:rPr lang="en-US" altLang="zh-CN" sz="2400" dirty="0"/>
              <a:t> contain integrals</a:t>
            </a:r>
          </a:p>
          <a:p>
            <a:pPr>
              <a:lnSpc>
                <a:spcPct val="90000"/>
              </a:lnSpc>
              <a:buFontTx/>
              <a:buChar char="-"/>
            </a:pPr>
            <a:endParaRPr lang="en-US" altLang="zh-CN" sz="2400" b="1" dirty="0"/>
          </a:p>
          <a:p>
            <a:pPr marL="0" indent="0">
              <a:lnSpc>
                <a:spcPct val="90000"/>
              </a:lnSpc>
              <a:buNone/>
            </a:pPr>
            <a:endParaRPr lang="en-US" altLang="zh-CN" dirty="0"/>
          </a:p>
          <a:p>
            <a:pPr>
              <a:lnSpc>
                <a:spcPct val="90000"/>
              </a:lnSpc>
              <a:buFontTx/>
              <a:buChar char="-"/>
            </a:pPr>
            <a:r>
              <a:rPr lang="en-US" altLang="zh-CN" dirty="0"/>
              <a:t>Evaluating integrals is expensive</a:t>
            </a:r>
          </a:p>
          <a:p>
            <a:pPr>
              <a:lnSpc>
                <a:spcPct val="90000"/>
              </a:lnSpc>
              <a:buFontTx/>
              <a:buChar char="-"/>
            </a:pPr>
            <a:endParaRPr lang="en-US" altLang="zh-CN" sz="2400" b="1" dirty="0"/>
          </a:p>
          <a:p>
            <a:pPr>
              <a:lnSpc>
                <a:spcPct val="90000"/>
              </a:lnSpc>
              <a:buFontTx/>
              <a:buChar char="-"/>
            </a:pPr>
            <a:r>
              <a:rPr lang="en-US" altLang="zh-CN" sz="2400" b="1" dirty="0"/>
              <a:t>A</a:t>
            </a:r>
            <a:r>
              <a:rPr lang="en-US" altLang="zh-CN" sz="2400" dirty="0"/>
              <a:t> and </a:t>
            </a:r>
            <a:r>
              <a:rPr lang="en-US" altLang="zh-CN" sz="2400" b="1" dirty="0"/>
              <a:t>C</a:t>
            </a:r>
            <a:r>
              <a:rPr lang="en-US" altLang="zh-CN" sz="2400" dirty="0"/>
              <a:t> (</a:t>
            </a:r>
            <a:r>
              <a:rPr lang="en-US" altLang="zh-CN" dirty="0"/>
              <a:t>N.A.C.) </a:t>
            </a:r>
            <a:r>
              <a:rPr lang="en-US" altLang="zh-CN" sz="2400" dirty="0"/>
              <a:t>terms cannot be ignored when states are degenerate</a:t>
            </a:r>
          </a:p>
          <a:p>
            <a:pPr>
              <a:lnSpc>
                <a:spcPct val="90000"/>
              </a:lnSpc>
              <a:buFontTx/>
              <a:buChar char="-"/>
            </a:pPr>
            <a:endParaRPr lang="en-US" altLang="zh-CN" sz="2400" dirty="0"/>
          </a:p>
          <a:p>
            <a:pPr>
              <a:lnSpc>
                <a:spcPct val="90000"/>
              </a:lnSpc>
              <a:buFontTx/>
              <a:buChar char="-"/>
            </a:pPr>
            <a:endParaRPr lang="en-US" altLang="zh-CN" sz="2400" dirty="0"/>
          </a:p>
          <a:p>
            <a:pPr marL="0" indent="0">
              <a:lnSpc>
                <a:spcPct val="90000"/>
              </a:lnSpc>
              <a:buNone/>
            </a:pPr>
            <a:endParaRPr lang="en-US" altLang="zh-CN" sz="2400" dirty="0"/>
          </a:p>
          <a:p>
            <a:pPr>
              <a:lnSpc>
                <a:spcPct val="200000"/>
              </a:lnSpc>
              <a:buFontTx/>
              <a:buChar char="-"/>
            </a:pPr>
            <a:endParaRPr lang="en-US" altLang="zh-CN" dirty="0">
              <a:latin typeface="Arial" panose="020B0604020202020204" pitchFamily="34" charset="0"/>
            </a:endParaRPr>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18</a:t>
            </a:fld>
            <a:endParaRPr lang="en-US" dirty="0"/>
          </a:p>
        </p:txBody>
      </p:sp>
      <p:pic>
        <p:nvPicPr>
          <p:cNvPr id="5" name="Picture 4">
            <a:extLst>
              <a:ext uri="{FF2B5EF4-FFF2-40B4-BE49-F238E27FC236}">
                <a16:creationId xmlns:a16="http://schemas.microsoft.com/office/drawing/2014/main" id="{C6BDFACD-69E5-48AC-A0EF-0785FD8A0EAE}"/>
              </a:ext>
            </a:extLst>
          </p:cNvPr>
          <p:cNvPicPr>
            <a:picLocks noChangeAspect="1"/>
          </p:cNvPicPr>
          <p:nvPr/>
        </p:nvPicPr>
        <p:blipFill>
          <a:blip r:embed="rId3"/>
          <a:stretch>
            <a:fillRect/>
          </a:stretch>
        </p:blipFill>
        <p:spPr>
          <a:xfrm>
            <a:off x="2363983" y="4589296"/>
            <a:ext cx="4610940" cy="1134629"/>
          </a:xfrm>
          <a:prstGeom prst="rect">
            <a:avLst/>
          </a:prstGeom>
        </p:spPr>
      </p:pic>
      <p:grpSp>
        <p:nvGrpSpPr>
          <p:cNvPr id="4" name="Group 3">
            <a:extLst>
              <a:ext uri="{FF2B5EF4-FFF2-40B4-BE49-F238E27FC236}">
                <a16:creationId xmlns:a16="http://schemas.microsoft.com/office/drawing/2014/main" id="{4CF29DFB-319D-4FF2-92D9-03F90942F324}"/>
              </a:ext>
            </a:extLst>
          </p:cNvPr>
          <p:cNvGrpSpPr/>
          <p:nvPr/>
        </p:nvGrpSpPr>
        <p:grpSpPr>
          <a:xfrm>
            <a:off x="2168916" y="1585245"/>
            <a:ext cx="6559923" cy="1436594"/>
            <a:chOff x="3881718" y="3890682"/>
            <a:chExt cx="6559923" cy="1436594"/>
          </a:xfrm>
        </p:grpSpPr>
        <p:pic>
          <p:nvPicPr>
            <p:cNvPr id="13" name="Picture 12">
              <a:extLst>
                <a:ext uri="{FF2B5EF4-FFF2-40B4-BE49-F238E27FC236}">
                  <a16:creationId xmlns:a16="http://schemas.microsoft.com/office/drawing/2014/main" id="{6C9EED2E-4888-4C5A-9BE5-FACC63D811EA}"/>
                </a:ext>
              </a:extLst>
            </p:cNvPr>
            <p:cNvPicPr>
              <a:picLocks noChangeAspect="1"/>
            </p:cNvPicPr>
            <p:nvPr/>
          </p:nvPicPr>
          <p:blipFill>
            <a:blip r:embed="rId4"/>
            <a:stretch>
              <a:fillRect/>
            </a:stretch>
          </p:blipFill>
          <p:spPr>
            <a:xfrm>
              <a:off x="7765633" y="3890682"/>
              <a:ext cx="2676008" cy="1436594"/>
            </a:xfrm>
            <a:prstGeom prst="rect">
              <a:avLst/>
            </a:prstGeom>
          </p:spPr>
        </p:pic>
        <p:pic>
          <p:nvPicPr>
            <p:cNvPr id="15" name="Picture 14">
              <a:extLst>
                <a:ext uri="{FF2B5EF4-FFF2-40B4-BE49-F238E27FC236}">
                  <a16:creationId xmlns:a16="http://schemas.microsoft.com/office/drawing/2014/main" id="{049B8E8A-10BA-4826-A8C3-DB08034F6ED6}"/>
                </a:ext>
              </a:extLst>
            </p:cNvPr>
            <p:cNvPicPr>
              <a:picLocks noChangeAspect="1"/>
            </p:cNvPicPr>
            <p:nvPr/>
          </p:nvPicPr>
          <p:blipFill>
            <a:blip r:embed="rId5"/>
            <a:stretch>
              <a:fillRect/>
            </a:stretch>
          </p:blipFill>
          <p:spPr>
            <a:xfrm>
              <a:off x="3881718" y="4119189"/>
              <a:ext cx="3805798" cy="979579"/>
            </a:xfrm>
            <a:prstGeom prst="rect">
              <a:avLst/>
            </a:prstGeom>
          </p:spPr>
        </p:pic>
      </p:grpSp>
      <p:sp>
        <p:nvSpPr>
          <p:cNvPr id="16" name="Frame 15">
            <a:extLst>
              <a:ext uri="{FF2B5EF4-FFF2-40B4-BE49-F238E27FC236}">
                <a16:creationId xmlns:a16="http://schemas.microsoft.com/office/drawing/2014/main" id="{C9696D01-0059-42EB-B64F-4E93F100C56E}"/>
              </a:ext>
            </a:extLst>
          </p:cNvPr>
          <p:cNvSpPr/>
          <p:nvPr/>
        </p:nvSpPr>
        <p:spPr>
          <a:xfrm>
            <a:off x="6655837" y="2319776"/>
            <a:ext cx="1934548" cy="613873"/>
          </a:xfrm>
          <a:prstGeom prst="frame">
            <a:avLst>
              <a:gd name="adj1" fmla="val 1746"/>
            </a:avLst>
          </a:prstGeom>
          <a:solidFill>
            <a:srgbClr val="FF00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0" name="Group 19">
            <a:extLst>
              <a:ext uri="{FF2B5EF4-FFF2-40B4-BE49-F238E27FC236}">
                <a16:creationId xmlns:a16="http://schemas.microsoft.com/office/drawing/2014/main" id="{1CDDE669-47D0-4759-A214-AC134E9A6A63}"/>
              </a:ext>
            </a:extLst>
          </p:cNvPr>
          <p:cNvGrpSpPr/>
          <p:nvPr/>
        </p:nvGrpSpPr>
        <p:grpSpPr>
          <a:xfrm>
            <a:off x="9812495" y="1488922"/>
            <a:ext cx="1955168" cy="1956940"/>
            <a:chOff x="9205224" y="3487897"/>
            <a:chExt cx="1955168" cy="1956940"/>
          </a:xfrm>
        </p:grpSpPr>
        <p:pic>
          <p:nvPicPr>
            <p:cNvPr id="9" name="Picture 8" descr="Shape&#10;&#10;Description automatically generated">
              <a:extLst>
                <a:ext uri="{FF2B5EF4-FFF2-40B4-BE49-F238E27FC236}">
                  <a16:creationId xmlns:a16="http://schemas.microsoft.com/office/drawing/2014/main" id="{51C8617F-6E27-42A8-8830-0F167F6F09C9}"/>
                </a:ext>
              </a:extLst>
            </p:cNvPr>
            <p:cNvPicPr>
              <a:picLocks noChangeAspect="1"/>
            </p:cNvPicPr>
            <p:nvPr/>
          </p:nvPicPr>
          <p:blipFill rotWithShape="1">
            <a:blip r:embed="rId6">
              <a:extLst>
                <a:ext uri="{28A0092B-C50C-407E-A947-70E740481C1C}">
                  <a14:useLocalDpi xmlns:a14="http://schemas.microsoft.com/office/drawing/2010/main" val="0"/>
                </a:ext>
              </a:extLst>
            </a:blip>
            <a:srcRect l="35732" t="43989" r="35732" b="27476"/>
            <a:stretch/>
          </p:blipFill>
          <p:spPr>
            <a:xfrm>
              <a:off x="9205224" y="3487897"/>
              <a:ext cx="1955168" cy="1956940"/>
            </a:xfrm>
            <a:prstGeom prst="rect">
              <a:avLst/>
            </a:prstGeom>
          </p:spPr>
        </p:pic>
        <p:cxnSp>
          <p:nvCxnSpPr>
            <p:cNvPr id="12" name="Straight Arrow Connector 11">
              <a:extLst>
                <a:ext uri="{FF2B5EF4-FFF2-40B4-BE49-F238E27FC236}">
                  <a16:creationId xmlns:a16="http://schemas.microsoft.com/office/drawing/2014/main" id="{364CEEA5-8488-4458-BB35-E13A729C118C}"/>
                </a:ext>
              </a:extLst>
            </p:cNvPr>
            <p:cNvCxnSpPr>
              <a:cxnSpLocks/>
            </p:cNvCxnSpPr>
            <p:nvPr/>
          </p:nvCxnSpPr>
          <p:spPr>
            <a:xfrm>
              <a:off x="10145209" y="4013597"/>
              <a:ext cx="0" cy="905539"/>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3060892-85E6-454B-89AD-73A84BC37EBF}"/>
                </a:ext>
              </a:extLst>
            </p:cNvPr>
            <p:cNvSpPr txBox="1"/>
            <p:nvPr/>
          </p:nvSpPr>
          <p:spPr>
            <a:xfrm>
              <a:off x="9951815" y="3559201"/>
              <a:ext cx="412292" cy="369332"/>
            </a:xfrm>
            <a:prstGeom prst="rect">
              <a:avLst/>
            </a:prstGeom>
            <a:noFill/>
          </p:spPr>
          <p:txBody>
            <a:bodyPr wrap="none" rtlCol="0">
              <a:spAutoFit/>
            </a:bodyPr>
            <a:lstStyle/>
            <a:p>
              <a:r>
                <a:rPr lang="en-US" altLang="zh-CN" dirty="0"/>
                <a:t>E</a:t>
              </a:r>
              <a:r>
                <a:rPr lang="el-GR" altLang="zh-CN" sz="1100" b="0" i="0" dirty="0">
                  <a:solidFill>
                    <a:srgbClr val="222222"/>
                  </a:solidFill>
                  <a:effectLst/>
                  <a:latin typeface="Google Sans"/>
                </a:rPr>
                <a:t>μ</a:t>
              </a:r>
              <a:endParaRPr lang="zh-CN" altLang="en-US" dirty="0"/>
            </a:p>
          </p:txBody>
        </p:sp>
        <p:sp>
          <p:nvSpPr>
            <p:cNvPr id="18" name="TextBox 17">
              <a:extLst>
                <a:ext uri="{FF2B5EF4-FFF2-40B4-BE49-F238E27FC236}">
                  <a16:creationId xmlns:a16="http://schemas.microsoft.com/office/drawing/2014/main" id="{89E14EA7-9AEF-40C9-BC16-4ED493300044}"/>
                </a:ext>
              </a:extLst>
            </p:cNvPr>
            <p:cNvSpPr txBox="1"/>
            <p:nvPr/>
          </p:nvSpPr>
          <p:spPr>
            <a:xfrm>
              <a:off x="9951815" y="4941512"/>
              <a:ext cx="418704" cy="369332"/>
            </a:xfrm>
            <a:prstGeom prst="rect">
              <a:avLst/>
            </a:prstGeom>
            <a:noFill/>
          </p:spPr>
          <p:txBody>
            <a:bodyPr wrap="none" rtlCol="0">
              <a:spAutoFit/>
            </a:bodyPr>
            <a:lstStyle/>
            <a:p>
              <a:r>
                <a:rPr lang="en-US" altLang="zh-CN" dirty="0"/>
                <a:t>E</a:t>
              </a:r>
              <a:r>
                <a:rPr lang="el-GR" altLang="zh-CN" sz="1200" b="0" i="0" dirty="0">
                  <a:solidFill>
                    <a:srgbClr val="222222"/>
                  </a:solidFill>
                  <a:effectLst/>
                  <a:latin typeface="Google Sans"/>
                </a:rPr>
                <a:t>λ</a:t>
              </a:r>
              <a:endParaRPr lang="zh-CN" altLang="en-US" dirty="0"/>
            </a:p>
          </p:txBody>
        </p:sp>
        <p:sp>
          <p:nvSpPr>
            <p:cNvPr id="19" name="TextBox 18">
              <a:extLst>
                <a:ext uri="{FF2B5EF4-FFF2-40B4-BE49-F238E27FC236}">
                  <a16:creationId xmlns:a16="http://schemas.microsoft.com/office/drawing/2014/main" id="{37B7755A-776B-4842-B460-523090607483}"/>
                </a:ext>
              </a:extLst>
            </p:cNvPr>
            <p:cNvSpPr txBox="1"/>
            <p:nvPr/>
          </p:nvSpPr>
          <p:spPr>
            <a:xfrm>
              <a:off x="10420205" y="4281700"/>
              <a:ext cx="465192" cy="369332"/>
            </a:xfrm>
            <a:prstGeom prst="rect">
              <a:avLst/>
            </a:prstGeom>
            <a:noFill/>
          </p:spPr>
          <p:txBody>
            <a:bodyPr wrap="none" rtlCol="0">
              <a:spAutoFit/>
            </a:bodyPr>
            <a:lstStyle/>
            <a:p>
              <a:r>
                <a:rPr lang="el-GR" altLang="zh-CN" b="0" i="0" dirty="0">
                  <a:solidFill>
                    <a:srgbClr val="222222"/>
                  </a:solidFill>
                  <a:effectLst/>
                  <a:latin typeface="Google Sans"/>
                </a:rPr>
                <a:t>Δ</a:t>
              </a:r>
              <a:r>
                <a:rPr lang="en-US" altLang="zh-CN" dirty="0"/>
                <a:t>E</a:t>
              </a:r>
              <a:endParaRPr lang="zh-CN" altLang="en-US" dirty="0"/>
            </a:p>
          </p:txBody>
        </p:sp>
      </p:grpSp>
      <p:sp>
        <p:nvSpPr>
          <p:cNvPr id="22" name="Footer Placeholder 3">
            <a:extLst>
              <a:ext uri="{FF2B5EF4-FFF2-40B4-BE49-F238E27FC236}">
                <a16:creationId xmlns:a16="http://schemas.microsoft.com/office/drawing/2014/main" id="{A7445160-7C6F-5DAE-DAB3-02028AEFD87F}"/>
              </a:ext>
            </a:extLst>
          </p:cNvPr>
          <p:cNvSpPr>
            <a:spLocks noGrp="1"/>
          </p:cNvSpPr>
          <p:nvPr>
            <p:ph type="ftr" sz="quarter" idx="11"/>
          </p:nvPr>
        </p:nvSpPr>
        <p:spPr>
          <a:xfrm>
            <a:off x="259882" y="6335309"/>
            <a:ext cx="5226517" cy="250337"/>
          </a:xfrm>
        </p:spPr>
        <p:txBody>
          <a:bodyPr/>
          <a:lstStyle/>
          <a:p>
            <a:r>
              <a:rPr lang="en-US" dirty="0"/>
              <a:t>CHEM 794 Seminar</a:t>
            </a:r>
          </a:p>
        </p:txBody>
      </p:sp>
    </p:spTree>
    <p:extLst>
      <p:ext uri="{BB962C8B-B14F-4D97-AF65-F5344CB8AC3E}">
        <p14:creationId xmlns:p14="http://schemas.microsoft.com/office/powerpoint/2010/main" val="3789923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500"/>
                                        <p:tgtEl>
                                          <p:spTgt spid="3">
                                            <p:txEl>
                                              <p:pRg st="3" end="3"/>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b="0" dirty="0"/>
              <a:t>Beyond The Born-Oppenheimer Approximation</a:t>
            </a:r>
            <a:endParaRPr lang="en-US" dirty="0"/>
          </a:p>
        </p:txBody>
      </p:sp>
      <p:sp>
        <p:nvSpPr>
          <p:cNvPr id="3" name="Content Placeholder 2"/>
          <p:cNvSpPr>
            <a:spLocks noGrp="1"/>
          </p:cNvSpPr>
          <p:nvPr>
            <p:ph idx="1"/>
          </p:nvPr>
        </p:nvSpPr>
        <p:spPr>
          <a:xfrm>
            <a:off x="311135" y="1404198"/>
            <a:ext cx="11569729" cy="4595117"/>
          </a:xfrm>
        </p:spPr>
        <p:txBody>
          <a:bodyPr>
            <a:normAutofit/>
          </a:bodyPr>
          <a:lstStyle/>
          <a:p>
            <a:pPr>
              <a:lnSpc>
                <a:spcPct val="90000"/>
              </a:lnSpc>
              <a:buFontTx/>
              <a:buChar char="-"/>
            </a:pPr>
            <a:r>
              <a:rPr lang="en-US" altLang="zh-CN" sz="2400" dirty="0"/>
              <a:t>Must change from adiabatic states (BOA) by invoking diabatic states</a:t>
            </a:r>
          </a:p>
          <a:p>
            <a:pPr>
              <a:lnSpc>
                <a:spcPct val="90000"/>
              </a:lnSpc>
              <a:buFontTx/>
              <a:buChar char="-"/>
            </a:pPr>
            <a:endParaRPr lang="en-US" altLang="zh-CN" sz="2400" dirty="0"/>
          </a:p>
          <a:p>
            <a:pPr>
              <a:lnSpc>
                <a:spcPct val="90000"/>
              </a:lnSpc>
              <a:buFontTx/>
              <a:buChar char="-"/>
            </a:pPr>
            <a:r>
              <a:rPr lang="en-US" altLang="zh-CN" dirty="0"/>
              <a:t>Diabatic states: characterized by changing as little as possible </a:t>
            </a:r>
            <a:r>
              <a:rPr lang="en-US" altLang="zh-CN" dirty="0" err="1"/>
              <a:t>w.r.t.</a:t>
            </a:r>
            <a:r>
              <a:rPr lang="en-US" altLang="zh-CN" dirty="0"/>
              <a:t> geometry</a:t>
            </a:r>
          </a:p>
          <a:p>
            <a:pPr>
              <a:lnSpc>
                <a:spcPct val="90000"/>
              </a:lnSpc>
              <a:buFontTx/>
              <a:buChar char="-"/>
            </a:pPr>
            <a:endParaRPr lang="en-US" altLang="zh-CN" dirty="0"/>
          </a:p>
          <a:p>
            <a:pPr>
              <a:lnSpc>
                <a:spcPct val="90000"/>
              </a:lnSpc>
              <a:buFontTx/>
              <a:buChar char="-"/>
            </a:pPr>
            <a:r>
              <a:rPr lang="en-US" altLang="zh-CN" dirty="0"/>
              <a:t>If 			does not change much:</a:t>
            </a:r>
          </a:p>
          <a:p>
            <a:pPr>
              <a:lnSpc>
                <a:spcPct val="90000"/>
              </a:lnSpc>
              <a:buFontTx/>
              <a:buChar char="-"/>
            </a:pPr>
            <a:endParaRPr lang="en-US" altLang="zh-CN" dirty="0"/>
          </a:p>
          <a:p>
            <a:pPr>
              <a:lnSpc>
                <a:spcPct val="90000"/>
              </a:lnSpc>
              <a:buFontTx/>
              <a:buChar char="-"/>
            </a:pPr>
            <a:r>
              <a:rPr lang="en-US" altLang="zh-CN" dirty="0"/>
              <a:t>Proceed to neglect N.A.C.</a:t>
            </a:r>
          </a:p>
          <a:p>
            <a:pPr>
              <a:lnSpc>
                <a:spcPct val="200000"/>
              </a:lnSpc>
              <a:buFontTx/>
              <a:buChar char="-"/>
            </a:pPr>
            <a:endParaRPr lang="en-US" altLang="zh-CN" dirty="0">
              <a:latin typeface="Arial" panose="020B0604020202020204" pitchFamily="34" charset="0"/>
            </a:endParaRPr>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19</a:t>
            </a:fld>
            <a:endParaRPr lang="en-US" dirty="0"/>
          </a:p>
        </p:txBody>
      </p:sp>
      <p:pic>
        <p:nvPicPr>
          <p:cNvPr id="5" name="Picture 4">
            <a:extLst>
              <a:ext uri="{FF2B5EF4-FFF2-40B4-BE49-F238E27FC236}">
                <a16:creationId xmlns:a16="http://schemas.microsoft.com/office/drawing/2014/main" id="{CE7EFB92-BFC2-44B3-BBEB-2BBA4403F97D}"/>
              </a:ext>
            </a:extLst>
          </p:cNvPr>
          <p:cNvPicPr>
            <a:picLocks noChangeAspect="1"/>
          </p:cNvPicPr>
          <p:nvPr/>
        </p:nvPicPr>
        <p:blipFill>
          <a:blip r:embed="rId3"/>
          <a:stretch>
            <a:fillRect/>
          </a:stretch>
        </p:blipFill>
        <p:spPr>
          <a:xfrm>
            <a:off x="10083838" y="3399165"/>
            <a:ext cx="923726" cy="633412"/>
          </a:xfrm>
          <a:prstGeom prst="rect">
            <a:avLst/>
          </a:prstGeom>
        </p:spPr>
      </p:pic>
      <p:pic>
        <p:nvPicPr>
          <p:cNvPr id="11" name="Picture 10">
            <a:extLst>
              <a:ext uri="{FF2B5EF4-FFF2-40B4-BE49-F238E27FC236}">
                <a16:creationId xmlns:a16="http://schemas.microsoft.com/office/drawing/2014/main" id="{E821128C-9DE8-4724-94D5-31072A248F22}"/>
              </a:ext>
            </a:extLst>
          </p:cNvPr>
          <p:cNvPicPr>
            <a:picLocks noChangeAspect="1"/>
          </p:cNvPicPr>
          <p:nvPr/>
        </p:nvPicPr>
        <p:blipFill>
          <a:blip r:embed="rId4"/>
          <a:stretch>
            <a:fillRect/>
          </a:stretch>
        </p:blipFill>
        <p:spPr>
          <a:xfrm>
            <a:off x="996782" y="3318005"/>
            <a:ext cx="1941419" cy="795732"/>
          </a:xfrm>
          <a:prstGeom prst="rect">
            <a:avLst/>
          </a:prstGeom>
        </p:spPr>
      </p:pic>
      <p:pic>
        <p:nvPicPr>
          <p:cNvPr id="12" name="Picture 11">
            <a:extLst>
              <a:ext uri="{FF2B5EF4-FFF2-40B4-BE49-F238E27FC236}">
                <a16:creationId xmlns:a16="http://schemas.microsoft.com/office/drawing/2014/main" id="{3CC3593E-28C4-44FF-9F58-1C65A2A72931}"/>
              </a:ext>
            </a:extLst>
          </p:cNvPr>
          <p:cNvPicPr>
            <a:picLocks noChangeAspect="1"/>
          </p:cNvPicPr>
          <p:nvPr/>
        </p:nvPicPr>
        <p:blipFill>
          <a:blip r:embed="rId5"/>
          <a:stretch>
            <a:fillRect/>
          </a:stretch>
        </p:blipFill>
        <p:spPr>
          <a:xfrm>
            <a:off x="6278040" y="3226081"/>
            <a:ext cx="3805798" cy="979579"/>
          </a:xfrm>
          <a:prstGeom prst="rect">
            <a:avLst/>
          </a:prstGeom>
        </p:spPr>
      </p:pic>
      <p:sp>
        <p:nvSpPr>
          <p:cNvPr id="10" name="Footer Placeholder 3">
            <a:extLst>
              <a:ext uri="{FF2B5EF4-FFF2-40B4-BE49-F238E27FC236}">
                <a16:creationId xmlns:a16="http://schemas.microsoft.com/office/drawing/2014/main" id="{FB066454-A2D6-4ACC-49A2-AAEC75262C27}"/>
              </a:ext>
            </a:extLst>
          </p:cNvPr>
          <p:cNvSpPr>
            <a:spLocks noGrp="1"/>
          </p:cNvSpPr>
          <p:nvPr>
            <p:ph type="ftr" sz="quarter" idx="11"/>
          </p:nvPr>
        </p:nvSpPr>
        <p:spPr>
          <a:xfrm>
            <a:off x="259882" y="6335309"/>
            <a:ext cx="5226517" cy="250337"/>
          </a:xfrm>
        </p:spPr>
        <p:txBody>
          <a:bodyPr/>
          <a:lstStyle/>
          <a:p>
            <a:r>
              <a:rPr lang="en-US" dirty="0"/>
              <a:t>CHEM 794 Seminar</a:t>
            </a:r>
          </a:p>
        </p:txBody>
      </p:sp>
    </p:spTree>
    <p:extLst>
      <p:ext uri="{BB962C8B-B14F-4D97-AF65-F5344CB8AC3E}">
        <p14:creationId xmlns:p14="http://schemas.microsoft.com/office/powerpoint/2010/main" val="1738614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6E6087-3276-1E23-96BE-CCC6DD23CF17}"/>
              </a:ext>
            </a:extLst>
          </p:cNvPr>
          <p:cNvSpPr txBox="1"/>
          <p:nvPr/>
        </p:nvSpPr>
        <p:spPr>
          <a:xfrm>
            <a:off x="3452407" y="4245047"/>
            <a:ext cx="2246891" cy="1200329"/>
          </a:xfrm>
          <a:prstGeom prst="rect">
            <a:avLst/>
          </a:prstGeom>
          <a:ln w="25400">
            <a:solidFill>
              <a:srgbClr val="7030A0"/>
            </a:solidFill>
            <a:prstDash val="dash"/>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GAMESS</a:t>
            </a:r>
          </a:p>
          <a:p>
            <a:pPr algn="ctr"/>
            <a:r>
              <a:rPr lang="en-US" dirty="0"/>
              <a:t>Multireference</a:t>
            </a:r>
          </a:p>
          <a:p>
            <a:pPr algn="ctr"/>
            <a:r>
              <a:rPr lang="en-US" dirty="0"/>
              <a:t>GMC-QDPT</a:t>
            </a:r>
          </a:p>
          <a:p>
            <a:pPr algn="ctr"/>
            <a:r>
              <a:rPr lang="en-US" dirty="0"/>
              <a:t>SOC</a:t>
            </a:r>
          </a:p>
        </p:txBody>
      </p:sp>
      <p:sp>
        <p:nvSpPr>
          <p:cNvPr id="4" name="TextBox 3">
            <a:extLst>
              <a:ext uri="{FF2B5EF4-FFF2-40B4-BE49-F238E27FC236}">
                <a16:creationId xmlns:a16="http://schemas.microsoft.com/office/drawing/2014/main" id="{C15F25D6-DFEA-E0AA-E599-F453FF325D28}"/>
              </a:ext>
            </a:extLst>
          </p:cNvPr>
          <p:cNvSpPr txBox="1"/>
          <p:nvPr/>
        </p:nvSpPr>
        <p:spPr>
          <a:xfrm>
            <a:off x="3475900" y="1884584"/>
            <a:ext cx="2246890" cy="646331"/>
          </a:xfrm>
          <a:prstGeom prst="rect">
            <a:avLst/>
          </a:prstGeom>
          <a:ln w="25400">
            <a:solidFill>
              <a:srgbClr val="00B050"/>
            </a:solidFill>
            <a:prstDash val="dash"/>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Single reference</a:t>
            </a:r>
          </a:p>
          <a:p>
            <a:pPr algn="ctr"/>
            <a:r>
              <a:rPr lang="en-US" dirty="0"/>
              <a:t>TD-DFT</a:t>
            </a:r>
          </a:p>
        </p:txBody>
      </p:sp>
      <p:pic>
        <p:nvPicPr>
          <p:cNvPr id="1030" name="Picture 6" descr="Picture of Toby Zeng">
            <a:extLst>
              <a:ext uri="{FF2B5EF4-FFF2-40B4-BE49-F238E27FC236}">
                <a16:creationId xmlns:a16="http://schemas.microsoft.com/office/drawing/2014/main" id="{F0BE4697-361D-6896-2EFD-45B124C2FF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139" t="876" r="-1571" b="10693"/>
          <a:stretch/>
        </p:blipFill>
        <p:spPr bwMode="auto">
          <a:xfrm>
            <a:off x="3938810" y="3038730"/>
            <a:ext cx="1274086" cy="1274086"/>
          </a:xfrm>
          <a:prstGeom prst="ellipse">
            <a:avLst/>
          </a:prstGeom>
          <a:noFill/>
          <a:extLst>
            <a:ext uri="{909E8E84-426E-40DD-AFC4-6F175D3DCCD1}">
              <a14:hiddenFill xmlns:a14="http://schemas.microsoft.com/office/drawing/2010/main">
                <a:solidFill>
                  <a:srgbClr val="FFFFFF"/>
                </a:solidFill>
              </a14:hiddenFill>
            </a:ext>
          </a:extLst>
        </p:spPr>
      </p:pic>
      <p:sp>
        <p:nvSpPr>
          <p:cNvPr id="55" name="Oval 54">
            <a:extLst>
              <a:ext uri="{FF2B5EF4-FFF2-40B4-BE49-F238E27FC236}">
                <a16:creationId xmlns:a16="http://schemas.microsoft.com/office/drawing/2014/main" id="{FC2B1959-FEAC-93D0-4ACC-20F7CFF999E5}"/>
              </a:ext>
            </a:extLst>
          </p:cNvPr>
          <p:cNvSpPr/>
          <p:nvPr/>
        </p:nvSpPr>
        <p:spPr>
          <a:xfrm>
            <a:off x="3928017" y="3017144"/>
            <a:ext cx="1295672" cy="1295672"/>
          </a:xfrm>
          <a:prstGeom prst="ellipse">
            <a:avLst/>
          </a:prstGeom>
          <a:solidFill>
            <a:srgbClr val="7030A0">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500" dirty="0"/>
              <a:t>Zeng Protocol</a:t>
            </a:r>
          </a:p>
        </p:txBody>
      </p:sp>
      <p:sp>
        <p:nvSpPr>
          <p:cNvPr id="52" name="Rectangle: Rounded Corners 34">
            <a:extLst>
              <a:ext uri="{FF2B5EF4-FFF2-40B4-BE49-F238E27FC236}">
                <a16:creationId xmlns:a16="http://schemas.microsoft.com/office/drawing/2014/main" id="{FCD8D2A1-8891-3DB2-C20E-57800C5C9B2F}"/>
              </a:ext>
            </a:extLst>
          </p:cNvPr>
          <p:cNvSpPr/>
          <p:nvPr/>
        </p:nvSpPr>
        <p:spPr>
          <a:xfrm>
            <a:off x="9216840" y="2133664"/>
            <a:ext cx="1748143" cy="308210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CA" dirty="0"/>
          </a:p>
        </p:txBody>
      </p:sp>
      <p:sp>
        <p:nvSpPr>
          <p:cNvPr id="40" name="TextBox 39">
            <a:extLst>
              <a:ext uri="{FF2B5EF4-FFF2-40B4-BE49-F238E27FC236}">
                <a16:creationId xmlns:a16="http://schemas.microsoft.com/office/drawing/2014/main" id="{79C548D1-73DC-6B1D-E363-A3E5D01B350A}"/>
              </a:ext>
            </a:extLst>
          </p:cNvPr>
          <p:cNvSpPr txBox="1"/>
          <p:nvPr/>
        </p:nvSpPr>
        <p:spPr>
          <a:xfrm>
            <a:off x="5218704" y="3351512"/>
            <a:ext cx="1741986" cy="1754326"/>
          </a:xfrm>
          <a:prstGeom prst="rect">
            <a:avLst/>
          </a:prstGeom>
          <a:noFill/>
        </p:spPr>
        <p:txBody>
          <a:bodyPr wrap="square">
            <a:spAutoFit/>
          </a:bodyPr>
          <a:lstStyle/>
          <a:p>
            <a:pPr algn="ctr"/>
            <a:r>
              <a:rPr lang="en-US" altLang="zh-CN" dirty="0"/>
              <a:t>Vibronic Model</a:t>
            </a:r>
          </a:p>
          <a:p>
            <a:endParaRPr lang="en-US" altLang="zh-CN" dirty="0"/>
          </a:p>
          <a:p>
            <a:pPr marL="285750" indent="-285750">
              <a:buFont typeface="Wingdings" panose="05000000000000000000" pitchFamily="2" charset="2"/>
              <a:buChar char="§"/>
            </a:pPr>
            <a:endParaRPr lang="en-US" altLang="zh-CN" dirty="0"/>
          </a:p>
          <a:p>
            <a:endParaRPr lang="en-US" altLang="zh-CN" dirty="0"/>
          </a:p>
          <a:p>
            <a:endParaRPr lang="en-US" altLang="zh-CN" dirty="0"/>
          </a:p>
        </p:txBody>
      </p:sp>
      <p:pic>
        <p:nvPicPr>
          <p:cNvPr id="34" name="Picture 33">
            <a:extLst>
              <a:ext uri="{FF2B5EF4-FFF2-40B4-BE49-F238E27FC236}">
                <a16:creationId xmlns:a16="http://schemas.microsoft.com/office/drawing/2014/main" id="{F6DC83BE-273B-0A97-7CF6-CDE0C6F554D1}"/>
              </a:ext>
            </a:extLst>
          </p:cNvPr>
          <p:cNvPicPr>
            <a:picLocks noChangeAspect="1"/>
          </p:cNvPicPr>
          <p:nvPr/>
        </p:nvPicPr>
        <p:blipFill>
          <a:blip r:embed="rId4"/>
          <a:stretch>
            <a:fillRect/>
          </a:stretch>
        </p:blipFill>
        <p:spPr>
          <a:xfrm>
            <a:off x="1162566" y="4390302"/>
            <a:ext cx="2024779" cy="1395247"/>
          </a:xfrm>
          <a:prstGeom prst="rect">
            <a:avLst/>
          </a:prstGeom>
        </p:spPr>
      </p:pic>
      <p:sp>
        <p:nvSpPr>
          <p:cNvPr id="35" name="Rectangle: Rounded Corners 34">
            <a:extLst>
              <a:ext uri="{FF2B5EF4-FFF2-40B4-BE49-F238E27FC236}">
                <a16:creationId xmlns:a16="http://schemas.microsoft.com/office/drawing/2014/main" id="{9E085E7B-31D0-1E03-CFA8-AA1434B3E5CB}"/>
              </a:ext>
            </a:extLst>
          </p:cNvPr>
          <p:cNvSpPr/>
          <p:nvPr/>
        </p:nvSpPr>
        <p:spPr>
          <a:xfrm>
            <a:off x="6728625" y="2127032"/>
            <a:ext cx="1748143" cy="308210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CA" dirty="0"/>
          </a:p>
        </p:txBody>
      </p:sp>
      <p:grpSp>
        <p:nvGrpSpPr>
          <p:cNvPr id="15" name="Group 14">
            <a:extLst>
              <a:ext uri="{FF2B5EF4-FFF2-40B4-BE49-F238E27FC236}">
                <a16:creationId xmlns:a16="http://schemas.microsoft.com/office/drawing/2014/main" id="{7477D76E-FB6B-28D2-441A-C3ED5E3543CA}"/>
              </a:ext>
            </a:extLst>
          </p:cNvPr>
          <p:cNvGrpSpPr/>
          <p:nvPr/>
        </p:nvGrpSpPr>
        <p:grpSpPr>
          <a:xfrm>
            <a:off x="1150951" y="1697845"/>
            <a:ext cx="1996122" cy="1042961"/>
            <a:chOff x="1042137" y="774591"/>
            <a:chExt cx="2549680" cy="1332191"/>
          </a:xfrm>
        </p:grpSpPr>
        <p:sp>
          <p:nvSpPr>
            <p:cNvPr id="16" name="Rectangle: Rounded Corners 15">
              <a:extLst>
                <a:ext uri="{FF2B5EF4-FFF2-40B4-BE49-F238E27FC236}">
                  <a16:creationId xmlns:a16="http://schemas.microsoft.com/office/drawing/2014/main" id="{D1ED75F4-573C-E36A-BB19-1F9F52379FA7}"/>
                </a:ext>
              </a:extLst>
            </p:cNvPr>
            <p:cNvSpPr/>
            <p:nvPr/>
          </p:nvSpPr>
          <p:spPr>
            <a:xfrm>
              <a:off x="1042137" y="774591"/>
              <a:ext cx="2549680" cy="1332191"/>
            </a:xfrm>
            <a:prstGeom prst="roundRect">
              <a:avLst>
                <a:gd name="adj" fmla="val 5445"/>
              </a:avLst>
            </a:prstGeom>
            <a:solidFill>
              <a:srgbClr val="8080CC"/>
            </a:solidFill>
            <a:ln>
              <a:noFill/>
            </a:ln>
            <a:effectLst>
              <a:outerShdw blurRad="177800" dist="38100" dir="8100000" algn="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16" descr="A picture containing chart&#10;&#10;Description automatically generated">
              <a:extLst>
                <a:ext uri="{FF2B5EF4-FFF2-40B4-BE49-F238E27FC236}">
                  <a16:creationId xmlns:a16="http://schemas.microsoft.com/office/drawing/2014/main" id="{40195B9E-63DA-2EFA-5954-1410029B8A81}"/>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30571" t="7325" r="29730" b="18828"/>
            <a:stretch/>
          </p:blipFill>
          <p:spPr>
            <a:xfrm rot="6300000">
              <a:off x="1921879" y="984681"/>
              <a:ext cx="399783" cy="383648"/>
            </a:xfrm>
            <a:prstGeom prst="rect">
              <a:avLst/>
            </a:prstGeom>
          </p:spPr>
        </p:pic>
        <p:pic>
          <p:nvPicPr>
            <p:cNvPr id="18" name="Picture 17" descr="Icon&#10;&#10;Description automatically generated with low confidence">
              <a:extLst>
                <a:ext uri="{FF2B5EF4-FFF2-40B4-BE49-F238E27FC236}">
                  <a16:creationId xmlns:a16="http://schemas.microsoft.com/office/drawing/2014/main" id="{DBD9D97A-AD5B-167D-D954-9A96C11AE26F}"/>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24019" t="2018" r="21065" b="25882"/>
            <a:stretch/>
          </p:blipFill>
          <p:spPr>
            <a:xfrm>
              <a:off x="1351069" y="988844"/>
              <a:ext cx="449880" cy="304716"/>
            </a:xfrm>
            <a:prstGeom prst="rect">
              <a:avLst/>
            </a:prstGeom>
          </p:spPr>
        </p:pic>
        <p:pic>
          <p:nvPicPr>
            <p:cNvPr id="19" name="Picture 18" descr="A picture containing icon&#10;&#10;Description automatically generated">
              <a:extLst>
                <a:ext uri="{FF2B5EF4-FFF2-40B4-BE49-F238E27FC236}">
                  <a16:creationId xmlns:a16="http://schemas.microsoft.com/office/drawing/2014/main" id="{C7E930B6-98D1-6176-AAAA-55D565EEFB5F}"/>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l="24889" t="-1" r="25037" b="3196"/>
            <a:stretch/>
          </p:blipFill>
          <p:spPr>
            <a:xfrm rot="3928480" flipV="1">
              <a:off x="1832985" y="1572579"/>
              <a:ext cx="465143" cy="427898"/>
            </a:xfrm>
            <a:prstGeom prst="rect">
              <a:avLst/>
            </a:prstGeom>
          </p:spPr>
        </p:pic>
        <p:pic>
          <p:nvPicPr>
            <p:cNvPr id="20" name="Picture 19" descr="A picture containing accessory&#10;&#10;Description automatically generated">
              <a:extLst>
                <a:ext uri="{FF2B5EF4-FFF2-40B4-BE49-F238E27FC236}">
                  <a16:creationId xmlns:a16="http://schemas.microsoft.com/office/drawing/2014/main" id="{30B08CA7-364F-3008-5CA4-5F6DFEA44F2E}"/>
                </a:ext>
              </a:extLst>
            </p:cNvPr>
            <p:cNvPicPr>
              <a:picLocks noChangeAspect="1"/>
            </p:cNvPicPr>
            <p:nvPr/>
          </p:nvPicPr>
          <p:blipFill rotWithShape="1">
            <a:blip r:embed="rId8" cstate="hqprint">
              <a:extLst>
                <a:ext uri="{28A0092B-C50C-407E-A947-70E740481C1C}">
                  <a14:useLocalDpi xmlns:a14="http://schemas.microsoft.com/office/drawing/2010/main" val="0"/>
                </a:ext>
              </a:extLst>
            </a:blip>
            <a:srcRect l="30460" t="17161" r="30102" b="14463"/>
            <a:stretch/>
          </p:blipFill>
          <p:spPr>
            <a:xfrm>
              <a:off x="2656445" y="1293560"/>
              <a:ext cx="837929" cy="749467"/>
            </a:xfrm>
            <a:prstGeom prst="rect">
              <a:avLst/>
            </a:prstGeom>
          </p:spPr>
        </p:pic>
        <p:pic>
          <p:nvPicPr>
            <p:cNvPr id="21" name="Picture 20" descr="A picture containing metal&#10;&#10;Description automatically generated">
              <a:extLst>
                <a:ext uri="{FF2B5EF4-FFF2-40B4-BE49-F238E27FC236}">
                  <a16:creationId xmlns:a16="http://schemas.microsoft.com/office/drawing/2014/main" id="{4D1FDDB9-938F-1ADD-1769-404C61DD16EE}"/>
                </a:ext>
              </a:extLst>
            </p:cNvPr>
            <p:cNvPicPr>
              <a:picLocks noChangeAspect="1"/>
            </p:cNvPicPr>
            <p:nvPr/>
          </p:nvPicPr>
          <p:blipFill rotWithShape="1">
            <a:blip r:embed="rId9" cstate="hqprint">
              <a:extLst>
                <a:ext uri="{28A0092B-C50C-407E-A947-70E740481C1C}">
                  <a14:useLocalDpi xmlns:a14="http://schemas.microsoft.com/office/drawing/2010/main" val="0"/>
                </a:ext>
              </a:extLst>
            </a:blip>
            <a:srcRect l="29390" t="5927" r="29945" b="16341"/>
            <a:stretch/>
          </p:blipFill>
          <p:spPr>
            <a:xfrm rot="1800000">
              <a:off x="1148902" y="1356902"/>
              <a:ext cx="640873" cy="631996"/>
            </a:xfrm>
            <a:prstGeom prst="rect">
              <a:avLst/>
            </a:prstGeom>
          </p:spPr>
        </p:pic>
        <p:pic>
          <p:nvPicPr>
            <p:cNvPr id="22" name="Picture 21" descr="A picture containing outdoor object, device&#10;&#10;Description automatically generated">
              <a:extLst>
                <a:ext uri="{FF2B5EF4-FFF2-40B4-BE49-F238E27FC236}">
                  <a16:creationId xmlns:a16="http://schemas.microsoft.com/office/drawing/2014/main" id="{C51AED03-F24B-D0F5-CF72-007961CA4E72}"/>
                </a:ext>
              </a:extLst>
            </p:cNvPr>
            <p:cNvPicPr>
              <a:picLocks noChangeAspect="1"/>
            </p:cNvPicPr>
            <p:nvPr/>
          </p:nvPicPr>
          <p:blipFill rotWithShape="1">
            <a:blip r:embed="rId10" cstate="hqprint">
              <a:extLst>
                <a:ext uri="{28A0092B-C50C-407E-A947-70E740481C1C}">
                  <a14:useLocalDpi xmlns:a14="http://schemas.microsoft.com/office/drawing/2010/main" val="0"/>
                </a:ext>
              </a:extLst>
            </a:blip>
            <a:srcRect l="27924" t="14982" r="26019" b="20219"/>
            <a:stretch/>
          </p:blipFill>
          <p:spPr>
            <a:xfrm rot="20700000">
              <a:off x="2968284" y="921450"/>
              <a:ext cx="381155" cy="276656"/>
            </a:xfrm>
            <a:prstGeom prst="rect">
              <a:avLst/>
            </a:prstGeom>
          </p:spPr>
        </p:pic>
        <p:pic>
          <p:nvPicPr>
            <p:cNvPr id="23" name="Picture 22" descr="A group of light bulbs&#10;&#10;Description automatically generated with low confidence">
              <a:extLst>
                <a:ext uri="{FF2B5EF4-FFF2-40B4-BE49-F238E27FC236}">
                  <a16:creationId xmlns:a16="http://schemas.microsoft.com/office/drawing/2014/main" id="{E4FD0AB4-4631-E2CA-DE06-128FEBB1EC8C}"/>
                </a:ext>
              </a:extLst>
            </p:cNvPr>
            <p:cNvPicPr>
              <a:picLocks noChangeAspect="1"/>
            </p:cNvPicPr>
            <p:nvPr/>
          </p:nvPicPr>
          <p:blipFill rotWithShape="1">
            <a:blip r:embed="rId11" cstate="hqprint">
              <a:extLst>
                <a:ext uri="{28A0092B-C50C-407E-A947-70E740481C1C}">
                  <a14:useLocalDpi xmlns:a14="http://schemas.microsoft.com/office/drawing/2010/main" val="0"/>
                </a:ext>
              </a:extLst>
            </a:blip>
            <a:srcRect l="28090" t="5927" r="33779" b="21931"/>
            <a:stretch/>
          </p:blipFill>
          <p:spPr>
            <a:xfrm rot="21343078">
              <a:off x="2343382" y="1118444"/>
              <a:ext cx="528511" cy="515855"/>
            </a:xfrm>
            <a:prstGeom prst="rect">
              <a:avLst/>
            </a:prstGeom>
          </p:spPr>
        </p:pic>
      </p:grpSp>
      <p:sp>
        <p:nvSpPr>
          <p:cNvPr id="26" name="Oval 25">
            <a:extLst>
              <a:ext uri="{FF2B5EF4-FFF2-40B4-BE49-F238E27FC236}">
                <a16:creationId xmlns:a16="http://schemas.microsoft.com/office/drawing/2014/main" id="{09A5DC26-A2C8-13C1-92AD-D90DFD176341}"/>
              </a:ext>
            </a:extLst>
          </p:cNvPr>
          <p:cNvSpPr/>
          <p:nvPr/>
        </p:nvSpPr>
        <p:spPr>
          <a:xfrm>
            <a:off x="1503722" y="3021728"/>
            <a:ext cx="1295672" cy="1295672"/>
          </a:xfrm>
          <a:prstGeom prst="ellipse">
            <a:avLst/>
          </a:prstGeom>
          <a:ln w="15875"/>
        </p:spPr>
        <p:style>
          <a:lnRef idx="2">
            <a:schemeClr val="dk1"/>
          </a:lnRef>
          <a:fillRef idx="1">
            <a:schemeClr val="lt1"/>
          </a:fillRef>
          <a:effectRef idx="0">
            <a:schemeClr val="dk1"/>
          </a:effectRef>
          <a:fontRef idx="minor">
            <a:schemeClr val="dk1"/>
          </a:fontRef>
        </p:style>
        <p:txBody>
          <a:bodyPr rtlCol="0" anchor="ctr"/>
          <a:lstStyle/>
          <a:p>
            <a:pPr algn="ctr"/>
            <a:r>
              <a:rPr lang="en-CA" sz="1500" dirty="0"/>
              <a:t>Input</a:t>
            </a:r>
          </a:p>
          <a:p>
            <a:pPr algn="ctr"/>
            <a:r>
              <a:rPr lang="en-CA" sz="1500" dirty="0"/>
              <a:t>System</a:t>
            </a:r>
          </a:p>
        </p:txBody>
      </p:sp>
      <p:sp>
        <p:nvSpPr>
          <p:cNvPr id="29" name="Oval 28">
            <a:extLst>
              <a:ext uri="{FF2B5EF4-FFF2-40B4-BE49-F238E27FC236}">
                <a16:creationId xmlns:a16="http://schemas.microsoft.com/office/drawing/2014/main" id="{3242C218-89D4-5C42-28A7-EB235A64DC36}"/>
              </a:ext>
            </a:extLst>
          </p:cNvPr>
          <p:cNvSpPr/>
          <p:nvPr/>
        </p:nvSpPr>
        <p:spPr>
          <a:xfrm>
            <a:off x="9438171" y="2216950"/>
            <a:ext cx="1295672" cy="1295672"/>
          </a:xfrm>
          <a:prstGeom prst="ellipse">
            <a:avLst/>
          </a:prstGeom>
          <a:ln w="15875"/>
        </p:spPr>
        <p:style>
          <a:lnRef idx="2">
            <a:schemeClr val="accent2"/>
          </a:lnRef>
          <a:fillRef idx="1">
            <a:schemeClr val="lt1"/>
          </a:fillRef>
          <a:effectRef idx="0">
            <a:schemeClr val="accent2"/>
          </a:effectRef>
          <a:fontRef idx="minor">
            <a:schemeClr val="dk1"/>
          </a:fontRef>
        </p:style>
        <p:txBody>
          <a:bodyPr rtlCol="0" anchor="ctr"/>
          <a:lstStyle/>
          <a:p>
            <a:pPr algn="ctr"/>
            <a:r>
              <a:rPr lang="en-CA" sz="1500" dirty="0"/>
              <a:t>Vibronic</a:t>
            </a:r>
          </a:p>
          <a:p>
            <a:pPr algn="ctr"/>
            <a:r>
              <a:rPr lang="en-CA" sz="1500" dirty="0"/>
              <a:t>Spectra</a:t>
            </a:r>
          </a:p>
        </p:txBody>
      </p:sp>
      <p:cxnSp>
        <p:nvCxnSpPr>
          <p:cNvPr id="84" name="Straight Arrow Connector 83">
            <a:extLst>
              <a:ext uri="{FF2B5EF4-FFF2-40B4-BE49-F238E27FC236}">
                <a16:creationId xmlns:a16="http://schemas.microsoft.com/office/drawing/2014/main" id="{023B512F-F200-0EDB-58E0-8B2A16DC11D3}"/>
              </a:ext>
            </a:extLst>
          </p:cNvPr>
          <p:cNvCxnSpPr>
            <a:cxnSpLocks/>
            <a:stCxn id="26" idx="6"/>
            <a:endCxn id="55" idx="2"/>
          </p:cNvCxnSpPr>
          <p:nvPr/>
        </p:nvCxnSpPr>
        <p:spPr>
          <a:xfrm flipV="1">
            <a:off x="2799394" y="3664980"/>
            <a:ext cx="1128623" cy="458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0" name="Oval 29">
            <a:extLst>
              <a:ext uri="{FF2B5EF4-FFF2-40B4-BE49-F238E27FC236}">
                <a16:creationId xmlns:a16="http://schemas.microsoft.com/office/drawing/2014/main" id="{987DF175-D505-E65E-C358-FC7C8964BF62}"/>
              </a:ext>
            </a:extLst>
          </p:cNvPr>
          <p:cNvSpPr/>
          <p:nvPr/>
        </p:nvSpPr>
        <p:spPr>
          <a:xfrm>
            <a:off x="6981122" y="2216190"/>
            <a:ext cx="1295672" cy="129567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500" dirty="0"/>
              <a:t>MCTDH</a:t>
            </a:r>
          </a:p>
        </p:txBody>
      </p:sp>
      <p:cxnSp>
        <p:nvCxnSpPr>
          <p:cNvPr id="44" name="Straight Arrow Connector 43">
            <a:extLst>
              <a:ext uri="{FF2B5EF4-FFF2-40B4-BE49-F238E27FC236}">
                <a16:creationId xmlns:a16="http://schemas.microsoft.com/office/drawing/2014/main" id="{93B7DE4C-C700-7F68-942F-9B0B733C2A7F}"/>
              </a:ext>
            </a:extLst>
          </p:cNvPr>
          <p:cNvCxnSpPr>
            <a:cxnSpLocks/>
            <a:stCxn id="55" idx="6"/>
            <a:endCxn id="35" idx="1"/>
          </p:cNvCxnSpPr>
          <p:nvPr/>
        </p:nvCxnSpPr>
        <p:spPr>
          <a:xfrm>
            <a:off x="5223689" y="3664980"/>
            <a:ext cx="1504936" cy="310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ABA42F3A-6B1A-0431-3699-1F9962896F84}"/>
              </a:ext>
            </a:extLst>
          </p:cNvPr>
          <p:cNvCxnSpPr>
            <a:cxnSpLocks/>
            <a:endCxn id="52" idx="1"/>
          </p:cNvCxnSpPr>
          <p:nvPr/>
        </p:nvCxnSpPr>
        <p:spPr>
          <a:xfrm>
            <a:off x="8470588" y="3664980"/>
            <a:ext cx="746252" cy="973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4" name="Oval 53">
            <a:extLst>
              <a:ext uri="{FF2B5EF4-FFF2-40B4-BE49-F238E27FC236}">
                <a16:creationId xmlns:a16="http://schemas.microsoft.com/office/drawing/2014/main" id="{8ADE4E11-B67E-98EA-1ABE-43562D35081A}"/>
              </a:ext>
            </a:extLst>
          </p:cNvPr>
          <p:cNvSpPr/>
          <p:nvPr/>
        </p:nvSpPr>
        <p:spPr>
          <a:xfrm>
            <a:off x="6965675" y="3838995"/>
            <a:ext cx="1295672" cy="1295672"/>
          </a:xfrm>
          <a:prstGeom prst="ellipse">
            <a:avLst/>
          </a:prstGeom>
          <a:solidFill>
            <a:srgbClr val="FC0D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VECC</a:t>
            </a:r>
          </a:p>
        </p:txBody>
      </p:sp>
      <p:pic>
        <p:nvPicPr>
          <p:cNvPr id="5" name="Picture 4" descr="A graph of a graph&#10;&#10;Description automatically generated with medium confidence">
            <a:extLst>
              <a:ext uri="{FF2B5EF4-FFF2-40B4-BE49-F238E27FC236}">
                <a16:creationId xmlns:a16="http://schemas.microsoft.com/office/drawing/2014/main" id="{18BB6327-47E8-8234-2E0C-9DCDCB3802F2}"/>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6628896" y="672945"/>
            <a:ext cx="1969229" cy="1319210"/>
          </a:xfrm>
          <a:prstGeom prst="rect">
            <a:avLst/>
          </a:prstGeom>
        </p:spPr>
      </p:pic>
      <p:grpSp>
        <p:nvGrpSpPr>
          <p:cNvPr id="6" name="Group 5">
            <a:extLst>
              <a:ext uri="{FF2B5EF4-FFF2-40B4-BE49-F238E27FC236}">
                <a16:creationId xmlns:a16="http://schemas.microsoft.com/office/drawing/2014/main" id="{08270633-BAF3-E5DE-25A4-9978E2253C6E}"/>
              </a:ext>
            </a:extLst>
          </p:cNvPr>
          <p:cNvGrpSpPr/>
          <p:nvPr/>
        </p:nvGrpSpPr>
        <p:grpSpPr>
          <a:xfrm>
            <a:off x="5503177" y="4028620"/>
            <a:ext cx="326371" cy="400110"/>
            <a:chOff x="5691081" y="4301788"/>
            <a:chExt cx="326371" cy="400110"/>
          </a:xfrm>
        </p:grpSpPr>
        <p:sp>
          <p:nvSpPr>
            <p:cNvPr id="32" name="Oval 31">
              <a:extLst>
                <a:ext uri="{FF2B5EF4-FFF2-40B4-BE49-F238E27FC236}">
                  <a16:creationId xmlns:a16="http://schemas.microsoft.com/office/drawing/2014/main" id="{19CFCB85-64F1-D257-EEE6-96F2085EB049}"/>
                </a:ext>
              </a:extLst>
            </p:cNvPr>
            <p:cNvSpPr/>
            <p:nvPr/>
          </p:nvSpPr>
          <p:spPr>
            <a:xfrm>
              <a:off x="5737480" y="4361857"/>
              <a:ext cx="279972" cy="27997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9C78B205-0CD7-3B5E-D143-328BD8228DDB}"/>
                </a:ext>
              </a:extLst>
            </p:cNvPr>
            <p:cNvSpPr txBox="1"/>
            <p:nvPr/>
          </p:nvSpPr>
          <p:spPr>
            <a:xfrm>
              <a:off x="5691081" y="4301788"/>
              <a:ext cx="282501" cy="400110"/>
            </a:xfrm>
            <a:prstGeom prst="rect">
              <a:avLst/>
            </a:prstGeom>
            <a:noFill/>
          </p:spPr>
          <p:txBody>
            <a:bodyPr wrap="square" rtlCol="0">
              <a:spAutoFit/>
            </a:bodyPr>
            <a:lstStyle/>
            <a:p>
              <a:r>
                <a:rPr lang="en-CA" sz="2000" b="1" i="0" dirty="0">
                  <a:solidFill>
                    <a:schemeClr val="bg1"/>
                  </a:solidFill>
                  <a:effectLst/>
                  <a:latin typeface="Arial" panose="020B0604020202020204" pitchFamily="34" charset="0"/>
                </a:rPr>
                <a:t>✓</a:t>
              </a:r>
              <a:endParaRPr lang="en-CA" sz="2000" b="1" dirty="0">
                <a:solidFill>
                  <a:schemeClr val="bg1"/>
                </a:solidFill>
              </a:endParaRPr>
            </a:p>
          </p:txBody>
        </p:sp>
      </p:grpSp>
      <p:pic>
        <p:nvPicPr>
          <p:cNvPr id="70" name="Picture 69" descr="A graph of a graph of energy&#10;&#10;Description automatically generated with medium confidence">
            <a:extLst>
              <a:ext uri="{FF2B5EF4-FFF2-40B4-BE49-F238E27FC236}">
                <a16:creationId xmlns:a16="http://schemas.microsoft.com/office/drawing/2014/main" id="{92AD6A22-425B-B7F4-4E9D-D824ED8B079D}"/>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8995975" y="5206033"/>
            <a:ext cx="2117521" cy="1411681"/>
          </a:xfrm>
          <a:prstGeom prst="rect">
            <a:avLst/>
          </a:prstGeom>
        </p:spPr>
      </p:pic>
      <p:pic>
        <p:nvPicPr>
          <p:cNvPr id="2" name="Picture 10" descr="Marcel Nooijen">
            <a:extLst>
              <a:ext uri="{FF2B5EF4-FFF2-40B4-BE49-F238E27FC236}">
                <a16:creationId xmlns:a16="http://schemas.microsoft.com/office/drawing/2014/main" id="{BD043ED3-E434-2976-7221-EF0D0B7EBCDC}"/>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5152" b="24108"/>
          <a:stretch/>
        </p:blipFill>
        <p:spPr bwMode="auto">
          <a:xfrm>
            <a:off x="79091" y="3019442"/>
            <a:ext cx="1306106" cy="1306106"/>
          </a:xfrm>
          <a:prstGeom prst="ellipse">
            <a:avLst/>
          </a:prstGeom>
          <a:noFill/>
          <a:extLst>
            <a:ext uri="{909E8E84-426E-40DD-AFC4-6F175D3DCCD1}">
              <a14:hiddenFill xmlns:a14="http://schemas.microsoft.com/office/drawing/2010/main">
                <a:solidFill>
                  <a:srgbClr val="FFFFFF"/>
                </a:solidFill>
              </a14:hiddenFill>
            </a:ext>
          </a:extLst>
        </p:spPr>
      </p:pic>
      <p:pic>
        <p:nvPicPr>
          <p:cNvPr id="31" name="Picture 12" descr="Marcel Nooijen | Waterloo Chemical Physics | University of Waterloo">
            <a:extLst>
              <a:ext uri="{FF2B5EF4-FFF2-40B4-BE49-F238E27FC236}">
                <a16:creationId xmlns:a16="http://schemas.microsoft.com/office/drawing/2014/main" id="{EE7E4CAB-173D-B8F3-FF2E-506FAAB1E1CB}"/>
              </a:ext>
            </a:extLst>
          </p:cNvPr>
          <p:cNvPicPr>
            <a:picLocks noChangeAspect="1" noChangeArrowheads="1"/>
          </p:cNvPicPr>
          <p:nvPr/>
        </p:nvPicPr>
        <p:blipFill rotWithShape="1">
          <a:blip r:embed="rId15" cstate="hqprint">
            <a:extLst>
              <a:ext uri="{28A0092B-C50C-407E-A947-70E740481C1C}">
                <a14:useLocalDpi xmlns:a14="http://schemas.microsoft.com/office/drawing/2010/main" val="0"/>
              </a:ext>
            </a:extLst>
          </a:blip>
          <a:srcRect t="3591" b="29743"/>
          <a:stretch/>
        </p:blipFill>
        <p:spPr bwMode="auto">
          <a:xfrm>
            <a:off x="11017471" y="3057042"/>
            <a:ext cx="1230905" cy="1230905"/>
          </a:xfrm>
          <a:prstGeom prst="ellipse">
            <a:avLst/>
          </a:prstGeom>
          <a:noFill/>
          <a:extLst>
            <a:ext uri="{909E8E84-426E-40DD-AFC4-6F175D3DCCD1}">
              <a14:hiddenFill xmlns:a14="http://schemas.microsoft.com/office/drawing/2010/main">
                <a:solidFill>
                  <a:srgbClr val="FFFFFF"/>
                </a:solidFill>
              </a14:hiddenFill>
            </a:ext>
          </a:extLst>
        </p:spPr>
      </p:pic>
      <p:sp>
        <p:nvSpPr>
          <p:cNvPr id="47" name="Oval 46">
            <a:extLst>
              <a:ext uri="{FF2B5EF4-FFF2-40B4-BE49-F238E27FC236}">
                <a16:creationId xmlns:a16="http://schemas.microsoft.com/office/drawing/2014/main" id="{D85D08BC-967B-7315-6D43-CE073F6E9200}"/>
              </a:ext>
            </a:extLst>
          </p:cNvPr>
          <p:cNvSpPr/>
          <p:nvPr/>
        </p:nvSpPr>
        <p:spPr>
          <a:xfrm>
            <a:off x="9443075" y="3792252"/>
            <a:ext cx="1295672" cy="1295672"/>
          </a:xfrm>
          <a:prstGeom prst="ellipse">
            <a:avLst/>
          </a:prstGeom>
          <a:ln w="15875">
            <a:solidFill>
              <a:srgbClr val="7030A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CA" sz="1350" dirty="0">
                <a:solidFill>
                  <a:srgbClr val="7030A0"/>
                </a:solidFill>
              </a:rPr>
              <a:t> </a:t>
            </a:r>
            <a:r>
              <a:rPr lang="en-CA" sz="1400" dirty="0"/>
              <a:t>Vibronic</a:t>
            </a:r>
          </a:p>
          <a:p>
            <a:pPr algn="ctr"/>
            <a:r>
              <a:rPr lang="en-CA" sz="1400" dirty="0"/>
              <a:t>Spectra</a:t>
            </a:r>
          </a:p>
          <a:p>
            <a:pPr algn="ctr"/>
            <a:r>
              <a:rPr lang="en-CA" sz="1350" b="1" dirty="0">
                <a:solidFill>
                  <a:srgbClr val="7030A0"/>
                </a:solidFill>
              </a:rPr>
              <a:t>+ SOC!</a:t>
            </a:r>
          </a:p>
        </p:txBody>
      </p:sp>
      <p:pic>
        <p:nvPicPr>
          <p:cNvPr id="57" name="Picture 56" descr="A graph of a graph showing the energy&#10;&#10;Description automatically generated with medium confidence">
            <a:extLst>
              <a:ext uri="{FF2B5EF4-FFF2-40B4-BE49-F238E27FC236}">
                <a16:creationId xmlns:a16="http://schemas.microsoft.com/office/drawing/2014/main" id="{FC1CABBE-8CA7-BE72-19FB-67B49446F15F}"/>
              </a:ext>
            </a:extLst>
          </p:cNvPr>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8995974" y="639950"/>
            <a:ext cx="2117521" cy="1411681"/>
          </a:xfrm>
          <a:prstGeom prst="rect">
            <a:avLst/>
          </a:prstGeom>
        </p:spPr>
      </p:pic>
      <p:pic>
        <p:nvPicPr>
          <p:cNvPr id="59" name="Picture 2" descr="Picture">
            <a:extLst>
              <a:ext uri="{FF2B5EF4-FFF2-40B4-BE49-F238E27FC236}">
                <a16:creationId xmlns:a16="http://schemas.microsoft.com/office/drawing/2014/main" id="{2AB13C8A-D83B-D1AD-1383-E2180B5B703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031122" y="756867"/>
            <a:ext cx="1174904" cy="1174904"/>
          </a:xfrm>
          <a:prstGeom prst="ellipse">
            <a:avLst/>
          </a:prstGeom>
          <a:solidFill>
            <a:srgbClr val="00B050">
              <a:alpha val="52000"/>
            </a:srgbClr>
          </a:solidFill>
          <a:ln w="63500" cap="rnd">
            <a:noFill/>
          </a:ln>
          <a:effectLst/>
          <a:scene3d>
            <a:camera prst="orthographicFront"/>
            <a:lightRig rig="contrasting" dir="t">
              <a:rot lat="0" lon="0" rev="3000000"/>
            </a:lightRig>
          </a:scene3d>
          <a:sp3d contourW="7620">
            <a:bevelT w="95250" h="31750"/>
            <a:contourClr>
              <a:srgbClr val="333333"/>
            </a:contourClr>
          </a:sp3d>
        </p:spPr>
      </p:pic>
      <p:sp>
        <p:nvSpPr>
          <p:cNvPr id="60" name="Oval 59">
            <a:extLst>
              <a:ext uri="{FF2B5EF4-FFF2-40B4-BE49-F238E27FC236}">
                <a16:creationId xmlns:a16="http://schemas.microsoft.com/office/drawing/2014/main" id="{034C9592-22B2-C1CB-38ED-58DBFB96CD1D}"/>
              </a:ext>
            </a:extLst>
          </p:cNvPr>
          <p:cNvSpPr/>
          <p:nvPr/>
        </p:nvSpPr>
        <p:spPr>
          <a:xfrm>
            <a:off x="3970738" y="696483"/>
            <a:ext cx="1295672" cy="1295672"/>
          </a:xfrm>
          <a:prstGeom prst="ellipse">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500" dirty="0"/>
              <a:t>Santoro Protocol</a:t>
            </a:r>
          </a:p>
        </p:txBody>
      </p:sp>
      <p:sp>
        <p:nvSpPr>
          <p:cNvPr id="76" name="Oval 75">
            <a:extLst>
              <a:ext uri="{FF2B5EF4-FFF2-40B4-BE49-F238E27FC236}">
                <a16:creationId xmlns:a16="http://schemas.microsoft.com/office/drawing/2014/main" id="{6BE5DA68-8040-C6C5-8146-96EE709B0FAA}"/>
              </a:ext>
            </a:extLst>
          </p:cNvPr>
          <p:cNvSpPr/>
          <p:nvPr/>
        </p:nvSpPr>
        <p:spPr>
          <a:xfrm>
            <a:off x="5580902" y="1714564"/>
            <a:ext cx="279972" cy="279972"/>
          </a:xfrm>
          <a:prstGeom prst="ellipse">
            <a:avLst/>
          </a:prstGeom>
          <a:solidFill>
            <a:srgbClr val="FF0000"/>
          </a:solidFill>
          <a:ln>
            <a:solidFill>
              <a:srgbClr val="FC0D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X</a:t>
            </a:r>
          </a:p>
        </p:txBody>
      </p:sp>
      <p:pic>
        <p:nvPicPr>
          <p:cNvPr id="8" name="Picture 7" descr="A graph of a graph&#10;&#10;Description automatically generated with medium confidence">
            <a:extLst>
              <a:ext uri="{FF2B5EF4-FFF2-40B4-BE49-F238E27FC236}">
                <a16:creationId xmlns:a16="http://schemas.microsoft.com/office/drawing/2014/main" id="{084CF5F0-3EAC-A53B-6E4F-68CC38494F9A}"/>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6603823" y="5327823"/>
            <a:ext cx="1969229" cy="1319210"/>
          </a:xfrm>
          <a:prstGeom prst="rect">
            <a:avLst/>
          </a:prstGeom>
        </p:spPr>
      </p:pic>
      <p:pic>
        <p:nvPicPr>
          <p:cNvPr id="9" name="Picture 4" descr="Python Programming Fundamentals - Learners Galaxy">
            <a:extLst>
              <a:ext uri="{FF2B5EF4-FFF2-40B4-BE49-F238E27FC236}">
                <a16:creationId xmlns:a16="http://schemas.microsoft.com/office/drawing/2014/main" id="{8D7FA8A2-B631-B041-7E9F-D9F2300B9790}"/>
              </a:ext>
            </a:extLst>
          </p:cNvPr>
          <p:cNvPicPr>
            <a:picLocks noChangeAspect="1" noChangeArrowheads="1"/>
          </p:cNvPicPr>
          <p:nvPr/>
        </p:nvPicPr>
        <p:blipFill>
          <a:blip r:embed="rId18" cstate="hqprint">
            <a:extLst>
              <a:ext uri="{28A0092B-C50C-407E-A947-70E740481C1C}">
                <a14:useLocalDpi xmlns:a14="http://schemas.microsoft.com/office/drawing/2010/main" val="0"/>
              </a:ext>
            </a:extLst>
          </a:blip>
          <a:srcRect/>
          <a:stretch>
            <a:fillRect/>
          </a:stretch>
        </p:blipFill>
        <p:spPr bwMode="auto">
          <a:xfrm>
            <a:off x="5444554" y="2681934"/>
            <a:ext cx="1312336" cy="738189"/>
          </a:xfrm>
          <a:prstGeom prst="rect">
            <a:avLst/>
          </a:prstGeom>
          <a:noFill/>
          <a:extLst>
            <a:ext uri="{909E8E84-426E-40DD-AFC4-6F175D3DCCD1}">
              <a14:hiddenFill xmlns:a14="http://schemas.microsoft.com/office/drawing/2010/main">
                <a:solidFill>
                  <a:srgbClr val="FFFFFF"/>
                </a:solidFill>
              </a14:hiddenFill>
            </a:ext>
          </a:extLst>
        </p:spPr>
      </p:pic>
      <p:sp>
        <p:nvSpPr>
          <p:cNvPr id="10" name="Frame 9">
            <a:extLst>
              <a:ext uri="{FF2B5EF4-FFF2-40B4-BE49-F238E27FC236}">
                <a16:creationId xmlns:a16="http://schemas.microsoft.com/office/drawing/2014/main" id="{8FE1B884-EB1E-AD4C-EACA-8A3F16AACD42}"/>
              </a:ext>
            </a:extLst>
          </p:cNvPr>
          <p:cNvSpPr/>
          <p:nvPr/>
        </p:nvSpPr>
        <p:spPr>
          <a:xfrm rot="5400000" flipV="1">
            <a:off x="5271623" y="2785887"/>
            <a:ext cx="1599351" cy="1253488"/>
          </a:xfrm>
          <a:prstGeom prst="frame">
            <a:avLst>
              <a:gd name="adj1" fmla="val 1746"/>
            </a:avLst>
          </a:prstGeom>
          <a:solidFill>
            <a:srgbClr val="FF00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7" name="TextBox 6">
            <a:extLst>
              <a:ext uri="{FF2B5EF4-FFF2-40B4-BE49-F238E27FC236}">
                <a16:creationId xmlns:a16="http://schemas.microsoft.com/office/drawing/2014/main" id="{3636B005-9120-6535-1949-B8340E571EB3}"/>
              </a:ext>
            </a:extLst>
          </p:cNvPr>
          <p:cNvSpPr txBox="1"/>
          <p:nvPr/>
        </p:nvSpPr>
        <p:spPr>
          <a:xfrm>
            <a:off x="5212896" y="2221376"/>
            <a:ext cx="1741986" cy="1477328"/>
          </a:xfrm>
          <a:prstGeom prst="rect">
            <a:avLst/>
          </a:prstGeom>
          <a:noFill/>
        </p:spPr>
        <p:txBody>
          <a:bodyPr wrap="square">
            <a:spAutoFit/>
          </a:bodyPr>
          <a:lstStyle/>
          <a:p>
            <a:pPr algn="ctr"/>
            <a:r>
              <a:rPr lang="en-US" altLang="zh-CN" dirty="0">
                <a:solidFill>
                  <a:srgbClr val="FF0000"/>
                </a:solidFill>
              </a:rPr>
              <a:t>Centerpiece</a:t>
            </a:r>
          </a:p>
          <a:p>
            <a:endParaRPr lang="en-US" altLang="zh-CN" dirty="0"/>
          </a:p>
          <a:p>
            <a:pPr marL="285750" indent="-285750">
              <a:buFont typeface="Wingdings" panose="05000000000000000000" pitchFamily="2" charset="2"/>
              <a:buChar char="§"/>
            </a:pPr>
            <a:endParaRPr lang="en-US" altLang="zh-CN" dirty="0"/>
          </a:p>
          <a:p>
            <a:endParaRPr lang="en-US" altLang="zh-CN" dirty="0"/>
          </a:p>
          <a:p>
            <a:endParaRPr lang="en-US" altLang="zh-CN" dirty="0"/>
          </a:p>
        </p:txBody>
      </p:sp>
    </p:spTree>
    <p:extLst>
      <p:ext uri="{BB962C8B-B14F-4D97-AF65-F5344CB8AC3E}">
        <p14:creationId xmlns:p14="http://schemas.microsoft.com/office/powerpoint/2010/main" val="2028698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250" y="426792"/>
            <a:ext cx="11569729" cy="895927"/>
          </a:xfrm>
        </p:spPr>
        <p:txBody>
          <a:bodyPr anchor="ctr">
            <a:normAutofit/>
          </a:bodyPr>
          <a:lstStyle/>
          <a:p>
            <a:r>
              <a:rPr lang="en-US" sz="3200" b="0" dirty="0"/>
              <a:t>	    Adiabatic States			 	      Diabatic States</a:t>
            </a:r>
            <a:endParaRPr lang="en-US" sz="3100" b="0" dirty="0"/>
          </a:p>
        </p:txBody>
      </p:sp>
      <p:sp>
        <p:nvSpPr>
          <p:cNvPr id="7" name="Slide Number Placeholder 6"/>
          <p:cNvSpPr>
            <a:spLocks noGrp="1"/>
          </p:cNvSpPr>
          <p:nvPr>
            <p:ph type="sldNum" sz="quarter" idx="12"/>
          </p:nvPr>
        </p:nvSpPr>
        <p:spPr>
          <a:xfrm>
            <a:off x="5588000" y="6340861"/>
            <a:ext cx="1016000" cy="250337"/>
          </a:xfrm>
        </p:spPr>
        <p:txBody>
          <a:bodyPr anchor="ctr">
            <a:normAutofit/>
          </a:bodyPr>
          <a:lstStyle/>
          <a:p>
            <a:pPr>
              <a:spcAft>
                <a:spcPts val="600"/>
              </a:spcAft>
            </a:pPr>
            <a:r>
              <a:rPr lang="en-US" dirty="0"/>
              <a:t>PAGE  </a:t>
            </a:r>
            <a:fld id="{93005692-73BE-493E-93AB-ECD6027A7652}" type="slidenum">
              <a:rPr lang="en-US" smtClean="0"/>
              <a:pPr>
                <a:spcAft>
                  <a:spcPts val="600"/>
                </a:spcAft>
              </a:pPr>
              <a:t>20</a:t>
            </a:fld>
            <a:endParaRPr lang="en-US"/>
          </a:p>
        </p:txBody>
      </p:sp>
      <p:pic>
        <p:nvPicPr>
          <p:cNvPr id="9" name="Picture 8">
            <a:extLst>
              <a:ext uri="{FF2B5EF4-FFF2-40B4-BE49-F238E27FC236}">
                <a16:creationId xmlns:a16="http://schemas.microsoft.com/office/drawing/2014/main" id="{FFFD7ABF-CE27-4C23-86CE-8B3961951EE9}"/>
              </a:ext>
            </a:extLst>
          </p:cNvPr>
          <p:cNvPicPr>
            <a:picLocks noChangeAspect="1"/>
          </p:cNvPicPr>
          <p:nvPr/>
        </p:nvPicPr>
        <p:blipFill rotWithShape="1">
          <a:blip r:embed="rId3"/>
          <a:srcRect r="96660"/>
          <a:stretch/>
        </p:blipFill>
        <p:spPr>
          <a:xfrm>
            <a:off x="24361" y="4090704"/>
            <a:ext cx="212144" cy="1562954"/>
          </a:xfrm>
          <a:prstGeom prst="rect">
            <a:avLst/>
          </a:prstGeom>
        </p:spPr>
      </p:pic>
      <p:sp>
        <p:nvSpPr>
          <p:cNvPr id="11" name="Content Placeholder 2">
            <a:extLst>
              <a:ext uri="{FF2B5EF4-FFF2-40B4-BE49-F238E27FC236}">
                <a16:creationId xmlns:a16="http://schemas.microsoft.com/office/drawing/2014/main" id="{AE52489A-5BF8-4B56-85E6-A93F3E07E9EA}"/>
              </a:ext>
            </a:extLst>
          </p:cNvPr>
          <p:cNvSpPr txBox="1">
            <a:spLocks/>
          </p:cNvSpPr>
          <p:nvPr/>
        </p:nvSpPr>
        <p:spPr>
          <a:xfrm>
            <a:off x="7192699" y="5530102"/>
            <a:ext cx="5226517" cy="2111087"/>
          </a:xfrm>
          <a:prstGeom prst="rect">
            <a:avLst/>
          </a:prstGeom>
        </p:spPr>
        <p:txBody>
          <a:bodyPr vert="horz" lIns="91440" tIns="45720" rIns="91440" bIns="45720" rtlCol="0">
            <a:normAutofit/>
          </a:bodyPr>
          <a:lst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buFontTx/>
              <a:buChar char="-"/>
            </a:pPr>
            <a:r>
              <a:rPr lang="en-US" altLang="zh-CN" sz="2000" dirty="0"/>
              <a:t>Cost:            is a potential matrix.</a:t>
            </a:r>
            <a:endParaRPr lang="en-US" altLang="zh-CN" dirty="0"/>
          </a:p>
          <a:p>
            <a:pPr>
              <a:lnSpc>
                <a:spcPct val="200000"/>
              </a:lnSpc>
              <a:buFontTx/>
              <a:buChar char="-"/>
            </a:pPr>
            <a:endParaRPr lang="en-US" altLang="zh-CN" dirty="0"/>
          </a:p>
        </p:txBody>
      </p:sp>
      <p:pic>
        <p:nvPicPr>
          <p:cNvPr id="13" name="Picture 12">
            <a:extLst>
              <a:ext uri="{FF2B5EF4-FFF2-40B4-BE49-F238E27FC236}">
                <a16:creationId xmlns:a16="http://schemas.microsoft.com/office/drawing/2014/main" id="{1608A2B7-60F0-426C-A781-60A9282FE43F}"/>
              </a:ext>
            </a:extLst>
          </p:cNvPr>
          <p:cNvPicPr>
            <a:picLocks noChangeAspect="1"/>
          </p:cNvPicPr>
          <p:nvPr/>
        </p:nvPicPr>
        <p:blipFill>
          <a:blip r:embed="rId4"/>
          <a:stretch>
            <a:fillRect/>
          </a:stretch>
        </p:blipFill>
        <p:spPr>
          <a:xfrm>
            <a:off x="7288402" y="3925470"/>
            <a:ext cx="4348577" cy="1675884"/>
          </a:xfrm>
          <a:prstGeom prst="rect">
            <a:avLst/>
          </a:prstGeom>
        </p:spPr>
      </p:pic>
      <p:cxnSp>
        <p:nvCxnSpPr>
          <p:cNvPr id="17" name="Straight Connector 16">
            <a:extLst>
              <a:ext uri="{FF2B5EF4-FFF2-40B4-BE49-F238E27FC236}">
                <a16:creationId xmlns:a16="http://schemas.microsoft.com/office/drawing/2014/main" id="{3FAB5E9C-92E6-4FA2-AF54-F40327A51716}"/>
              </a:ext>
            </a:extLst>
          </p:cNvPr>
          <p:cNvCxnSpPr/>
          <p:nvPr/>
        </p:nvCxnSpPr>
        <p:spPr>
          <a:xfrm>
            <a:off x="8205757" y="4689729"/>
            <a:ext cx="100965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E22AE30-0D91-4006-AB11-7755DAD64D86}"/>
              </a:ext>
            </a:extLst>
          </p:cNvPr>
          <p:cNvCxnSpPr/>
          <p:nvPr/>
        </p:nvCxnSpPr>
        <p:spPr>
          <a:xfrm>
            <a:off x="10015507" y="4687062"/>
            <a:ext cx="100965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A582DBD-5B82-41FE-95E7-9152B006BFDE}"/>
              </a:ext>
            </a:extLst>
          </p:cNvPr>
          <p:cNvCxnSpPr/>
          <p:nvPr/>
        </p:nvCxnSpPr>
        <p:spPr>
          <a:xfrm>
            <a:off x="10314191" y="5458587"/>
            <a:ext cx="100965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6B24D396-AAB5-4B04-81C6-EFFA93320E19}"/>
              </a:ext>
            </a:extLst>
          </p:cNvPr>
          <p:cNvPicPr>
            <a:picLocks noChangeAspect="1"/>
          </p:cNvPicPr>
          <p:nvPr/>
        </p:nvPicPr>
        <p:blipFill>
          <a:blip r:embed="rId5"/>
          <a:stretch>
            <a:fillRect/>
          </a:stretch>
        </p:blipFill>
        <p:spPr>
          <a:xfrm>
            <a:off x="8182129" y="5719622"/>
            <a:ext cx="652866" cy="536937"/>
          </a:xfrm>
          <a:prstGeom prst="rect">
            <a:avLst/>
          </a:prstGeom>
        </p:spPr>
      </p:pic>
      <p:pic>
        <p:nvPicPr>
          <p:cNvPr id="25" name="Picture 24">
            <a:extLst>
              <a:ext uri="{FF2B5EF4-FFF2-40B4-BE49-F238E27FC236}">
                <a16:creationId xmlns:a16="http://schemas.microsoft.com/office/drawing/2014/main" id="{20819B6D-9884-4090-B8E2-CE9DF0034E16}"/>
              </a:ext>
            </a:extLst>
          </p:cNvPr>
          <p:cNvPicPr>
            <a:picLocks noChangeAspect="1"/>
          </p:cNvPicPr>
          <p:nvPr/>
        </p:nvPicPr>
        <p:blipFill rotWithShape="1">
          <a:blip r:embed="rId6"/>
          <a:srcRect l="7243" t="13930" r="5096" b="8116"/>
          <a:stretch/>
        </p:blipFill>
        <p:spPr>
          <a:xfrm>
            <a:off x="7634249" y="4827453"/>
            <a:ext cx="1310911" cy="631134"/>
          </a:xfrm>
          <a:prstGeom prst="rect">
            <a:avLst/>
          </a:prstGeom>
        </p:spPr>
      </p:pic>
      <p:pic>
        <p:nvPicPr>
          <p:cNvPr id="21" name="Picture 20">
            <a:extLst>
              <a:ext uri="{FF2B5EF4-FFF2-40B4-BE49-F238E27FC236}">
                <a16:creationId xmlns:a16="http://schemas.microsoft.com/office/drawing/2014/main" id="{F26983FC-AAB5-4953-BE15-C878B136B568}"/>
              </a:ext>
            </a:extLst>
          </p:cNvPr>
          <p:cNvPicPr>
            <a:picLocks noChangeAspect="1"/>
          </p:cNvPicPr>
          <p:nvPr/>
        </p:nvPicPr>
        <p:blipFill rotWithShape="1">
          <a:blip r:embed="rId3"/>
          <a:srcRect l="3119" t="14274" r="51997" b="54468"/>
          <a:stretch/>
        </p:blipFill>
        <p:spPr>
          <a:xfrm>
            <a:off x="259882" y="4334359"/>
            <a:ext cx="2424626" cy="415514"/>
          </a:xfrm>
          <a:prstGeom prst="rect">
            <a:avLst/>
          </a:prstGeom>
        </p:spPr>
      </p:pic>
      <p:pic>
        <p:nvPicPr>
          <p:cNvPr id="24" name="Picture 23">
            <a:extLst>
              <a:ext uri="{FF2B5EF4-FFF2-40B4-BE49-F238E27FC236}">
                <a16:creationId xmlns:a16="http://schemas.microsoft.com/office/drawing/2014/main" id="{00855C0C-7B5B-41C4-8872-9483EFB10295}"/>
              </a:ext>
            </a:extLst>
          </p:cNvPr>
          <p:cNvPicPr>
            <a:picLocks noChangeAspect="1"/>
          </p:cNvPicPr>
          <p:nvPr/>
        </p:nvPicPr>
        <p:blipFill rotWithShape="1">
          <a:blip r:embed="rId3"/>
          <a:srcRect l="17185" t="61157" r="66422" b="14368"/>
          <a:stretch/>
        </p:blipFill>
        <p:spPr>
          <a:xfrm>
            <a:off x="955687" y="5033717"/>
            <a:ext cx="885554" cy="325345"/>
          </a:xfrm>
          <a:prstGeom prst="rect">
            <a:avLst/>
          </a:prstGeom>
        </p:spPr>
      </p:pic>
      <p:pic>
        <p:nvPicPr>
          <p:cNvPr id="26" name="Picture 25">
            <a:extLst>
              <a:ext uri="{FF2B5EF4-FFF2-40B4-BE49-F238E27FC236}">
                <a16:creationId xmlns:a16="http://schemas.microsoft.com/office/drawing/2014/main" id="{68141FF7-720A-4310-BB7D-0FE643D87EA1}"/>
              </a:ext>
            </a:extLst>
          </p:cNvPr>
          <p:cNvPicPr>
            <a:picLocks noChangeAspect="1"/>
          </p:cNvPicPr>
          <p:nvPr/>
        </p:nvPicPr>
        <p:blipFill rotWithShape="1">
          <a:blip r:embed="rId3"/>
          <a:srcRect l="17185" t="61157" r="66422" b="14368"/>
          <a:stretch/>
        </p:blipFill>
        <p:spPr>
          <a:xfrm>
            <a:off x="3453057" y="4379444"/>
            <a:ext cx="885554" cy="325345"/>
          </a:xfrm>
          <a:prstGeom prst="rect">
            <a:avLst/>
          </a:prstGeom>
        </p:spPr>
      </p:pic>
      <p:pic>
        <p:nvPicPr>
          <p:cNvPr id="27" name="Picture 26">
            <a:extLst>
              <a:ext uri="{FF2B5EF4-FFF2-40B4-BE49-F238E27FC236}">
                <a16:creationId xmlns:a16="http://schemas.microsoft.com/office/drawing/2014/main" id="{DAB67D98-FA80-4D0F-B12B-A9E7B734290A}"/>
              </a:ext>
            </a:extLst>
          </p:cNvPr>
          <p:cNvPicPr>
            <a:picLocks noChangeAspect="1"/>
          </p:cNvPicPr>
          <p:nvPr/>
        </p:nvPicPr>
        <p:blipFill rotWithShape="1">
          <a:blip r:embed="rId3"/>
          <a:srcRect l="52331" t="58915" r="2785" b="9827"/>
          <a:stretch/>
        </p:blipFill>
        <p:spPr>
          <a:xfrm>
            <a:off x="2739212" y="5012727"/>
            <a:ext cx="2424626" cy="415514"/>
          </a:xfrm>
          <a:prstGeom prst="rect">
            <a:avLst/>
          </a:prstGeom>
        </p:spPr>
      </p:pic>
      <p:pic>
        <p:nvPicPr>
          <p:cNvPr id="28" name="Picture 27">
            <a:extLst>
              <a:ext uri="{FF2B5EF4-FFF2-40B4-BE49-F238E27FC236}">
                <a16:creationId xmlns:a16="http://schemas.microsoft.com/office/drawing/2014/main" id="{839E1D5C-2714-4354-975E-0418C662B916}"/>
              </a:ext>
            </a:extLst>
          </p:cNvPr>
          <p:cNvPicPr>
            <a:picLocks noChangeAspect="1"/>
          </p:cNvPicPr>
          <p:nvPr/>
        </p:nvPicPr>
        <p:blipFill rotWithShape="1">
          <a:blip r:embed="rId3"/>
          <a:srcRect l="96784"/>
          <a:stretch/>
        </p:blipFill>
        <p:spPr>
          <a:xfrm>
            <a:off x="5138711" y="4028973"/>
            <a:ext cx="204246" cy="1562954"/>
          </a:xfrm>
          <a:prstGeom prst="rect">
            <a:avLst/>
          </a:prstGeom>
        </p:spPr>
      </p:pic>
      <p:cxnSp>
        <p:nvCxnSpPr>
          <p:cNvPr id="29" name="Straight Connector 28">
            <a:extLst>
              <a:ext uri="{FF2B5EF4-FFF2-40B4-BE49-F238E27FC236}">
                <a16:creationId xmlns:a16="http://schemas.microsoft.com/office/drawing/2014/main" id="{42777A2C-1D60-4BF6-87AF-A63E26EB6D0A}"/>
              </a:ext>
            </a:extLst>
          </p:cNvPr>
          <p:cNvCxnSpPr>
            <a:cxnSpLocks/>
          </p:cNvCxnSpPr>
          <p:nvPr/>
        </p:nvCxnSpPr>
        <p:spPr>
          <a:xfrm>
            <a:off x="7677304" y="5473678"/>
            <a:ext cx="115769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D4A9AEE1-5713-4A96-8D19-7FF592980C1F}"/>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p:blipFill>
        <p:spPr>
          <a:xfrm>
            <a:off x="7969510" y="1072243"/>
            <a:ext cx="2848214" cy="2850797"/>
          </a:xfrm>
          <a:prstGeom prst="rect">
            <a:avLst/>
          </a:prstGeom>
        </p:spPr>
      </p:pic>
      <p:pic>
        <p:nvPicPr>
          <p:cNvPr id="23" name="Picture 22">
            <a:extLst>
              <a:ext uri="{FF2B5EF4-FFF2-40B4-BE49-F238E27FC236}">
                <a16:creationId xmlns:a16="http://schemas.microsoft.com/office/drawing/2014/main" id="{EB74EF3C-7DC2-4E64-A515-5BAFCF26A3DC}"/>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1335252" y="1156956"/>
            <a:ext cx="2803775" cy="2806317"/>
          </a:xfrm>
          <a:prstGeom prst="rect">
            <a:avLst/>
          </a:prstGeom>
        </p:spPr>
      </p:pic>
      <p:grpSp>
        <p:nvGrpSpPr>
          <p:cNvPr id="3" name="Group 2">
            <a:extLst>
              <a:ext uri="{FF2B5EF4-FFF2-40B4-BE49-F238E27FC236}">
                <a16:creationId xmlns:a16="http://schemas.microsoft.com/office/drawing/2014/main" id="{23ECC192-0915-BBD9-2DA0-CFA7FA58C13D}"/>
              </a:ext>
            </a:extLst>
          </p:cNvPr>
          <p:cNvGrpSpPr/>
          <p:nvPr/>
        </p:nvGrpSpPr>
        <p:grpSpPr>
          <a:xfrm>
            <a:off x="4441852" y="793188"/>
            <a:ext cx="3308297" cy="2931021"/>
            <a:chOff x="4441852" y="793188"/>
            <a:chExt cx="3308297" cy="2931021"/>
          </a:xfrm>
        </p:grpSpPr>
        <p:pic>
          <p:nvPicPr>
            <p:cNvPr id="34" name="Picture 33">
              <a:extLst>
                <a:ext uri="{FF2B5EF4-FFF2-40B4-BE49-F238E27FC236}">
                  <a16:creationId xmlns:a16="http://schemas.microsoft.com/office/drawing/2014/main" id="{62C564BC-A3A8-948F-5D09-479A7BDA724D}"/>
                </a:ext>
              </a:extLst>
            </p:cNvPr>
            <p:cNvPicPr>
              <a:picLocks noChangeAspect="1"/>
            </p:cNvPicPr>
            <p:nvPr/>
          </p:nvPicPr>
          <p:blipFill rotWithShape="1">
            <a:blip r:embed="rId9"/>
            <a:srcRect l="29179" t="63240" r="2986" b="429"/>
            <a:stretch/>
          </p:blipFill>
          <p:spPr>
            <a:xfrm>
              <a:off x="4639056" y="2608946"/>
              <a:ext cx="3076049" cy="596867"/>
            </a:xfrm>
            <a:prstGeom prst="rect">
              <a:avLst/>
            </a:prstGeom>
          </p:spPr>
        </p:pic>
        <p:sp>
          <p:nvSpPr>
            <p:cNvPr id="4" name="Arrow: Down 3">
              <a:extLst>
                <a:ext uri="{FF2B5EF4-FFF2-40B4-BE49-F238E27FC236}">
                  <a16:creationId xmlns:a16="http://schemas.microsoft.com/office/drawing/2014/main" id="{D5571816-65F4-4DA4-8034-B0D7FD2AEAF1}"/>
                </a:ext>
              </a:extLst>
            </p:cNvPr>
            <p:cNvSpPr/>
            <p:nvPr/>
          </p:nvSpPr>
          <p:spPr>
            <a:xfrm rot="16200000">
              <a:off x="5882941" y="2515082"/>
              <a:ext cx="588281" cy="1829973"/>
            </a:xfrm>
            <a:prstGeom prst="downArrow">
              <a:avLst>
                <a:gd name="adj1" fmla="val 34705"/>
                <a:gd name="adj2" fmla="val 5643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31" name="Picture 30">
              <a:extLst>
                <a:ext uri="{FF2B5EF4-FFF2-40B4-BE49-F238E27FC236}">
                  <a16:creationId xmlns:a16="http://schemas.microsoft.com/office/drawing/2014/main" id="{5B1ABF29-5509-0968-28B4-2C2FB2499D75}"/>
                </a:ext>
              </a:extLst>
            </p:cNvPr>
            <p:cNvPicPr>
              <a:picLocks noChangeAspect="1"/>
            </p:cNvPicPr>
            <p:nvPr/>
          </p:nvPicPr>
          <p:blipFill>
            <a:blip r:embed="rId10"/>
            <a:stretch>
              <a:fillRect/>
            </a:stretch>
          </p:blipFill>
          <p:spPr>
            <a:xfrm>
              <a:off x="5029042" y="1036843"/>
              <a:ext cx="2133916" cy="666849"/>
            </a:xfrm>
            <a:prstGeom prst="rect">
              <a:avLst/>
            </a:prstGeom>
          </p:spPr>
        </p:pic>
        <p:pic>
          <p:nvPicPr>
            <p:cNvPr id="32" name="Picture 31">
              <a:extLst>
                <a:ext uri="{FF2B5EF4-FFF2-40B4-BE49-F238E27FC236}">
                  <a16:creationId xmlns:a16="http://schemas.microsoft.com/office/drawing/2014/main" id="{E9CFC402-6C0F-2BEE-606D-74E5A46E9120}"/>
                </a:ext>
              </a:extLst>
            </p:cNvPr>
            <p:cNvPicPr>
              <a:picLocks noChangeAspect="1"/>
            </p:cNvPicPr>
            <p:nvPr/>
          </p:nvPicPr>
          <p:blipFill>
            <a:blip r:embed="rId11"/>
            <a:stretch>
              <a:fillRect/>
            </a:stretch>
          </p:blipFill>
          <p:spPr>
            <a:xfrm>
              <a:off x="4759272" y="1562197"/>
              <a:ext cx="2673457" cy="539541"/>
            </a:xfrm>
            <a:prstGeom prst="rect">
              <a:avLst/>
            </a:prstGeom>
          </p:spPr>
        </p:pic>
        <p:pic>
          <p:nvPicPr>
            <p:cNvPr id="33" name="Picture 32">
              <a:extLst>
                <a:ext uri="{FF2B5EF4-FFF2-40B4-BE49-F238E27FC236}">
                  <a16:creationId xmlns:a16="http://schemas.microsoft.com/office/drawing/2014/main" id="{803C8257-C08C-7300-425B-24FE3920760B}"/>
                </a:ext>
              </a:extLst>
            </p:cNvPr>
            <p:cNvPicPr>
              <a:picLocks noChangeAspect="1"/>
            </p:cNvPicPr>
            <p:nvPr/>
          </p:nvPicPr>
          <p:blipFill rotWithShape="1">
            <a:blip r:embed="rId9"/>
            <a:srcRect l="27043" b="64192"/>
            <a:stretch/>
          </p:blipFill>
          <p:spPr>
            <a:xfrm>
              <a:off x="4441852" y="2092976"/>
              <a:ext cx="3308297" cy="588282"/>
            </a:xfrm>
            <a:prstGeom prst="rect">
              <a:avLst/>
            </a:prstGeom>
          </p:spPr>
        </p:pic>
        <p:sp>
          <p:nvSpPr>
            <p:cNvPr id="35" name="TextBox 34">
              <a:extLst>
                <a:ext uri="{FF2B5EF4-FFF2-40B4-BE49-F238E27FC236}">
                  <a16:creationId xmlns:a16="http://schemas.microsoft.com/office/drawing/2014/main" id="{7E778A20-FDFB-12EC-5DC9-99F8D7174263}"/>
                </a:ext>
              </a:extLst>
            </p:cNvPr>
            <p:cNvSpPr txBox="1"/>
            <p:nvPr/>
          </p:nvSpPr>
          <p:spPr>
            <a:xfrm>
              <a:off x="4441852" y="793188"/>
              <a:ext cx="3308297" cy="430887"/>
            </a:xfrm>
            <a:prstGeom prst="rect">
              <a:avLst/>
            </a:prstGeom>
            <a:noFill/>
          </p:spPr>
          <p:txBody>
            <a:bodyPr wrap="square">
              <a:spAutoFit/>
            </a:bodyPr>
            <a:lstStyle/>
            <a:p>
              <a:r>
                <a:rPr lang="en-US" altLang="zh-CN" sz="2200" dirty="0"/>
                <a:t>Diabatization (H.O. like):</a:t>
              </a:r>
            </a:p>
          </p:txBody>
        </p:sp>
      </p:grpSp>
      <p:sp>
        <p:nvSpPr>
          <p:cNvPr id="36" name="Footer Placeholder 3">
            <a:extLst>
              <a:ext uri="{FF2B5EF4-FFF2-40B4-BE49-F238E27FC236}">
                <a16:creationId xmlns:a16="http://schemas.microsoft.com/office/drawing/2014/main" id="{3CA24553-BA3F-1A92-6CC2-2DAB3602D225}"/>
              </a:ext>
            </a:extLst>
          </p:cNvPr>
          <p:cNvSpPr>
            <a:spLocks noGrp="1"/>
          </p:cNvSpPr>
          <p:nvPr>
            <p:ph type="ftr" sz="quarter" idx="11"/>
          </p:nvPr>
        </p:nvSpPr>
        <p:spPr>
          <a:xfrm>
            <a:off x="259882" y="6335309"/>
            <a:ext cx="5226517" cy="250337"/>
          </a:xfrm>
        </p:spPr>
        <p:txBody>
          <a:bodyPr/>
          <a:lstStyle/>
          <a:p>
            <a:r>
              <a:rPr lang="en-US" dirty="0"/>
              <a:t>CHEM 794 Seminar</a:t>
            </a:r>
          </a:p>
        </p:txBody>
      </p:sp>
    </p:spTree>
    <p:extLst>
      <p:ext uri="{BB962C8B-B14F-4D97-AF65-F5344CB8AC3E}">
        <p14:creationId xmlns:p14="http://schemas.microsoft.com/office/powerpoint/2010/main" val="1503049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xEl>
                                              <p:pRg st="0" end="0"/>
                                            </p:txEl>
                                          </p:spTgt>
                                        </p:tgtEl>
                                        <p:attrNameLst>
                                          <p:attrName>style.visibility</p:attrName>
                                        </p:attrNameLst>
                                      </p:cBhvr>
                                      <p:to>
                                        <p:strVal val="visible"/>
                                      </p:to>
                                    </p:set>
                                    <p:animEffect transition="in" filter="fade">
                                      <p:cBhvr>
                                        <p:cTn id="37" dur="500"/>
                                        <p:tgtEl>
                                          <p:spTgt spid="11">
                                            <p:txEl>
                                              <p:pRg st="0" end="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5DC5AF0-4754-8E4D-AE3E-2688332B39E4}"/>
              </a:ext>
            </a:extLst>
          </p:cNvPr>
          <p:cNvPicPr>
            <a:picLocks noChangeAspect="1"/>
          </p:cNvPicPr>
          <p:nvPr/>
        </p:nvPicPr>
        <p:blipFill rotWithShape="1">
          <a:blip r:embed="rId3"/>
          <a:srcRect r="59115"/>
          <a:stretch/>
        </p:blipFill>
        <p:spPr>
          <a:xfrm>
            <a:off x="10313360" y="732691"/>
            <a:ext cx="1770837" cy="2894653"/>
          </a:xfrm>
          <a:prstGeom prst="rect">
            <a:avLst/>
          </a:prstGeom>
        </p:spPr>
      </p:pic>
      <p:sp>
        <p:nvSpPr>
          <p:cNvPr id="2" name="Title 1"/>
          <p:cNvSpPr>
            <a:spLocks noGrp="1"/>
          </p:cNvSpPr>
          <p:nvPr>
            <p:ph type="title"/>
          </p:nvPr>
        </p:nvSpPr>
        <p:spPr/>
        <p:txBody>
          <a:bodyPr>
            <a:normAutofit/>
          </a:bodyPr>
          <a:lstStyle/>
          <a:p>
            <a:r>
              <a:rPr lang="en-US" altLang="zh-CN" sz="3600" b="0" dirty="0"/>
              <a:t>Vibronic Coupling Models</a:t>
            </a:r>
            <a:endParaRPr lang="en-US" dirty="0"/>
          </a:p>
        </p:txBody>
      </p:sp>
      <p:sp>
        <p:nvSpPr>
          <p:cNvPr id="3" name="Content Placeholder 2"/>
          <p:cNvSpPr>
            <a:spLocks noGrp="1"/>
          </p:cNvSpPr>
          <p:nvPr>
            <p:ph idx="1"/>
          </p:nvPr>
        </p:nvSpPr>
        <p:spPr>
          <a:xfrm>
            <a:off x="311136" y="1134626"/>
            <a:ext cx="11569729" cy="2346348"/>
          </a:xfrm>
        </p:spPr>
        <p:txBody>
          <a:bodyPr>
            <a:spAutoFit/>
          </a:bodyPr>
          <a:lstStyle/>
          <a:p>
            <a:pPr>
              <a:lnSpc>
                <a:spcPct val="200000"/>
              </a:lnSpc>
              <a:buFontTx/>
              <a:buChar char="-"/>
            </a:pPr>
            <a:r>
              <a:rPr lang="en-US" altLang="zh-CN" sz="2000" dirty="0"/>
              <a:t>Describes the interaction between </a:t>
            </a:r>
            <a:r>
              <a:rPr lang="en-US" altLang="zh-CN" sz="2000" b="1" dirty="0"/>
              <a:t>vib</a:t>
            </a:r>
            <a:r>
              <a:rPr lang="en-US" altLang="zh-CN" sz="2000" dirty="0"/>
              <a:t>rational and elect</a:t>
            </a:r>
            <a:r>
              <a:rPr lang="en-US" altLang="zh-CN" sz="2000" b="1" dirty="0"/>
              <a:t>ronic</a:t>
            </a:r>
            <a:r>
              <a:rPr lang="en-US" altLang="zh-CN" sz="2000" dirty="0"/>
              <a:t> (</a:t>
            </a:r>
            <a:r>
              <a:rPr lang="en-US" altLang="zh-CN" sz="2000" dirty="0" err="1"/>
              <a:t>vib-ronic</a:t>
            </a:r>
            <a:r>
              <a:rPr lang="en-US" altLang="zh-CN" sz="2000" dirty="0"/>
              <a:t>) energy levels</a:t>
            </a:r>
          </a:p>
          <a:p>
            <a:pPr lvl="1">
              <a:buFontTx/>
              <a:buChar char="-"/>
            </a:pPr>
            <a:r>
              <a:rPr lang="en-US" altLang="zh-CN" sz="1600" dirty="0"/>
              <a:t>Models systems governed by multiple electronic potential energy surfaces</a:t>
            </a:r>
            <a:endParaRPr lang="en-CA" altLang="zh-CN" sz="1600" dirty="0"/>
          </a:p>
          <a:p>
            <a:pPr>
              <a:buFontTx/>
              <a:buChar char="-"/>
            </a:pPr>
            <a:r>
              <a:rPr lang="en-CA" altLang="zh-CN" sz="1800" dirty="0"/>
              <a:t>Obtain matrix describing potential and coupled set of diabatic wavefunctions                    :</a:t>
            </a:r>
          </a:p>
          <a:p>
            <a:pPr marL="0" indent="0">
              <a:lnSpc>
                <a:spcPct val="200000"/>
              </a:lnSpc>
              <a:buNone/>
            </a:pPr>
            <a:endParaRPr lang="en-US" altLang="zh-CN" sz="1800" dirty="0"/>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21</a:t>
            </a:fld>
            <a:endParaRPr lang="en-US" dirty="0"/>
          </a:p>
        </p:txBody>
      </p:sp>
      <p:pic>
        <p:nvPicPr>
          <p:cNvPr id="12" name="Picture 11">
            <a:extLst>
              <a:ext uri="{FF2B5EF4-FFF2-40B4-BE49-F238E27FC236}">
                <a16:creationId xmlns:a16="http://schemas.microsoft.com/office/drawing/2014/main" id="{49FD97A8-1ED7-4F5F-887C-6AC51261D9DE}"/>
              </a:ext>
            </a:extLst>
          </p:cNvPr>
          <p:cNvPicPr>
            <a:picLocks noChangeAspect="1"/>
          </p:cNvPicPr>
          <p:nvPr/>
        </p:nvPicPr>
        <p:blipFill rotWithShape="1">
          <a:blip r:embed="rId4"/>
          <a:srcRect r="408"/>
          <a:stretch/>
        </p:blipFill>
        <p:spPr>
          <a:xfrm>
            <a:off x="690504" y="2796964"/>
            <a:ext cx="9243488" cy="1775198"/>
          </a:xfrm>
          <a:prstGeom prst="rect">
            <a:avLst/>
          </a:prstGeom>
        </p:spPr>
      </p:pic>
      <p:pic>
        <p:nvPicPr>
          <p:cNvPr id="16" name="Picture 15">
            <a:extLst>
              <a:ext uri="{FF2B5EF4-FFF2-40B4-BE49-F238E27FC236}">
                <a16:creationId xmlns:a16="http://schemas.microsoft.com/office/drawing/2014/main" id="{FBAA93E2-86A9-4AF0-BFB0-4E136D7F5FED}"/>
              </a:ext>
            </a:extLst>
          </p:cNvPr>
          <p:cNvPicPr>
            <a:picLocks noChangeAspect="1"/>
          </p:cNvPicPr>
          <p:nvPr/>
        </p:nvPicPr>
        <p:blipFill>
          <a:blip r:embed="rId5"/>
          <a:stretch>
            <a:fillRect/>
          </a:stretch>
        </p:blipFill>
        <p:spPr>
          <a:xfrm>
            <a:off x="8491301" y="2180018"/>
            <a:ext cx="999613" cy="614922"/>
          </a:xfrm>
          <a:prstGeom prst="rect">
            <a:avLst/>
          </a:prstGeom>
        </p:spPr>
      </p:pic>
      <p:sp>
        <p:nvSpPr>
          <p:cNvPr id="4" name="TextBox 3">
            <a:extLst>
              <a:ext uri="{FF2B5EF4-FFF2-40B4-BE49-F238E27FC236}">
                <a16:creationId xmlns:a16="http://schemas.microsoft.com/office/drawing/2014/main" id="{F91211FC-B4CA-4578-9AD8-2E3C724ED5D5}"/>
              </a:ext>
            </a:extLst>
          </p:cNvPr>
          <p:cNvSpPr txBox="1"/>
          <p:nvPr/>
        </p:nvSpPr>
        <p:spPr>
          <a:xfrm>
            <a:off x="311136" y="5294665"/>
            <a:ext cx="11712914" cy="516689"/>
          </a:xfrm>
          <a:prstGeom prst="rect">
            <a:avLst/>
          </a:prstGeom>
          <a:noFill/>
        </p:spPr>
        <p:txBody>
          <a:bodyPr wrap="square" rtlCol="0">
            <a:noAutofit/>
          </a:bodyPr>
          <a:lstStyle/>
          <a:p>
            <a:pPr marL="0" indent="0">
              <a:buNone/>
            </a:pPr>
            <a:r>
              <a:rPr lang="en-US" altLang="zh-CN" sz="2800" b="0" i="0" dirty="0">
                <a:effectLst/>
              </a:rPr>
              <a:t>Goal: parametrize and calculate </a:t>
            </a:r>
            <a:r>
              <a:rPr lang="en-US" altLang="zh-CN" sz="2800" dirty="0"/>
              <a:t>matrix for limited set of electronic states </a:t>
            </a:r>
            <a:endParaRPr lang="en-US" altLang="zh-CN" sz="2800" dirty="0">
              <a:latin typeface="Arial" panose="020B0604020202020204" pitchFamily="34" charset="0"/>
            </a:endParaRPr>
          </a:p>
        </p:txBody>
      </p:sp>
      <p:sp>
        <p:nvSpPr>
          <p:cNvPr id="5" name="Left Bracket 4">
            <a:extLst>
              <a:ext uri="{FF2B5EF4-FFF2-40B4-BE49-F238E27FC236}">
                <a16:creationId xmlns:a16="http://schemas.microsoft.com/office/drawing/2014/main" id="{EEAE87F3-3851-406E-AE97-CDFE51BDA2AF}"/>
              </a:ext>
            </a:extLst>
          </p:cNvPr>
          <p:cNvSpPr/>
          <p:nvPr/>
        </p:nvSpPr>
        <p:spPr>
          <a:xfrm rot="16200000">
            <a:off x="2950658" y="2019175"/>
            <a:ext cx="638826" cy="5007430"/>
          </a:xfrm>
          <a:prstGeom prst="leftBracket">
            <a:avLst>
              <a:gd name="adj" fmla="val 86231"/>
            </a:avLst>
          </a:prstGeom>
          <a:noFill/>
          <a:ln w="38100">
            <a:solidFill>
              <a:srgbClr val="FF0000"/>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CA"/>
          </a:p>
        </p:txBody>
      </p:sp>
      <p:sp>
        <p:nvSpPr>
          <p:cNvPr id="11" name="Footer Placeholder 3">
            <a:extLst>
              <a:ext uri="{FF2B5EF4-FFF2-40B4-BE49-F238E27FC236}">
                <a16:creationId xmlns:a16="http://schemas.microsoft.com/office/drawing/2014/main" id="{45B294BB-4FA0-C8FE-E4F8-17EEA57FDC57}"/>
              </a:ext>
            </a:extLst>
          </p:cNvPr>
          <p:cNvSpPr>
            <a:spLocks noGrp="1"/>
          </p:cNvSpPr>
          <p:nvPr>
            <p:ph type="ftr" sz="quarter" idx="11"/>
          </p:nvPr>
        </p:nvSpPr>
        <p:spPr>
          <a:xfrm>
            <a:off x="259882" y="6335309"/>
            <a:ext cx="5226517" cy="250337"/>
          </a:xfrm>
        </p:spPr>
        <p:txBody>
          <a:bodyPr/>
          <a:lstStyle/>
          <a:p>
            <a:r>
              <a:rPr lang="en-US" dirty="0"/>
              <a:t>CHEM 794 Seminar</a:t>
            </a:r>
          </a:p>
        </p:txBody>
      </p:sp>
    </p:spTree>
    <p:extLst>
      <p:ext uri="{BB962C8B-B14F-4D97-AF65-F5344CB8AC3E}">
        <p14:creationId xmlns:p14="http://schemas.microsoft.com/office/powerpoint/2010/main" val="1490129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b="0" dirty="0">
                <a:latin typeface="Impact" panose="020B0806030902050204" pitchFamily="34" charset="0"/>
              </a:rPr>
              <a:t>Research OUTLINE</a:t>
            </a:r>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22</a:t>
            </a:fld>
            <a:endParaRPr lang="en-US" dirty="0"/>
          </a:p>
        </p:txBody>
      </p:sp>
      <p:sp>
        <p:nvSpPr>
          <p:cNvPr id="7" name="Freeform: Shape 19"/>
          <p:cNvSpPr/>
          <p:nvPr/>
        </p:nvSpPr>
        <p:spPr>
          <a:xfrm>
            <a:off x="5486399" y="4326675"/>
            <a:ext cx="1185730" cy="1532456"/>
          </a:xfrm>
          <a:custGeom>
            <a:avLst/>
            <a:gdLst>
              <a:gd name="connsiteX0" fmla="*/ 582716 w 3219059"/>
              <a:gd name="connsiteY0" fmla="*/ 358249 h 4160366"/>
              <a:gd name="connsiteX1" fmla="*/ 523854 w 3219059"/>
              <a:gd name="connsiteY1" fmla="*/ 423014 h 4160366"/>
              <a:gd name="connsiteX2" fmla="*/ 155278 w 3219059"/>
              <a:gd name="connsiteY2" fmla="*/ 1449712 h 4160366"/>
              <a:gd name="connsiteX3" fmla="*/ 1769348 w 3219059"/>
              <a:gd name="connsiteY3" fmla="*/ 3063782 h 4160366"/>
              <a:gd name="connsiteX4" fmla="*/ 2796047 w 3219059"/>
              <a:gd name="connsiteY4" fmla="*/ 2695207 h 4160366"/>
              <a:gd name="connsiteX5" fmla="*/ 2841455 w 3219059"/>
              <a:gd name="connsiteY5" fmla="*/ 2653937 h 4160366"/>
              <a:gd name="connsiteX6" fmla="*/ 2725235 w 3219059"/>
              <a:gd name="connsiteY6" fmla="*/ 2537717 h 4160366"/>
              <a:gd name="connsiteX7" fmla="*/ 2691499 w 3219059"/>
              <a:gd name="connsiteY7" fmla="*/ 2568379 h 4160366"/>
              <a:gd name="connsiteX8" fmla="*/ 1769348 w 3219059"/>
              <a:gd name="connsiteY8" fmla="*/ 2899422 h 4160366"/>
              <a:gd name="connsiteX9" fmla="*/ 319637 w 3219059"/>
              <a:gd name="connsiteY9" fmla="*/ 1449711 h 4160366"/>
              <a:gd name="connsiteX10" fmla="*/ 650681 w 3219059"/>
              <a:gd name="connsiteY10" fmla="*/ 527561 h 4160366"/>
              <a:gd name="connsiteX11" fmla="*/ 698935 w 3219059"/>
              <a:gd name="connsiteY11" fmla="*/ 474468 h 4160366"/>
              <a:gd name="connsiteX12" fmla="*/ 1769348 w 3219059"/>
              <a:gd name="connsiteY12" fmla="*/ 155758 h 4160366"/>
              <a:gd name="connsiteX13" fmla="*/ 475394 w 3219059"/>
              <a:gd name="connsiteY13" fmla="*/ 1449711 h 4160366"/>
              <a:gd name="connsiteX14" fmla="*/ 1769348 w 3219059"/>
              <a:gd name="connsiteY14" fmla="*/ 2743665 h 4160366"/>
              <a:gd name="connsiteX15" fmla="*/ 3063302 w 3219059"/>
              <a:gd name="connsiteY15" fmla="*/ 1449711 h 4160366"/>
              <a:gd name="connsiteX16" fmla="*/ 1769348 w 3219059"/>
              <a:gd name="connsiteY16" fmla="*/ 155758 h 4160366"/>
              <a:gd name="connsiteX17" fmla="*/ 1769348 w 3219059"/>
              <a:gd name="connsiteY17" fmla="*/ 0 h 4160366"/>
              <a:gd name="connsiteX18" fmla="*/ 3219059 w 3219059"/>
              <a:gd name="connsiteY18" fmla="*/ 1449711 h 4160366"/>
              <a:gd name="connsiteX19" fmla="*/ 2888015 w 3219059"/>
              <a:gd name="connsiteY19" fmla="*/ 2371862 h 4160366"/>
              <a:gd name="connsiteX20" fmla="*/ 2841107 w 3219059"/>
              <a:gd name="connsiteY20" fmla="*/ 2423474 h 4160366"/>
              <a:gd name="connsiteX21" fmla="*/ 3163494 w 3219059"/>
              <a:gd name="connsiteY21" fmla="*/ 2745863 h 4160366"/>
              <a:gd name="connsiteX22" fmla="*/ 3163494 w 3219059"/>
              <a:gd name="connsiteY22" fmla="*/ 2860920 h 4160366"/>
              <a:gd name="connsiteX23" fmla="*/ 3163494 w 3219059"/>
              <a:gd name="connsiteY23" fmla="*/ 2860919 h 4160366"/>
              <a:gd name="connsiteX24" fmla="*/ 3048437 w 3219059"/>
              <a:gd name="connsiteY24" fmla="*/ 2860919 h 4160366"/>
              <a:gd name="connsiteX25" fmla="*/ 2951253 w 3219059"/>
              <a:gd name="connsiteY25" fmla="*/ 2763735 h 4160366"/>
              <a:gd name="connsiteX26" fmla="*/ 2894818 w 3219059"/>
              <a:gd name="connsiteY26" fmla="*/ 2815027 h 4160366"/>
              <a:gd name="connsiteX27" fmla="*/ 1950254 w 3219059"/>
              <a:gd name="connsiteY27" fmla="*/ 3209925 h 4160366"/>
              <a:gd name="connsiteX28" fmla="*/ 1794260 w 3219059"/>
              <a:gd name="connsiteY28" fmla="*/ 3217802 h 4160366"/>
              <a:gd name="connsiteX29" fmla="*/ 1794260 w 3219059"/>
              <a:gd name="connsiteY29" fmla="*/ 3995774 h 4160366"/>
              <a:gd name="connsiteX30" fmla="*/ 2173776 w 3219059"/>
              <a:gd name="connsiteY30" fmla="*/ 3995774 h 4160366"/>
              <a:gd name="connsiteX31" fmla="*/ 2256072 w 3219059"/>
              <a:gd name="connsiteY31" fmla="*/ 4078070 h 4160366"/>
              <a:gd name="connsiteX32" fmla="*/ 2173776 w 3219059"/>
              <a:gd name="connsiteY32" fmla="*/ 4160366 h 4160366"/>
              <a:gd name="connsiteX33" fmla="*/ 1250152 w 3219059"/>
              <a:gd name="connsiteY33" fmla="*/ 4160366 h 4160366"/>
              <a:gd name="connsiteX34" fmla="*/ 1167856 w 3219059"/>
              <a:gd name="connsiteY34" fmla="*/ 4078070 h 4160366"/>
              <a:gd name="connsiteX35" fmla="*/ 1250152 w 3219059"/>
              <a:gd name="connsiteY35" fmla="*/ 3995774 h 4160366"/>
              <a:gd name="connsiteX36" fmla="*/ 1629668 w 3219059"/>
              <a:gd name="connsiteY36" fmla="*/ 3995774 h 4160366"/>
              <a:gd name="connsiteX37" fmla="*/ 1629668 w 3219059"/>
              <a:gd name="connsiteY37" fmla="*/ 3212007 h 4160366"/>
              <a:gd name="connsiteX38" fmla="*/ 1588442 w 3219059"/>
              <a:gd name="connsiteY38" fmla="*/ 3209925 h 4160366"/>
              <a:gd name="connsiteX39" fmla="*/ 0 w 3219059"/>
              <a:gd name="connsiteY39" fmla="*/ 1449712 h 4160366"/>
              <a:gd name="connsiteX40" fmla="*/ 404033 w 3219059"/>
              <a:gd name="connsiteY40" fmla="*/ 324242 h 4160366"/>
              <a:gd name="connsiteX41" fmla="*/ 472917 w 3219059"/>
              <a:gd name="connsiteY41" fmla="*/ 248451 h 4160366"/>
              <a:gd name="connsiteX42" fmla="*/ 365063 w 3219059"/>
              <a:gd name="connsiteY42" fmla="*/ 140597 h 4160366"/>
              <a:gd name="connsiteX43" fmla="*/ 365063 w 3219059"/>
              <a:gd name="connsiteY43" fmla="*/ 25539 h 4160366"/>
              <a:gd name="connsiteX44" fmla="*/ 480120 w 3219059"/>
              <a:gd name="connsiteY44" fmla="*/ 25539 h 4160366"/>
              <a:gd name="connsiteX45" fmla="*/ 814941 w 3219059"/>
              <a:gd name="connsiteY45" fmla="*/ 360361 h 4160366"/>
              <a:gd name="connsiteX46" fmla="*/ 847198 w 3219059"/>
              <a:gd name="connsiteY46" fmla="*/ 331044 h 4160366"/>
              <a:gd name="connsiteX47" fmla="*/ 1769348 w 3219059"/>
              <a:gd name="connsiteY47" fmla="*/ 0 h 416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219059" h="4160366">
                <a:moveTo>
                  <a:pt x="582716" y="358249"/>
                </a:moveTo>
                <a:lnTo>
                  <a:pt x="523854" y="423014"/>
                </a:lnTo>
                <a:cubicBezTo>
                  <a:pt x="293596" y="702021"/>
                  <a:pt x="155278" y="1059713"/>
                  <a:pt x="155278" y="1449712"/>
                </a:cubicBezTo>
                <a:cubicBezTo>
                  <a:pt x="155278" y="2341138"/>
                  <a:pt x="877922" y="3063782"/>
                  <a:pt x="1769348" y="3063782"/>
                </a:cubicBezTo>
                <a:cubicBezTo>
                  <a:pt x="2159347" y="3063782"/>
                  <a:pt x="2517040" y="2925464"/>
                  <a:pt x="2796047" y="2695207"/>
                </a:cubicBezTo>
                <a:lnTo>
                  <a:pt x="2841455" y="2653937"/>
                </a:lnTo>
                <a:lnTo>
                  <a:pt x="2725235" y="2537717"/>
                </a:lnTo>
                <a:lnTo>
                  <a:pt x="2691499" y="2568379"/>
                </a:lnTo>
                <a:cubicBezTo>
                  <a:pt x="2440903" y="2775188"/>
                  <a:pt x="2119634" y="2899422"/>
                  <a:pt x="1769348" y="2899422"/>
                </a:cubicBezTo>
                <a:cubicBezTo>
                  <a:pt x="968695" y="2899422"/>
                  <a:pt x="319637" y="2250364"/>
                  <a:pt x="319637" y="1449711"/>
                </a:cubicBezTo>
                <a:cubicBezTo>
                  <a:pt x="319637" y="1099425"/>
                  <a:pt x="443871" y="778156"/>
                  <a:pt x="650681" y="527561"/>
                </a:cubicBezTo>
                <a:lnTo>
                  <a:pt x="698935" y="474468"/>
                </a:lnTo>
                <a:close/>
                <a:moveTo>
                  <a:pt x="1769348" y="155758"/>
                </a:moveTo>
                <a:cubicBezTo>
                  <a:pt x="1054717" y="155758"/>
                  <a:pt x="475394" y="735081"/>
                  <a:pt x="475394" y="1449711"/>
                </a:cubicBezTo>
                <a:cubicBezTo>
                  <a:pt x="475394" y="2164342"/>
                  <a:pt x="1054717" y="2743665"/>
                  <a:pt x="1769348" y="2743665"/>
                </a:cubicBezTo>
                <a:cubicBezTo>
                  <a:pt x="2483979" y="2743665"/>
                  <a:pt x="3063302" y="2164342"/>
                  <a:pt x="3063302" y="1449711"/>
                </a:cubicBezTo>
                <a:cubicBezTo>
                  <a:pt x="3063302" y="735081"/>
                  <a:pt x="2483979" y="155758"/>
                  <a:pt x="1769348" y="155758"/>
                </a:cubicBezTo>
                <a:close/>
                <a:moveTo>
                  <a:pt x="1769348" y="0"/>
                </a:moveTo>
                <a:cubicBezTo>
                  <a:pt x="2570001" y="0"/>
                  <a:pt x="3219059" y="649058"/>
                  <a:pt x="3219059" y="1449711"/>
                </a:cubicBezTo>
                <a:cubicBezTo>
                  <a:pt x="3219059" y="1799997"/>
                  <a:pt x="3094825" y="2121266"/>
                  <a:pt x="2888015" y="2371862"/>
                </a:cubicBezTo>
                <a:lnTo>
                  <a:pt x="2841107" y="2423474"/>
                </a:lnTo>
                <a:lnTo>
                  <a:pt x="3163494" y="2745863"/>
                </a:lnTo>
                <a:cubicBezTo>
                  <a:pt x="3195267" y="2777635"/>
                  <a:pt x="3195267" y="2829148"/>
                  <a:pt x="3163494" y="2860920"/>
                </a:cubicBezTo>
                <a:lnTo>
                  <a:pt x="3163494" y="2860919"/>
                </a:lnTo>
                <a:cubicBezTo>
                  <a:pt x="3131722" y="2892691"/>
                  <a:pt x="3080209" y="2892691"/>
                  <a:pt x="3048437" y="2860919"/>
                </a:cubicBezTo>
                <a:lnTo>
                  <a:pt x="2951253" y="2763735"/>
                </a:lnTo>
                <a:lnTo>
                  <a:pt x="2894818" y="2815027"/>
                </a:lnTo>
                <a:cubicBezTo>
                  <a:pt x="2632663" y="3031377"/>
                  <a:pt x="2307135" y="3173682"/>
                  <a:pt x="1950254" y="3209925"/>
                </a:cubicBezTo>
                <a:lnTo>
                  <a:pt x="1794260" y="3217802"/>
                </a:lnTo>
                <a:lnTo>
                  <a:pt x="1794260" y="3995774"/>
                </a:lnTo>
                <a:lnTo>
                  <a:pt x="2173776" y="3995774"/>
                </a:lnTo>
                <a:cubicBezTo>
                  <a:pt x="2219227" y="3995774"/>
                  <a:pt x="2256072" y="4032619"/>
                  <a:pt x="2256072" y="4078070"/>
                </a:cubicBezTo>
                <a:cubicBezTo>
                  <a:pt x="2256072" y="4123521"/>
                  <a:pt x="2219227" y="4160366"/>
                  <a:pt x="2173776" y="4160366"/>
                </a:cubicBezTo>
                <a:lnTo>
                  <a:pt x="1250152" y="4160366"/>
                </a:lnTo>
                <a:cubicBezTo>
                  <a:pt x="1204701" y="4160366"/>
                  <a:pt x="1167856" y="4123521"/>
                  <a:pt x="1167856" y="4078070"/>
                </a:cubicBezTo>
                <a:cubicBezTo>
                  <a:pt x="1167856" y="4032619"/>
                  <a:pt x="1204701" y="3995774"/>
                  <a:pt x="1250152" y="3995774"/>
                </a:cubicBezTo>
                <a:lnTo>
                  <a:pt x="1629668" y="3995774"/>
                </a:lnTo>
                <a:lnTo>
                  <a:pt x="1629668" y="3212007"/>
                </a:lnTo>
                <a:lnTo>
                  <a:pt x="1588442" y="3209925"/>
                </a:lnTo>
                <a:cubicBezTo>
                  <a:pt x="696238" y="3119317"/>
                  <a:pt x="0" y="2365822"/>
                  <a:pt x="0" y="1449712"/>
                </a:cubicBezTo>
                <a:cubicBezTo>
                  <a:pt x="0" y="1022194"/>
                  <a:pt x="151625" y="630090"/>
                  <a:pt x="404033" y="324242"/>
                </a:cubicBezTo>
                <a:lnTo>
                  <a:pt x="472917" y="248451"/>
                </a:lnTo>
                <a:lnTo>
                  <a:pt x="365063" y="140597"/>
                </a:lnTo>
                <a:cubicBezTo>
                  <a:pt x="333290" y="108824"/>
                  <a:pt x="333290" y="57311"/>
                  <a:pt x="365063" y="25539"/>
                </a:cubicBezTo>
                <a:cubicBezTo>
                  <a:pt x="396835" y="-6234"/>
                  <a:pt x="448348" y="-6234"/>
                  <a:pt x="480120" y="25539"/>
                </a:cubicBezTo>
                <a:lnTo>
                  <a:pt x="814941" y="360361"/>
                </a:lnTo>
                <a:lnTo>
                  <a:pt x="847198" y="331044"/>
                </a:lnTo>
                <a:cubicBezTo>
                  <a:pt x="1097793" y="124234"/>
                  <a:pt x="1419062" y="0"/>
                  <a:pt x="176934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p>
        </p:txBody>
      </p:sp>
      <p:sp>
        <p:nvSpPr>
          <p:cNvPr id="6" name="Footer Placeholder 3">
            <a:extLst>
              <a:ext uri="{FF2B5EF4-FFF2-40B4-BE49-F238E27FC236}">
                <a16:creationId xmlns:a16="http://schemas.microsoft.com/office/drawing/2014/main" id="{9B6B630E-4F3F-417D-7434-B08094480202}"/>
              </a:ext>
            </a:extLst>
          </p:cNvPr>
          <p:cNvSpPr>
            <a:spLocks noGrp="1"/>
          </p:cNvSpPr>
          <p:nvPr>
            <p:ph type="ftr" sz="quarter" idx="11"/>
          </p:nvPr>
        </p:nvSpPr>
        <p:spPr>
          <a:xfrm>
            <a:off x="259882" y="6335309"/>
            <a:ext cx="5226517" cy="250337"/>
          </a:xfrm>
        </p:spPr>
        <p:txBody>
          <a:bodyPr/>
          <a:lstStyle/>
          <a:p>
            <a:r>
              <a:rPr lang="en-US" dirty="0"/>
              <a:t>CHEM 794 Seminar</a:t>
            </a:r>
          </a:p>
        </p:txBody>
      </p:sp>
    </p:spTree>
    <p:extLst>
      <p:ext uri="{BB962C8B-B14F-4D97-AF65-F5344CB8AC3E}">
        <p14:creationId xmlns:p14="http://schemas.microsoft.com/office/powerpoint/2010/main" val="1521785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5979C-47E0-E8AB-720E-863C4A4F6DD5}"/>
              </a:ext>
            </a:extLst>
          </p:cNvPr>
          <p:cNvSpPr>
            <a:spLocks noGrp="1"/>
          </p:cNvSpPr>
          <p:nvPr>
            <p:ph type="title"/>
          </p:nvPr>
        </p:nvSpPr>
        <p:spPr/>
        <p:txBody>
          <a:bodyPr/>
          <a:lstStyle/>
          <a:p>
            <a:r>
              <a:rPr lang="en-CA" b="0" dirty="0"/>
              <a:t>Outline – Specific Work in Perspective</a:t>
            </a:r>
          </a:p>
        </p:txBody>
      </p:sp>
      <p:sp>
        <p:nvSpPr>
          <p:cNvPr id="3" name="Content Placeholder 2">
            <a:extLst>
              <a:ext uri="{FF2B5EF4-FFF2-40B4-BE49-F238E27FC236}">
                <a16:creationId xmlns:a16="http://schemas.microsoft.com/office/drawing/2014/main" id="{9F0D053D-E6FE-FFD8-C0AC-DC47F8FD063C}"/>
              </a:ext>
            </a:extLst>
          </p:cNvPr>
          <p:cNvSpPr>
            <a:spLocks noGrp="1"/>
          </p:cNvSpPr>
          <p:nvPr>
            <p:ph sz="half" idx="1"/>
          </p:nvPr>
        </p:nvSpPr>
        <p:spPr>
          <a:xfrm>
            <a:off x="259882" y="1421256"/>
            <a:ext cx="11474918" cy="4590472"/>
          </a:xfrm>
        </p:spPr>
        <p:txBody>
          <a:bodyPr>
            <a:normAutofit lnSpcReduction="10000"/>
          </a:bodyPr>
          <a:lstStyle/>
          <a:p>
            <a:r>
              <a:rPr lang="en-CA" dirty="0"/>
              <a:t>Investigate sophisticated diabatization protocols</a:t>
            </a:r>
          </a:p>
          <a:p>
            <a:pPr lvl="1"/>
            <a:r>
              <a:rPr lang="en-CA" dirty="0"/>
              <a:t>Identify optimal vibronic model parameters, benchmark studies</a:t>
            </a:r>
          </a:p>
          <a:p>
            <a:pPr lvl="1"/>
            <a:r>
              <a:rPr lang="en-CA" dirty="0"/>
              <a:t>Gain proficiency with running routine calculations (not trivial)</a:t>
            </a:r>
          </a:p>
          <a:p>
            <a:pPr lvl="1"/>
            <a:endParaRPr lang="en-CA" dirty="0"/>
          </a:p>
          <a:p>
            <a:r>
              <a:rPr lang="en-CA" dirty="0"/>
              <a:t>Tackle additional chemical systems for vibronic model input</a:t>
            </a:r>
          </a:p>
          <a:p>
            <a:pPr lvl="1"/>
            <a:r>
              <a:rPr lang="en-CA" dirty="0"/>
              <a:t>Compute new models of interest, perhaps collaborate with Hopkins group</a:t>
            </a:r>
          </a:p>
          <a:p>
            <a:pPr lvl="1"/>
            <a:r>
              <a:rPr lang="en-CA" dirty="0"/>
              <a:t>Obtain spectroscopy and statistical mechanical properties</a:t>
            </a:r>
          </a:p>
          <a:p>
            <a:pPr lvl="1"/>
            <a:endParaRPr lang="en-CA" dirty="0"/>
          </a:p>
          <a:p>
            <a:pPr marL="403225" indent="-342900"/>
            <a:r>
              <a:rPr lang="en-CA" dirty="0"/>
              <a:t>Further improve and facilitate computational workflow</a:t>
            </a:r>
          </a:p>
          <a:p>
            <a:endParaRPr lang="en-CA" dirty="0"/>
          </a:p>
        </p:txBody>
      </p:sp>
      <p:sp>
        <p:nvSpPr>
          <p:cNvPr id="6" name="Slide Number Placeholder 5">
            <a:extLst>
              <a:ext uri="{FF2B5EF4-FFF2-40B4-BE49-F238E27FC236}">
                <a16:creationId xmlns:a16="http://schemas.microsoft.com/office/drawing/2014/main" id="{64959F8A-A7E4-EE3F-8729-5712FF146607}"/>
              </a:ext>
            </a:extLst>
          </p:cNvPr>
          <p:cNvSpPr>
            <a:spLocks noGrp="1"/>
          </p:cNvSpPr>
          <p:nvPr>
            <p:ph type="sldNum" sz="quarter" idx="12"/>
          </p:nvPr>
        </p:nvSpPr>
        <p:spPr/>
        <p:txBody>
          <a:bodyPr/>
          <a:lstStyle/>
          <a:p>
            <a:r>
              <a:rPr lang="en-US"/>
              <a:t>PAGE  </a:t>
            </a:r>
            <a:fld id="{93005692-73BE-493E-93AB-ECD6027A7652}" type="slidenum">
              <a:rPr lang="en-US" smtClean="0"/>
              <a:pPr/>
              <a:t>23</a:t>
            </a:fld>
            <a:endParaRPr lang="en-US" dirty="0"/>
          </a:p>
        </p:txBody>
      </p:sp>
      <p:sp>
        <p:nvSpPr>
          <p:cNvPr id="7" name="Footer Placeholder 3">
            <a:extLst>
              <a:ext uri="{FF2B5EF4-FFF2-40B4-BE49-F238E27FC236}">
                <a16:creationId xmlns:a16="http://schemas.microsoft.com/office/drawing/2014/main" id="{C109BF9D-A1D8-0668-2D55-9B6DA3CFED46}"/>
              </a:ext>
            </a:extLst>
          </p:cNvPr>
          <p:cNvSpPr>
            <a:spLocks noGrp="1"/>
          </p:cNvSpPr>
          <p:nvPr>
            <p:ph type="ftr" sz="quarter" idx="11"/>
          </p:nvPr>
        </p:nvSpPr>
        <p:spPr>
          <a:xfrm>
            <a:off x="259882" y="6335309"/>
            <a:ext cx="5226517" cy="250337"/>
          </a:xfrm>
        </p:spPr>
        <p:txBody>
          <a:bodyPr/>
          <a:lstStyle/>
          <a:p>
            <a:r>
              <a:rPr lang="en-US" dirty="0"/>
              <a:t>CHEM 794 Seminar</a:t>
            </a:r>
          </a:p>
        </p:txBody>
      </p:sp>
    </p:spTree>
    <p:extLst>
      <p:ext uri="{BB962C8B-B14F-4D97-AF65-F5344CB8AC3E}">
        <p14:creationId xmlns:p14="http://schemas.microsoft.com/office/powerpoint/2010/main" val="2528444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169BD5C-3E40-14E1-BDFB-BB6CB0CAF47D}"/>
              </a:ext>
            </a:extLst>
          </p:cNvPr>
          <p:cNvSpPr>
            <a:spLocks noGrp="1"/>
          </p:cNvSpPr>
          <p:nvPr>
            <p:ph type="sldNum" sz="quarter" idx="12"/>
          </p:nvPr>
        </p:nvSpPr>
        <p:spPr>
          <a:xfrm>
            <a:off x="5584417" y="6423892"/>
            <a:ext cx="1016000" cy="250337"/>
          </a:xfrm>
        </p:spPr>
        <p:txBody>
          <a:bodyPr/>
          <a:lstStyle/>
          <a:p>
            <a:r>
              <a:rPr lang="en-US" dirty="0"/>
              <a:t>PAGE  </a:t>
            </a:r>
            <a:fld id="{93005692-73BE-493E-93AB-ECD6027A7652}" type="slidenum">
              <a:rPr lang="en-US" smtClean="0"/>
              <a:pPr/>
              <a:t>24</a:t>
            </a:fld>
            <a:endParaRPr lang="en-US" dirty="0"/>
          </a:p>
        </p:txBody>
      </p:sp>
      <p:sp>
        <p:nvSpPr>
          <p:cNvPr id="24" name="Title 1">
            <a:extLst>
              <a:ext uri="{FF2B5EF4-FFF2-40B4-BE49-F238E27FC236}">
                <a16:creationId xmlns:a16="http://schemas.microsoft.com/office/drawing/2014/main" id="{BF406D39-9F7D-D783-E9C5-7E1D2E104E20}"/>
              </a:ext>
            </a:extLst>
          </p:cNvPr>
          <p:cNvSpPr txBox="1">
            <a:spLocks/>
          </p:cNvSpPr>
          <p:nvPr/>
        </p:nvSpPr>
        <p:spPr>
          <a:xfrm>
            <a:off x="259883" y="434108"/>
            <a:ext cx="11569729" cy="895927"/>
          </a:xfrm>
          <a:prstGeom prst="rect">
            <a:avLst/>
          </a:prstGeom>
        </p:spPr>
        <p:txBody>
          <a:bodyPr/>
          <a:lstStyle>
            <a:lvl1pPr algn="l" defTabSz="914400" rtl="0" eaLnBrk="1" latinLnBrk="0" hangingPunct="1">
              <a:lnSpc>
                <a:spcPct val="85000"/>
              </a:lnSpc>
              <a:spcBef>
                <a:spcPct val="0"/>
              </a:spcBef>
              <a:buNone/>
              <a:defRPr sz="3600" b="1" kern="1200" spc="50" baseline="0">
                <a:solidFill>
                  <a:schemeClr val="tx1"/>
                </a:solidFill>
                <a:latin typeface="+mj-lt"/>
                <a:ea typeface="+mj-ea"/>
                <a:cs typeface="+mj-cs"/>
              </a:defRPr>
            </a:lvl1pPr>
          </a:lstStyle>
          <a:p>
            <a:r>
              <a:rPr lang="en-CA" b="0" dirty="0">
                <a:latin typeface="Gill Sans MT" panose="020B0502020104020203" pitchFamily="34" charset="0"/>
              </a:rPr>
              <a:t>Research Context in a Nutshell</a:t>
            </a:r>
          </a:p>
        </p:txBody>
      </p:sp>
      <p:sp>
        <p:nvSpPr>
          <p:cNvPr id="26" name="Oval 25">
            <a:extLst>
              <a:ext uri="{FF2B5EF4-FFF2-40B4-BE49-F238E27FC236}">
                <a16:creationId xmlns:a16="http://schemas.microsoft.com/office/drawing/2014/main" id="{09A5DC26-A2C8-13C1-92AD-D90DFD176341}"/>
              </a:ext>
            </a:extLst>
          </p:cNvPr>
          <p:cNvSpPr/>
          <p:nvPr/>
        </p:nvSpPr>
        <p:spPr>
          <a:xfrm>
            <a:off x="1512617" y="3160457"/>
            <a:ext cx="1295672" cy="129567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CA" sz="1500" dirty="0"/>
              <a:t>Input</a:t>
            </a:r>
          </a:p>
          <a:p>
            <a:pPr algn="ctr"/>
            <a:r>
              <a:rPr lang="en-CA" sz="1500" dirty="0"/>
              <a:t>System</a:t>
            </a:r>
          </a:p>
        </p:txBody>
      </p:sp>
      <p:sp>
        <p:nvSpPr>
          <p:cNvPr id="29" name="Oval 28">
            <a:extLst>
              <a:ext uri="{FF2B5EF4-FFF2-40B4-BE49-F238E27FC236}">
                <a16:creationId xmlns:a16="http://schemas.microsoft.com/office/drawing/2014/main" id="{3242C218-89D4-5C42-28A7-EB235A64DC36}"/>
              </a:ext>
            </a:extLst>
          </p:cNvPr>
          <p:cNvSpPr/>
          <p:nvPr/>
        </p:nvSpPr>
        <p:spPr>
          <a:xfrm>
            <a:off x="9531461" y="3165610"/>
            <a:ext cx="1295672" cy="129567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CA" sz="1200" dirty="0"/>
              <a:t>Properties of Interest</a:t>
            </a:r>
          </a:p>
        </p:txBody>
      </p:sp>
      <p:cxnSp>
        <p:nvCxnSpPr>
          <p:cNvPr id="84" name="Straight Arrow Connector 83">
            <a:extLst>
              <a:ext uri="{FF2B5EF4-FFF2-40B4-BE49-F238E27FC236}">
                <a16:creationId xmlns:a16="http://schemas.microsoft.com/office/drawing/2014/main" id="{023B512F-F200-0EDB-58E0-8B2A16DC11D3}"/>
              </a:ext>
            </a:extLst>
          </p:cNvPr>
          <p:cNvCxnSpPr>
            <a:cxnSpLocks/>
            <a:stCxn id="26" idx="6"/>
          </p:cNvCxnSpPr>
          <p:nvPr/>
        </p:nvCxnSpPr>
        <p:spPr>
          <a:xfrm>
            <a:off x="2808289" y="3808293"/>
            <a:ext cx="92457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93B7DE4C-C700-7F68-942F-9B0B733C2A7F}"/>
              </a:ext>
            </a:extLst>
          </p:cNvPr>
          <p:cNvCxnSpPr>
            <a:cxnSpLocks/>
          </p:cNvCxnSpPr>
          <p:nvPr/>
        </p:nvCxnSpPr>
        <p:spPr>
          <a:xfrm flipV="1">
            <a:off x="5481008" y="3806814"/>
            <a:ext cx="1256512" cy="14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ABA42F3A-6B1A-0431-3699-1F9962896F84}"/>
              </a:ext>
            </a:extLst>
          </p:cNvPr>
          <p:cNvCxnSpPr>
            <a:cxnSpLocks/>
            <a:stCxn id="33" idx="3"/>
            <a:endCxn id="29" idx="2"/>
          </p:cNvCxnSpPr>
          <p:nvPr/>
        </p:nvCxnSpPr>
        <p:spPr>
          <a:xfrm>
            <a:off x="8479483" y="3803709"/>
            <a:ext cx="1051978" cy="973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3" name="Rectangle: Rounded Corners 32">
            <a:extLst>
              <a:ext uri="{FF2B5EF4-FFF2-40B4-BE49-F238E27FC236}">
                <a16:creationId xmlns:a16="http://schemas.microsoft.com/office/drawing/2014/main" id="{AE50C9BA-ED04-ECBD-0FF6-AB0E94F87853}"/>
              </a:ext>
            </a:extLst>
          </p:cNvPr>
          <p:cNvSpPr/>
          <p:nvPr/>
        </p:nvSpPr>
        <p:spPr>
          <a:xfrm>
            <a:off x="6731340" y="2262656"/>
            <a:ext cx="1748143" cy="30821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Theoretical Q.M.</a:t>
            </a:r>
          </a:p>
          <a:p>
            <a:pPr algn="ctr"/>
            <a:r>
              <a:rPr lang="en-US" sz="1600" dirty="0"/>
              <a:t>Computations</a:t>
            </a:r>
          </a:p>
          <a:p>
            <a:pPr algn="ctr"/>
            <a:endParaRPr lang="en-CA" dirty="0"/>
          </a:p>
        </p:txBody>
      </p:sp>
      <p:sp>
        <p:nvSpPr>
          <p:cNvPr id="34" name="Rectangle: Rounded Corners 33">
            <a:extLst>
              <a:ext uri="{FF2B5EF4-FFF2-40B4-BE49-F238E27FC236}">
                <a16:creationId xmlns:a16="http://schemas.microsoft.com/office/drawing/2014/main" id="{1D520366-5BFB-E136-BA6E-D6D46C36406E}"/>
              </a:ext>
            </a:extLst>
          </p:cNvPr>
          <p:cNvSpPr/>
          <p:nvPr/>
        </p:nvSpPr>
        <p:spPr>
          <a:xfrm>
            <a:off x="3728867" y="2266500"/>
            <a:ext cx="1748143" cy="30821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Diabatization</a:t>
            </a:r>
          </a:p>
          <a:p>
            <a:pPr algn="ctr"/>
            <a:r>
              <a:rPr lang="en-US" dirty="0"/>
              <a:t>Scheme</a:t>
            </a:r>
            <a:endParaRPr lang="en-CA" dirty="0"/>
          </a:p>
        </p:txBody>
      </p:sp>
      <p:sp>
        <p:nvSpPr>
          <p:cNvPr id="12" name="Footer Placeholder 3">
            <a:extLst>
              <a:ext uri="{FF2B5EF4-FFF2-40B4-BE49-F238E27FC236}">
                <a16:creationId xmlns:a16="http://schemas.microsoft.com/office/drawing/2014/main" id="{802BE893-E898-8411-8236-11E3D8688D52}"/>
              </a:ext>
            </a:extLst>
          </p:cNvPr>
          <p:cNvSpPr>
            <a:spLocks noGrp="1"/>
          </p:cNvSpPr>
          <p:nvPr>
            <p:ph type="ftr" sz="quarter" idx="11"/>
          </p:nvPr>
        </p:nvSpPr>
        <p:spPr>
          <a:xfrm>
            <a:off x="259882" y="6335309"/>
            <a:ext cx="5226517" cy="250337"/>
          </a:xfrm>
        </p:spPr>
        <p:txBody>
          <a:bodyPr/>
          <a:lstStyle/>
          <a:p>
            <a:r>
              <a:rPr lang="en-US" dirty="0"/>
              <a:t>CHEM 794 Seminar</a:t>
            </a:r>
          </a:p>
        </p:txBody>
      </p:sp>
    </p:spTree>
    <p:extLst>
      <p:ext uri="{BB962C8B-B14F-4D97-AF65-F5344CB8AC3E}">
        <p14:creationId xmlns:p14="http://schemas.microsoft.com/office/powerpoint/2010/main" val="889310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9E085E7B-31D0-1E03-CFA8-AA1434B3E5CB}"/>
              </a:ext>
            </a:extLst>
          </p:cNvPr>
          <p:cNvSpPr/>
          <p:nvPr/>
        </p:nvSpPr>
        <p:spPr>
          <a:xfrm>
            <a:off x="6820065" y="2077969"/>
            <a:ext cx="1748143" cy="308210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CA" dirty="0"/>
          </a:p>
        </p:txBody>
      </p:sp>
      <p:sp>
        <p:nvSpPr>
          <p:cNvPr id="4" name="Rectangle: Rounded Corners 3">
            <a:extLst>
              <a:ext uri="{FF2B5EF4-FFF2-40B4-BE49-F238E27FC236}">
                <a16:creationId xmlns:a16="http://schemas.microsoft.com/office/drawing/2014/main" id="{AEBF7988-E324-33AB-4807-B69961BBC0B8}"/>
              </a:ext>
            </a:extLst>
          </p:cNvPr>
          <p:cNvSpPr/>
          <p:nvPr/>
        </p:nvSpPr>
        <p:spPr>
          <a:xfrm>
            <a:off x="3815410" y="2079448"/>
            <a:ext cx="1748143" cy="308210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CA"/>
          </a:p>
        </p:txBody>
      </p:sp>
      <p:sp>
        <p:nvSpPr>
          <p:cNvPr id="3" name="Slide Number Placeholder 2">
            <a:extLst>
              <a:ext uri="{FF2B5EF4-FFF2-40B4-BE49-F238E27FC236}">
                <a16:creationId xmlns:a16="http://schemas.microsoft.com/office/drawing/2014/main" id="{8169BD5C-3E40-14E1-BDFB-BB6CB0CAF47D}"/>
              </a:ext>
            </a:extLst>
          </p:cNvPr>
          <p:cNvSpPr>
            <a:spLocks noGrp="1"/>
          </p:cNvSpPr>
          <p:nvPr>
            <p:ph type="sldNum" sz="quarter" idx="12"/>
          </p:nvPr>
        </p:nvSpPr>
        <p:spPr>
          <a:xfrm>
            <a:off x="5584417" y="6423892"/>
            <a:ext cx="1016000" cy="250337"/>
          </a:xfrm>
        </p:spPr>
        <p:txBody>
          <a:bodyPr/>
          <a:lstStyle/>
          <a:p>
            <a:r>
              <a:rPr lang="en-US" dirty="0"/>
              <a:t>PAGE  </a:t>
            </a:r>
            <a:fld id="{93005692-73BE-493E-93AB-ECD6027A7652}" type="slidenum">
              <a:rPr lang="en-US" smtClean="0"/>
              <a:pPr/>
              <a:t>25</a:t>
            </a:fld>
            <a:endParaRPr lang="en-US" dirty="0"/>
          </a:p>
        </p:txBody>
      </p:sp>
      <p:pic>
        <p:nvPicPr>
          <p:cNvPr id="6" name="Picture 10" descr="Marcel Nooijen">
            <a:extLst>
              <a:ext uri="{FF2B5EF4-FFF2-40B4-BE49-F238E27FC236}">
                <a16:creationId xmlns:a16="http://schemas.microsoft.com/office/drawing/2014/main" id="{9362F3B4-B0A0-F793-8803-7E1EE0707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895" y="2959805"/>
            <a:ext cx="928262" cy="13122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8C8FD1B-BFF0-3028-5331-3B13526BC0A7}"/>
              </a:ext>
            </a:extLst>
          </p:cNvPr>
          <p:cNvPicPr>
            <a:picLocks noChangeAspect="1"/>
          </p:cNvPicPr>
          <p:nvPr/>
        </p:nvPicPr>
        <p:blipFill>
          <a:blip r:embed="rId4"/>
          <a:stretch>
            <a:fillRect/>
          </a:stretch>
        </p:blipFill>
        <p:spPr>
          <a:xfrm>
            <a:off x="9380514" y="1780342"/>
            <a:ext cx="1762656" cy="1089130"/>
          </a:xfrm>
          <a:prstGeom prst="rect">
            <a:avLst/>
          </a:prstGeom>
        </p:spPr>
      </p:pic>
      <p:grpSp>
        <p:nvGrpSpPr>
          <p:cNvPr id="15" name="Group 14">
            <a:extLst>
              <a:ext uri="{FF2B5EF4-FFF2-40B4-BE49-F238E27FC236}">
                <a16:creationId xmlns:a16="http://schemas.microsoft.com/office/drawing/2014/main" id="{7477D76E-FB6B-28D2-441A-C3ED5E3543CA}"/>
              </a:ext>
            </a:extLst>
          </p:cNvPr>
          <p:cNvGrpSpPr/>
          <p:nvPr/>
        </p:nvGrpSpPr>
        <p:grpSpPr>
          <a:xfrm>
            <a:off x="1242391" y="1648782"/>
            <a:ext cx="1996122" cy="1042961"/>
            <a:chOff x="1042137" y="774591"/>
            <a:chExt cx="2549680" cy="1332191"/>
          </a:xfrm>
        </p:grpSpPr>
        <p:sp>
          <p:nvSpPr>
            <p:cNvPr id="16" name="Rectangle: Rounded Corners 15">
              <a:extLst>
                <a:ext uri="{FF2B5EF4-FFF2-40B4-BE49-F238E27FC236}">
                  <a16:creationId xmlns:a16="http://schemas.microsoft.com/office/drawing/2014/main" id="{D1ED75F4-573C-E36A-BB19-1F9F52379FA7}"/>
                </a:ext>
              </a:extLst>
            </p:cNvPr>
            <p:cNvSpPr/>
            <p:nvPr/>
          </p:nvSpPr>
          <p:spPr>
            <a:xfrm>
              <a:off x="1042137" y="774591"/>
              <a:ext cx="2549680" cy="1332191"/>
            </a:xfrm>
            <a:prstGeom prst="roundRect">
              <a:avLst>
                <a:gd name="adj" fmla="val 5445"/>
              </a:avLst>
            </a:prstGeom>
            <a:solidFill>
              <a:srgbClr val="8080CC"/>
            </a:solidFill>
            <a:ln>
              <a:noFill/>
            </a:ln>
            <a:effectLst>
              <a:outerShdw blurRad="177800" dist="38100" dir="8100000" algn="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16" descr="A picture containing chart&#10;&#10;Description automatically generated">
              <a:extLst>
                <a:ext uri="{FF2B5EF4-FFF2-40B4-BE49-F238E27FC236}">
                  <a16:creationId xmlns:a16="http://schemas.microsoft.com/office/drawing/2014/main" id="{40195B9E-63DA-2EFA-5954-1410029B8A81}"/>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30571" t="7325" r="29730" b="18828"/>
            <a:stretch/>
          </p:blipFill>
          <p:spPr>
            <a:xfrm rot="6300000">
              <a:off x="1921879" y="984681"/>
              <a:ext cx="399783" cy="383648"/>
            </a:xfrm>
            <a:prstGeom prst="rect">
              <a:avLst/>
            </a:prstGeom>
          </p:spPr>
        </p:pic>
        <p:pic>
          <p:nvPicPr>
            <p:cNvPr id="18" name="Picture 17" descr="Icon&#10;&#10;Description automatically generated with low confidence">
              <a:extLst>
                <a:ext uri="{FF2B5EF4-FFF2-40B4-BE49-F238E27FC236}">
                  <a16:creationId xmlns:a16="http://schemas.microsoft.com/office/drawing/2014/main" id="{DBD9D97A-AD5B-167D-D954-9A96C11AE26F}"/>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24019" t="2018" r="21065" b="25882"/>
            <a:stretch/>
          </p:blipFill>
          <p:spPr>
            <a:xfrm>
              <a:off x="1351069" y="988844"/>
              <a:ext cx="449880" cy="304716"/>
            </a:xfrm>
            <a:prstGeom prst="rect">
              <a:avLst/>
            </a:prstGeom>
          </p:spPr>
        </p:pic>
        <p:pic>
          <p:nvPicPr>
            <p:cNvPr id="19" name="Picture 18" descr="A picture containing icon&#10;&#10;Description automatically generated">
              <a:extLst>
                <a:ext uri="{FF2B5EF4-FFF2-40B4-BE49-F238E27FC236}">
                  <a16:creationId xmlns:a16="http://schemas.microsoft.com/office/drawing/2014/main" id="{C7E930B6-98D1-6176-AAAA-55D565EEFB5F}"/>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l="24889" t="-1" r="25037" b="3196"/>
            <a:stretch/>
          </p:blipFill>
          <p:spPr>
            <a:xfrm rot="3928480" flipV="1">
              <a:off x="1832985" y="1572579"/>
              <a:ext cx="465143" cy="427898"/>
            </a:xfrm>
            <a:prstGeom prst="rect">
              <a:avLst/>
            </a:prstGeom>
          </p:spPr>
        </p:pic>
        <p:pic>
          <p:nvPicPr>
            <p:cNvPr id="20" name="Picture 19" descr="A picture containing accessory&#10;&#10;Description automatically generated">
              <a:extLst>
                <a:ext uri="{FF2B5EF4-FFF2-40B4-BE49-F238E27FC236}">
                  <a16:creationId xmlns:a16="http://schemas.microsoft.com/office/drawing/2014/main" id="{30B08CA7-364F-3008-5CA4-5F6DFEA44F2E}"/>
                </a:ext>
              </a:extLst>
            </p:cNvPr>
            <p:cNvPicPr>
              <a:picLocks noChangeAspect="1"/>
            </p:cNvPicPr>
            <p:nvPr/>
          </p:nvPicPr>
          <p:blipFill rotWithShape="1">
            <a:blip r:embed="rId8" cstate="hqprint">
              <a:extLst>
                <a:ext uri="{28A0092B-C50C-407E-A947-70E740481C1C}">
                  <a14:useLocalDpi xmlns:a14="http://schemas.microsoft.com/office/drawing/2010/main" val="0"/>
                </a:ext>
              </a:extLst>
            </a:blip>
            <a:srcRect l="30460" t="17161" r="30102" b="14463"/>
            <a:stretch/>
          </p:blipFill>
          <p:spPr>
            <a:xfrm>
              <a:off x="2656445" y="1293560"/>
              <a:ext cx="837929" cy="749467"/>
            </a:xfrm>
            <a:prstGeom prst="rect">
              <a:avLst/>
            </a:prstGeom>
          </p:spPr>
        </p:pic>
        <p:pic>
          <p:nvPicPr>
            <p:cNvPr id="21" name="Picture 20" descr="A picture containing metal&#10;&#10;Description automatically generated">
              <a:extLst>
                <a:ext uri="{FF2B5EF4-FFF2-40B4-BE49-F238E27FC236}">
                  <a16:creationId xmlns:a16="http://schemas.microsoft.com/office/drawing/2014/main" id="{4D1FDDB9-938F-1ADD-1769-404C61DD16EE}"/>
                </a:ext>
              </a:extLst>
            </p:cNvPr>
            <p:cNvPicPr>
              <a:picLocks noChangeAspect="1"/>
            </p:cNvPicPr>
            <p:nvPr/>
          </p:nvPicPr>
          <p:blipFill rotWithShape="1">
            <a:blip r:embed="rId9" cstate="hqprint">
              <a:extLst>
                <a:ext uri="{28A0092B-C50C-407E-A947-70E740481C1C}">
                  <a14:useLocalDpi xmlns:a14="http://schemas.microsoft.com/office/drawing/2010/main" val="0"/>
                </a:ext>
              </a:extLst>
            </a:blip>
            <a:srcRect l="29390" t="5927" r="29945" b="16341"/>
            <a:stretch/>
          </p:blipFill>
          <p:spPr>
            <a:xfrm rot="1800000">
              <a:off x="1148902" y="1356902"/>
              <a:ext cx="640873" cy="631996"/>
            </a:xfrm>
            <a:prstGeom prst="rect">
              <a:avLst/>
            </a:prstGeom>
          </p:spPr>
        </p:pic>
        <p:pic>
          <p:nvPicPr>
            <p:cNvPr id="22" name="Picture 21" descr="A picture containing outdoor object, device&#10;&#10;Description automatically generated">
              <a:extLst>
                <a:ext uri="{FF2B5EF4-FFF2-40B4-BE49-F238E27FC236}">
                  <a16:creationId xmlns:a16="http://schemas.microsoft.com/office/drawing/2014/main" id="{C51AED03-F24B-D0F5-CF72-007961CA4E72}"/>
                </a:ext>
              </a:extLst>
            </p:cNvPr>
            <p:cNvPicPr>
              <a:picLocks noChangeAspect="1"/>
            </p:cNvPicPr>
            <p:nvPr/>
          </p:nvPicPr>
          <p:blipFill rotWithShape="1">
            <a:blip r:embed="rId10" cstate="hqprint">
              <a:extLst>
                <a:ext uri="{28A0092B-C50C-407E-A947-70E740481C1C}">
                  <a14:useLocalDpi xmlns:a14="http://schemas.microsoft.com/office/drawing/2010/main" val="0"/>
                </a:ext>
              </a:extLst>
            </a:blip>
            <a:srcRect l="27924" t="14982" r="26019" b="20219"/>
            <a:stretch/>
          </p:blipFill>
          <p:spPr>
            <a:xfrm rot="20700000">
              <a:off x="2968284" y="921450"/>
              <a:ext cx="381155" cy="276656"/>
            </a:xfrm>
            <a:prstGeom prst="rect">
              <a:avLst/>
            </a:prstGeom>
          </p:spPr>
        </p:pic>
        <p:pic>
          <p:nvPicPr>
            <p:cNvPr id="23" name="Picture 22" descr="A group of light bulbs&#10;&#10;Description automatically generated with low confidence">
              <a:extLst>
                <a:ext uri="{FF2B5EF4-FFF2-40B4-BE49-F238E27FC236}">
                  <a16:creationId xmlns:a16="http://schemas.microsoft.com/office/drawing/2014/main" id="{E4FD0AB4-4631-E2CA-DE06-128FEBB1EC8C}"/>
                </a:ext>
              </a:extLst>
            </p:cNvPr>
            <p:cNvPicPr>
              <a:picLocks noChangeAspect="1"/>
            </p:cNvPicPr>
            <p:nvPr/>
          </p:nvPicPr>
          <p:blipFill rotWithShape="1">
            <a:blip r:embed="rId11" cstate="hqprint">
              <a:extLst>
                <a:ext uri="{28A0092B-C50C-407E-A947-70E740481C1C}">
                  <a14:useLocalDpi xmlns:a14="http://schemas.microsoft.com/office/drawing/2010/main" val="0"/>
                </a:ext>
              </a:extLst>
            </a:blip>
            <a:srcRect l="28090" t="5927" r="33779" b="21931"/>
            <a:stretch/>
          </p:blipFill>
          <p:spPr>
            <a:xfrm rot="21343078">
              <a:off x="2343382" y="1118444"/>
              <a:ext cx="528511" cy="515855"/>
            </a:xfrm>
            <a:prstGeom prst="rect">
              <a:avLst/>
            </a:prstGeom>
          </p:spPr>
        </p:pic>
      </p:grpSp>
      <p:sp>
        <p:nvSpPr>
          <p:cNvPr id="24" name="Title 1">
            <a:extLst>
              <a:ext uri="{FF2B5EF4-FFF2-40B4-BE49-F238E27FC236}">
                <a16:creationId xmlns:a16="http://schemas.microsoft.com/office/drawing/2014/main" id="{BF406D39-9F7D-D783-E9C5-7E1D2E104E20}"/>
              </a:ext>
            </a:extLst>
          </p:cNvPr>
          <p:cNvSpPr txBox="1">
            <a:spLocks/>
          </p:cNvSpPr>
          <p:nvPr/>
        </p:nvSpPr>
        <p:spPr>
          <a:xfrm>
            <a:off x="259883" y="434108"/>
            <a:ext cx="11569729" cy="895927"/>
          </a:xfrm>
          <a:prstGeom prst="rect">
            <a:avLst/>
          </a:prstGeom>
        </p:spPr>
        <p:txBody>
          <a:bodyPr/>
          <a:lstStyle>
            <a:lvl1pPr algn="l" defTabSz="914400" rtl="0" eaLnBrk="1" latinLnBrk="0" hangingPunct="1">
              <a:lnSpc>
                <a:spcPct val="85000"/>
              </a:lnSpc>
              <a:spcBef>
                <a:spcPct val="0"/>
              </a:spcBef>
              <a:buNone/>
              <a:defRPr sz="3600" b="1" kern="1200" spc="50" baseline="0">
                <a:solidFill>
                  <a:schemeClr val="tx1"/>
                </a:solidFill>
                <a:latin typeface="+mj-lt"/>
                <a:ea typeface="+mj-ea"/>
                <a:cs typeface="+mj-cs"/>
              </a:defRPr>
            </a:lvl1pPr>
          </a:lstStyle>
          <a:p>
            <a:r>
              <a:rPr lang="en-CA" b="0" dirty="0">
                <a:latin typeface="Gill Sans MT" panose="020B0502020104020203" pitchFamily="34" charset="0"/>
              </a:rPr>
              <a:t>Research Context in a Nutshell</a:t>
            </a:r>
          </a:p>
        </p:txBody>
      </p:sp>
      <p:sp>
        <p:nvSpPr>
          <p:cNvPr id="26" name="Oval 25">
            <a:extLst>
              <a:ext uri="{FF2B5EF4-FFF2-40B4-BE49-F238E27FC236}">
                <a16:creationId xmlns:a16="http://schemas.microsoft.com/office/drawing/2014/main" id="{09A5DC26-A2C8-13C1-92AD-D90DFD176341}"/>
              </a:ext>
            </a:extLst>
          </p:cNvPr>
          <p:cNvSpPr/>
          <p:nvPr/>
        </p:nvSpPr>
        <p:spPr>
          <a:xfrm>
            <a:off x="1595162" y="2972665"/>
            <a:ext cx="1295672" cy="129567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CA" sz="1500" dirty="0"/>
              <a:t>Input</a:t>
            </a:r>
          </a:p>
          <a:p>
            <a:pPr algn="ctr"/>
            <a:r>
              <a:rPr lang="en-CA" sz="1500" dirty="0"/>
              <a:t>System</a:t>
            </a:r>
          </a:p>
        </p:txBody>
      </p:sp>
      <p:sp>
        <p:nvSpPr>
          <p:cNvPr id="29" name="Oval 28">
            <a:extLst>
              <a:ext uri="{FF2B5EF4-FFF2-40B4-BE49-F238E27FC236}">
                <a16:creationId xmlns:a16="http://schemas.microsoft.com/office/drawing/2014/main" id="{3242C218-89D4-5C42-28A7-EB235A64DC36}"/>
              </a:ext>
            </a:extLst>
          </p:cNvPr>
          <p:cNvSpPr/>
          <p:nvPr/>
        </p:nvSpPr>
        <p:spPr>
          <a:xfrm>
            <a:off x="9614006" y="2977818"/>
            <a:ext cx="1295672" cy="129567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CA" sz="1500" dirty="0"/>
              <a:t>Vibronic</a:t>
            </a:r>
          </a:p>
          <a:p>
            <a:pPr algn="ctr"/>
            <a:r>
              <a:rPr lang="en-CA" sz="1500" dirty="0"/>
              <a:t>Spectra</a:t>
            </a:r>
          </a:p>
        </p:txBody>
      </p:sp>
      <p:cxnSp>
        <p:nvCxnSpPr>
          <p:cNvPr id="84" name="Straight Arrow Connector 83">
            <a:extLst>
              <a:ext uri="{FF2B5EF4-FFF2-40B4-BE49-F238E27FC236}">
                <a16:creationId xmlns:a16="http://schemas.microsoft.com/office/drawing/2014/main" id="{023B512F-F200-0EDB-58E0-8B2A16DC11D3}"/>
              </a:ext>
            </a:extLst>
          </p:cNvPr>
          <p:cNvCxnSpPr>
            <a:cxnSpLocks/>
            <a:stCxn id="26" idx="6"/>
            <a:endCxn id="4" idx="1"/>
          </p:cNvCxnSpPr>
          <p:nvPr/>
        </p:nvCxnSpPr>
        <p:spPr>
          <a:xfrm>
            <a:off x="2890834" y="3620501"/>
            <a:ext cx="92457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90" name="Picture 2" descr="Picture">
            <a:extLst>
              <a:ext uri="{FF2B5EF4-FFF2-40B4-BE49-F238E27FC236}">
                <a16:creationId xmlns:a16="http://schemas.microsoft.com/office/drawing/2014/main" id="{79293053-DDB1-5B9B-960C-EB507D9660A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63058" y="935912"/>
            <a:ext cx="1052845" cy="1052845"/>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91" name="Picture 90">
            <a:extLst>
              <a:ext uri="{FF2B5EF4-FFF2-40B4-BE49-F238E27FC236}">
                <a16:creationId xmlns:a16="http://schemas.microsoft.com/office/drawing/2014/main" id="{DB6850FE-6352-BC86-565A-646F237540A6}"/>
              </a:ext>
            </a:extLst>
          </p:cNvPr>
          <p:cNvPicPr>
            <a:picLocks noChangeAspect="1"/>
          </p:cNvPicPr>
          <p:nvPr/>
        </p:nvPicPr>
        <p:blipFill>
          <a:blip r:embed="rId13"/>
          <a:stretch>
            <a:fillRect/>
          </a:stretch>
        </p:blipFill>
        <p:spPr>
          <a:xfrm>
            <a:off x="7054643" y="1080856"/>
            <a:ext cx="1327295" cy="798478"/>
          </a:xfrm>
          <a:prstGeom prst="rect">
            <a:avLst/>
          </a:prstGeom>
        </p:spPr>
      </p:pic>
      <p:sp>
        <p:nvSpPr>
          <p:cNvPr id="40" name="Frame 39">
            <a:extLst>
              <a:ext uri="{FF2B5EF4-FFF2-40B4-BE49-F238E27FC236}">
                <a16:creationId xmlns:a16="http://schemas.microsoft.com/office/drawing/2014/main" id="{657A6756-A865-77F2-2E85-B6EEC7493B8B}"/>
              </a:ext>
            </a:extLst>
          </p:cNvPr>
          <p:cNvSpPr/>
          <p:nvPr/>
        </p:nvSpPr>
        <p:spPr>
          <a:xfrm>
            <a:off x="119386" y="946301"/>
            <a:ext cx="5909254" cy="5429427"/>
          </a:xfrm>
          <a:prstGeom prst="frame">
            <a:avLst>
              <a:gd name="adj1" fmla="val 1746"/>
            </a:avLst>
          </a:prstGeom>
          <a:solidFill>
            <a:srgbClr val="F4B18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Frame 40">
            <a:extLst>
              <a:ext uri="{FF2B5EF4-FFF2-40B4-BE49-F238E27FC236}">
                <a16:creationId xmlns:a16="http://schemas.microsoft.com/office/drawing/2014/main" id="{F111A822-5D54-F93B-363E-5BDF903FAF2C}"/>
              </a:ext>
            </a:extLst>
          </p:cNvPr>
          <p:cNvSpPr/>
          <p:nvPr/>
        </p:nvSpPr>
        <p:spPr>
          <a:xfrm>
            <a:off x="6165645" y="946300"/>
            <a:ext cx="5707286" cy="5429427"/>
          </a:xfrm>
          <a:prstGeom prst="frame">
            <a:avLst>
              <a:gd name="adj1" fmla="val 1746"/>
            </a:avLst>
          </a:prstGeom>
          <a:solidFill>
            <a:schemeClr val="accent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solidFill>
            </a:endParaRPr>
          </a:p>
        </p:txBody>
      </p:sp>
      <p:sp>
        <p:nvSpPr>
          <p:cNvPr id="42" name="TextBox 41">
            <a:extLst>
              <a:ext uri="{FF2B5EF4-FFF2-40B4-BE49-F238E27FC236}">
                <a16:creationId xmlns:a16="http://schemas.microsoft.com/office/drawing/2014/main" id="{3EFB8580-0785-0736-D95C-C35F7350A2B8}"/>
              </a:ext>
            </a:extLst>
          </p:cNvPr>
          <p:cNvSpPr txBox="1"/>
          <p:nvPr/>
        </p:nvSpPr>
        <p:spPr>
          <a:xfrm>
            <a:off x="278676" y="5438428"/>
            <a:ext cx="3074446" cy="584775"/>
          </a:xfrm>
          <a:prstGeom prst="rect">
            <a:avLst/>
          </a:prstGeom>
          <a:noFill/>
        </p:spPr>
        <p:txBody>
          <a:bodyPr wrap="square" rtlCol="0">
            <a:spAutoFit/>
          </a:bodyPr>
          <a:lstStyle/>
          <a:p>
            <a:pPr algn="ctr"/>
            <a:r>
              <a:rPr lang="en-CA" sz="3200" dirty="0">
                <a:solidFill>
                  <a:srgbClr val="F4B183"/>
                </a:solidFill>
                <a:ea typeface="Verdana" panose="020B0604030504040204" pitchFamily="34" charset="0"/>
              </a:rPr>
              <a:t>Previous work</a:t>
            </a:r>
            <a:endParaRPr lang="en-CA" sz="3200" dirty="0">
              <a:solidFill>
                <a:srgbClr val="F4B183"/>
              </a:solidFill>
            </a:endParaRPr>
          </a:p>
        </p:txBody>
      </p:sp>
      <p:sp>
        <p:nvSpPr>
          <p:cNvPr id="43" name="TextBox 42">
            <a:extLst>
              <a:ext uri="{FF2B5EF4-FFF2-40B4-BE49-F238E27FC236}">
                <a16:creationId xmlns:a16="http://schemas.microsoft.com/office/drawing/2014/main" id="{3878B375-CA01-83A0-4019-39A3911FECE6}"/>
              </a:ext>
            </a:extLst>
          </p:cNvPr>
          <p:cNvSpPr txBox="1"/>
          <p:nvPr/>
        </p:nvSpPr>
        <p:spPr>
          <a:xfrm>
            <a:off x="9245544" y="5427886"/>
            <a:ext cx="2414703" cy="584775"/>
          </a:xfrm>
          <a:prstGeom prst="rect">
            <a:avLst/>
          </a:prstGeom>
          <a:noFill/>
        </p:spPr>
        <p:txBody>
          <a:bodyPr wrap="square" rtlCol="0">
            <a:spAutoFit/>
          </a:bodyPr>
          <a:lstStyle/>
          <a:p>
            <a:pPr algn="ctr"/>
            <a:r>
              <a:rPr lang="en-CA" sz="3200" dirty="0">
                <a:solidFill>
                  <a:schemeClr val="accent1">
                    <a:lumMod val="75000"/>
                  </a:schemeClr>
                </a:solidFill>
                <a:ea typeface="Verdana" panose="020B0604030504040204" pitchFamily="34" charset="0"/>
              </a:rPr>
              <a:t>Motivation</a:t>
            </a:r>
            <a:endParaRPr lang="en-CA" sz="3200" dirty="0">
              <a:solidFill>
                <a:schemeClr val="accent3"/>
              </a:solidFill>
            </a:endParaRPr>
          </a:p>
        </p:txBody>
      </p:sp>
      <p:sp>
        <p:nvSpPr>
          <p:cNvPr id="27" name="Oval 26">
            <a:extLst>
              <a:ext uri="{FF2B5EF4-FFF2-40B4-BE49-F238E27FC236}">
                <a16:creationId xmlns:a16="http://schemas.microsoft.com/office/drawing/2014/main" id="{A7FAD3A7-9C12-7DF1-C435-C0A566CE6921}"/>
              </a:ext>
            </a:extLst>
          </p:cNvPr>
          <p:cNvSpPr/>
          <p:nvPr/>
        </p:nvSpPr>
        <p:spPr>
          <a:xfrm>
            <a:off x="4046603" y="2166160"/>
            <a:ext cx="1295672" cy="129567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500" dirty="0"/>
              <a:t>Santoro Protocol</a:t>
            </a:r>
          </a:p>
        </p:txBody>
      </p:sp>
      <p:sp>
        <p:nvSpPr>
          <p:cNvPr id="30" name="Oval 29">
            <a:extLst>
              <a:ext uri="{FF2B5EF4-FFF2-40B4-BE49-F238E27FC236}">
                <a16:creationId xmlns:a16="http://schemas.microsoft.com/office/drawing/2014/main" id="{987DF175-D505-E65E-C358-FC7C8964BF62}"/>
              </a:ext>
            </a:extLst>
          </p:cNvPr>
          <p:cNvSpPr/>
          <p:nvPr/>
        </p:nvSpPr>
        <p:spPr>
          <a:xfrm>
            <a:off x="7046300" y="2167127"/>
            <a:ext cx="1295672" cy="129567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500" dirty="0"/>
              <a:t>MCTDH</a:t>
            </a:r>
          </a:p>
        </p:txBody>
      </p:sp>
      <p:sp>
        <p:nvSpPr>
          <p:cNvPr id="32" name="TextBox 31">
            <a:extLst>
              <a:ext uri="{FF2B5EF4-FFF2-40B4-BE49-F238E27FC236}">
                <a16:creationId xmlns:a16="http://schemas.microsoft.com/office/drawing/2014/main" id="{4300D4FC-F53E-17BA-8B41-214988F11DFA}"/>
              </a:ext>
            </a:extLst>
          </p:cNvPr>
          <p:cNvSpPr txBox="1"/>
          <p:nvPr/>
        </p:nvSpPr>
        <p:spPr>
          <a:xfrm>
            <a:off x="255845" y="4312153"/>
            <a:ext cx="1714248" cy="1477328"/>
          </a:xfrm>
          <a:prstGeom prst="rect">
            <a:avLst/>
          </a:prstGeom>
          <a:noFill/>
        </p:spPr>
        <p:txBody>
          <a:bodyPr wrap="square">
            <a:spAutoFit/>
          </a:bodyPr>
          <a:lstStyle/>
          <a:p>
            <a:r>
              <a:rPr lang="en-US" altLang="zh-CN" dirty="0"/>
              <a:t>Nooijen Lab</a:t>
            </a:r>
          </a:p>
          <a:p>
            <a:endParaRPr lang="en-US" altLang="zh-CN" dirty="0"/>
          </a:p>
          <a:p>
            <a:pPr marL="285750" indent="-285750">
              <a:buFont typeface="Wingdings" panose="05000000000000000000" pitchFamily="2" charset="2"/>
              <a:buChar char="§"/>
            </a:pPr>
            <a:endParaRPr lang="en-US" altLang="zh-CN" dirty="0"/>
          </a:p>
          <a:p>
            <a:endParaRPr lang="en-US" altLang="zh-CN" dirty="0"/>
          </a:p>
          <a:p>
            <a:endParaRPr lang="en-US" altLang="zh-CN" dirty="0"/>
          </a:p>
        </p:txBody>
      </p:sp>
      <p:cxnSp>
        <p:nvCxnSpPr>
          <p:cNvPr id="44" name="Straight Arrow Connector 43">
            <a:extLst>
              <a:ext uri="{FF2B5EF4-FFF2-40B4-BE49-F238E27FC236}">
                <a16:creationId xmlns:a16="http://schemas.microsoft.com/office/drawing/2014/main" id="{93B7DE4C-C700-7F68-942F-9B0B733C2A7F}"/>
              </a:ext>
            </a:extLst>
          </p:cNvPr>
          <p:cNvCxnSpPr>
            <a:cxnSpLocks/>
            <a:stCxn id="4" idx="3"/>
            <a:endCxn id="35" idx="1"/>
          </p:cNvCxnSpPr>
          <p:nvPr/>
        </p:nvCxnSpPr>
        <p:spPr>
          <a:xfrm flipV="1">
            <a:off x="5563553" y="3619022"/>
            <a:ext cx="1256512" cy="14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ABA42F3A-6B1A-0431-3699-1F9962896F84}"/>
              </a:ext>
            </a:extLst>
          </p:cNvPr>
          <p:cNvCxnSpPr>
            <a:cxnSpLocks/>
            <a:endCxn id="29" idx="2"/>
          </p:cNvCxnSpPr>
          <p:nvPr/>
        </p:nvCxnSpPr>
        <p:spPr>
          <a:xfrm>
            <a:off x="8562028" y="3615917"/>
            <a:ext cx="1051978" cy="973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31" name="Group 30">
            <a:extLst>
              <a:ext uri="{FF2B5EF4-FFF2-40B4-BE49-F238E27FC236}">
                <a16:creationId xmlns:a16="http://schemas.microsoft.com/office/drawing/2014/main" id="{D8A0A30D-C517-3C4C-9511-20E6D9126A14}"/>
              </a:ext>
            </a:extLst>
          </p:cNvPr>
          <p:cNvGrpSpPr/>
          <p:nvPr/>
        </p:nvGrpSpPr>
        <p:grpSpPr>
          <a:xfrm>
            <a:off x="6978381" y="3760674"/>
            <a:ext cx="1479818" cy="2394610"/>
            <a:chOff x="6978382" y="3664317"/>
            <a:chExt cx="1479818" cy="2394610"/>
          </a:xfrm>
        </p:grpSpPr>
        <p:sp>
          <p:nvSpPr>
            <p:cNvPr id="54" name="Oval 53">
              <a:extLst>
                <a:ext uri="{FF2B5EF4-FFF2-40B4-BE49-F238E27FC236}">
                  <a16:creationId xmlns:a16="http://schemas.microsoft.com/office/drawing/2014/main" id="{8ADE4E11-B67E-98EA-1ABE-43562D35081A}"/>
                </a:ext>
              </a:extLst>
            </p:cNvPr>
            <p:cNvSpPr/>
            <p:nvPr/>
          </p:nvSpPr>
          <p:spPr>
            <a:xfrm>
              <a:off x="7046300" y="3664317"/>
              <a:ext cx="1295672" cy="1295672"/>
            </a:xfrm>
            <a:prstGeom prst="ellipse">
              <a:avLst/>
            </a:prstGeom>
            <a:solidFill>
              <a:srgbClr val="FC0D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VECC</a:t>
              </a:r>
            </a:p>
          </p:txBody>
        </p:sp>
        <p:sp>
          <p:nvSpPr>
            <p:cNvPr id="47" name="TextBox 46">
              <a:extLst>
                <a:ext uri="{FF2B5EF4-FFF2-40B4-BE49-F238E27FC236}">
                  <a16:creationId xmlns:a16="http://schemas.microsoft.com/office/drawing/2014/main" id="{7FB849D0-A204-D901-5B3D-C4CB60205E64}"/>
                </a:ext>
              </a:extLst>
            </p:cNvPr>
            <p:cNvSpPr txBox="1"/>
            <p:nvPr/>
          </p:nvSpPr>
          <p:spPr>
            <a:xfrm>
              <a:off x="6978382" y="4581599"/>
              <a:ext cx="1479818" cy="1477328"/>
            </a:xfrm>
            <a:prstGeom prst="rect">
              <a:avLst/>
            </a:prstGeom>
            <a:noFill/>
          </p:spPr>
          <p:txBody>
            <a:bodyPr wrap="square">
              <a:spAutoFit/>
            </a:bodyPr>
            <a:lstStyle/>
            <a:p>
              <a:r>
                <a:rPr lang="en-US" altLang="zh-CN" dirty="0"/>
                <a:t>Nooijen Lab</a:t>
              </a:r>
            </a:p>
            <a:p>
              <a:endParaRPr lang="en-US" altLang="zh-CN" dirty="0"/>
            </a:p>
            <a:p>
              <a:pPr marL="285750" indent="-285750">
                <a:buFont typeface="Wingdings" panose="05000000000000000000" pitchFamily="2" charset="2"/>
                <a:buChar char="§"/>
              </a:pPr>
              <a:endParaRPr lang="en-US" altLang="zh-CN" dirty="0"/>
            </a:p>
            <a:p>
              <a:endParaRPr lang="en-US" altLang="zh-CN" dirty="0"/>
            </a:p>
            <a:p>
              <a:endParaRPr lang="en-US" altLang="zh-CN" dirty="0"/>
            </a:p>
          </p:txBody>
        </p:sp>
      </p:grpSp>
      <p:sp>
        <p:nvSpPr>
          <p:cNvPr id="49" name="TextBox 48">
            <a:extLst>
              <a:ext uri="{FF2B5EF4-FFF2-40B4-BE49-F238E27FC236}">
                <a16:creationId xmlns:a16="http://schemas.microsoft.com/office/drawing/2014/main" id="{E32CFB1F-4365-9A54-C0E7-BED2CDE1CB49}"/>
              </a:ext>
            </a:extLst>
          </p:cNvPr>
          <p:cNvSpPr txBox="1"/>
          <p:nvPr/>
        </p:nvSpPr>
        <p:spPr>
          <a:xfrm>
            <a:off x="5340396" y="3296491"/>
            <a:ext cx="1741986" cy="1754326"/>
          </a:xfrm>
          <a:prstGeom prst="rect">
            <a:avLst/>
          </a:prstGeom>
          <a:noFill/>
        </p:spPr>
        <p:txBody>
          <a:bodyPr wrap="square">
            <a:spAutoFit/>
          </a:bodyPr>
          <a:lstStyle/>
          <a:p>
            <a:pPr algn="ctr"/>
            <a:r>
              <a:rPr lang="en-US" altLang="zh-CN" dirty="0"/>
              <a:t>Vibronic Model</a:t>
            </a:r>
          </a:p>
          <a:p>
            <a:endParaRPr lang="en-US" altLang="zh-CN" dirty="0"/>
          </a:p>
          <a:p>
            <a:pPr marL="285750" indent="-285750">
              <a:buFont typeface="Wingdings" panose="05000000000000000000" pitchFamily="2" charset="2"/>
              <a:buChar char="§"/>
            </a:pPr>
            <a:endParaRPr lang="en-US" altLang="zh-CN" dirty="0"/>
          </a:p>
          <a:p>
            <a:endParaRPr lang="en-US" altLang="zh-CN" dirty="0"/>
          </a:p>
          <a:p>
            <a:endParaRPr lang="en-US" altLang="zh-CN" dirty="0"/>
          </a:p>
        </p:txBody>
      </p:sp>
      <p:sp>
        <p:nvSpPr>
          <p:cNvPr id="39" name="Footer Placeholder 3">
            <a:extLst>
              <a:ext uri="{FF2B5EF4-FFF2-40B4-BE49-F238E27FC236}">
                <a16:creationId xmlns:a16="http://schemas.microsoft.com/office/drawing/2014/main" id="{B7FFF39D-C85D-0FEA-A5DB-E072A207FB3B}"/>
              </a:ext>
            </a:extLst>
          </p:cNvPr>
          <p:cNvSpPr>
            <a:spLocks noGrp="1"/>
          </p:cNvSpPr>
          <p:nvPr>
            <p:ph type="ftr" sz="quarter" idx="11"/>
          </p:nvPr>
        </p:nvSpPr>
        <p:spPr>
          <a:xfrm>
            <a:off x="259882" y="6335309"/>
            <a:ext cx="5226517" cy="250337"/>
          </a:xfrm>
        </p:spPr>
        <p:txBody>
          <a:bodyPr/>
          <a:lstStyle/>
          <a:p>
            <a:r>
              <a:rPr lang="en-US" dirty="0"/>
              <a:t>CHEM 794 Seminar</a:t>
            </a:r>
          </a:p>
        </p:txBody>
      </p:sp>
    </p:spTree>
    <p:extLst>
      <p:ext uri="{BB962C8B-B14F-4D97-AF65-F5344CB8AC3E}">
        <p14:creationId xmlns:p14="http://schemas.microsoft.com/office/powerpoint/2010/main" val="96444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p:bldP spid="4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11C5E7B-8792-BE4E-206A-1B1ED7395CAE}"/>
              </a:ext>
            </a:extLst>
          </p:cNvPr>
          <p:cNvPicPr>
            <a:picLocks noChangeAspect="1"/>
          </p:cNvPicPr>
          <p:nvPr/>
        </p:nvPicPr>
        <p:blipFill rotWithShape="1">
          <a:blip r:embed="rId3"/>
          <a:srcRect r="54506" b="12470"/>
          <a:stretch/>
        </p:blipFill>
        <p:spPr>
          <a:xfrm>
            <a:off x="1089804" y="3357475"/>
            <a:ext cx="3232675" cy="2926383"/>
          </a:xfrm>
          <a:prstGeom prst="rect">
            <a:avLst/>
          </a:prstGeom>
        </p:spPr>
      </p:pic>
      <p:sp>
        <p:nvSpPr>
          <p:cNvPr id="3" name="Slide Number Placeholder 2">
            <a:extLst>
              <a:ext uri="{FF2B5EF4-FFF2-40B4-BE49-F238E27FC236}">
                <a16:creationId xmlns:a16="http://schemas.microsoft.com/office/drawing/2014/main" id="{74937BD2-CB12-327F-223E-4FB9172FADAA}"/>
              </a:ext>
            </a:extLst>
          </p:cNvPr>
          <p:cNvSpPr>
            <a:spLocks noGrp="1"/>
          </p:cNvSpPr>
          <p:nvPr>
            <p:ph type="sldNum" sz="quarter" idx="12"/>
          </p:nvPr>
        </p:nvSpPr>
        <p:spPr/>
        <p:txBody>
          <a:bodyPr/>
          <a:lstStyle/>
          <a:p>
            <a:r>
              <a:rPr lang="en-US"/>
              <a:t>PAGE  </a:t>
            </a:r>
            <a:fld id="{93005692-73BE-493E-93AB-ECD6027A7652}" type="slidenum">
              <a:rPr lang="en-US" smtClean="0"/>
              <a:pPr/>
              <a:t>26</a:t>
            </a:fld>
            <a:endParaRPr lang="en-US" dirty="0"/>
          </a:p>
        </p:txBody>
      </p:sp>
      <p:sp>
        <p:nvSpPr>
          <p:cNvPr id="7" name="Title 1">
            <a:extLst>
              <a:ext uri="{FF2B5EF4-FFF2-40B4-BE49-F238E27FC236}">
                <a16:creationId xmlns:a16="http://schemas.microsoft.com/office/drawing/2014/main" id="{1E80238E-C538-A337-3B34-B911D85A2AD4}"/>
              </a:ext>
            </a:extLst>
          </p:cNvPr>
          <p:cNvSpPr txBox="1">
            <a:spLocks/>
          </p:cNvSpPr>
          <p:nvPr/>
        </p:nvSpPr>
        <p:spPr>
          <a:xfrm>
            <a:off x="249102" y="604454"/>
            <a:ext cx="10610383" cy="58260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3600" b="1" kern="1200" spc="50" baseline="0">
                <a:solidFill>
                  <a:schemeClr val="tx1"/>
                </a:solidFill>
                <a:latin typeface="Gill Sans MT" panose="020B0502020104020203" pitchFamily="34" charset="0"/>
                <a:ea typeface="+mj-ea"/>
                <a:cs typeface="+mj-cs"/>
              </a:defRPr>
            </a:lvl1pPr>
          </a:lstStyle>
          <a:p>
            <a:r>
              <a:rPr lang="en-US" altLang="zh-CN" sz="3200" b="0" dirty="0">
                <a:highlight>
                  <a:srgbClr val="FFFFFF"/>
                </a:highlight>
              </a:rPr>
              <a:t>Non-adiabatic Dynamics: MCTDH Approach Characteristics </a:t>
            </a:r>
            <a:endParaRPr lang="zh-CN" altLang="en-US" sz="3200" dirty="0">
              <a:highlight>
                <a:srgbClr val="FFFFFF"/>
              </a:highlight>
            </a:endParaRPr>
          </a:p>
        </p:txBody>
      </p:sp>
      <p:sp>
        <p:nvSpPr>
          <p:cNvPr id="9" name="TextBox 8">
            <a:extLst>
              <a:ext uri="{FF2B5EF4-FFF2-40B4-BE49-F238E27FC236}">
                <a16:creationId xmlns:a16="http://schemas.microsoft.com/office/drawing/2014/main" id="{3440C370-C3F2-4380-8BEA-0895053CCC2B}"/>
              </a:ext>
            </a:extLst>
          </p:cNvPr>
          <p:cNvSpPr txBox="1"/>
          <p:nvPr/>
        </p:nvSpPr>
        <p:spPr>
          <a:xfrm>
            <a:off x="121633" y="1387222"/>
            <a:ext cx="12070367" cy="2031325"/>
          </a:xfrm>
          <a:prstGeom prst="rect">
            <a:avLst/>
          </a:prstGeom>
          <a:noFill/>
        </p:spPr>
        <p:txBody>
          <a:bodyPr wrap="square">
            <a:spAutoFit/>
          </a:bodyPr>
          <a:lstStyle/>
          <a:p>
            <a:pPr marL="285750" indent="-285750">
              <a:buFont typeface="Wingdings" panose="05000000000000000000" pitchFamily="2" charset="2"/>
              <a:buChar char="§"/>
            </a:pPr>
            <a:r>
              <a:rPr lang="en-US" altLang="zh-CN" dirty="0"/>
              <a:t>Multi-configurational Time Dependent Hartree (</a:t>
            </a:r>
            <a:r>
              <a:rPr lang="en-US" altLang="zh-CN" b="1" dirty="0"/>
              <a:t>MCTDH</a:t>
            </a:r>
            <a:r>
              <a:rPr lang="en-US" altLang="zh-CN" dirty="0"/>
              <a:t>) is an approach for non-adiabatic dynamics simulations</a:t>
            </a:r>
          </a:p>
          <a:p>
            <a:pPr marL="285750" indent="-285750">
              <a:buFont typeface="Wingdings" panose="05000000000000000000" pitchFamily="2" charset="2"/>
              <a:buChar char="§"/>
            </a:pPr>
            <a:endParaRPr lang="en-US" altLang="zh-CN" dirty="0"/>
          </a:p>
          <a:p>
            <a:pPr marL="742950" lvl="1" indent="-285750">
              <a:buFont typeface="Wingdings" panose="05000000000000000000" pitchFamily="2" charset="2"/>
              <a:buChar char="§"/>
            </a:pPr>
            <a:r>
              <a:rPr lang="en-US" altLang="zh-CN" dirty="0"/>
              <a:t>Conventional gold standard in quantum chemistry, used for 3 decades</a:t>
            </a:r>
          </a:p>
          <a:p>
            <a:pPr marL="742950" lvl="1" indent="-285750">
              <a:buFont typeface="Wingdings" panose="05000000000000000000" pitchFamily="2" charset="2"/>
              <a:buChar char="§"/>
            </a:pPr>
            <a:endParaRPr lang="en-US" altLang="zh-CN" dirty="0"/>
          </a:p>
          <a:p>
            <a:pPr marL="285750" indent="-285750">
              <a:buFont typeface="Wingdings" panose="05000000000000000000" pitchFamily="2" charset="2"/>
              <a:buChar char="§"/>
            </a:pPr>
            <a:r>
              <a:rPr lang="en-US" altLang="zh-CN" dirty="0"/>
              <a:t>MCTDH is a very accurate technique that converges onto non-relativistic S.E. solution</a:t>
            </a:r>
          </a:p>
          <a:p>
            <a:pPr marL="285750" indent="-285750">
              <a:buFont typeface="Wingdings" panose="05000000000000000000" pitchFamily="2" charset="2"/>
              <a:buChar char="§"/>
            </a:pPr>
            <a:endParaRPr lang="en-US" altLang="zh-CN" dirty="0"/>
          </a:p>
          <a:p>
            <a:pPr marL="285750" indent="-285750">
              <a:buFont typeface="Wingdings" panose="05000000000000000000" pitchFamily="2" charset="2"/>
              <a:buChar char="§"/>
            </a:pPr>
            <a:r>
              <a:rPr lang="en-US" altLang="zh-CN" dirty="0"/>
              <a:t>Can take in vibronic model input, propagate wave packet on E.S. surface using quantum dynamics</a:t>
            </a:r>
          </a:p>
        </p:txBody>
      </p:sp>
      <p:grpSp>
        <p:nvGrpSpPr>
          <p:cNvPr id="8" name="Group 7">
            <a:extLst>
              <a:ext uri="{FF2B5EF4-FFF2-40B4-BE49-F238E27FC236}">
                <a16:creationId xmlns:a16="http://schemas.microsoft.com/office/drawing/2014/main" id="{8D9851D4-8580-C004-E67A-1C31B2ABA266}"/>
              </a:ext>
            </a:extLst>
          </p:cNvPr>
          <p:cNvGrpSpPr/>
          <p:nvPr/>
        </p:nvGrpSpPr>
        <p:grpSpPr>
          <a:xfrm>
            <a:off x="1710701" y="3757798"/>
            <a:ext cx="449880" cy="336703"/>
            <a:chOff x="2289500" y="4138586"/>
            <a:chExt cx="449880" cy="336703"/>
          </a:xfrm>
        </p:grpSpPr>
        <p:sp>
          <p:nvSpPr>
            <p:cNvPr id="12" name="Rectangle: Rounded Corners 11">
              <a:extLst>
                <a:ext uri="{FF2B5EF4-FFF2-40B4-BE49-F238E27FC236}">
                  <a16:creationId xmlns:a16="http://schemas.microsoft.com/office/drawing/2014/main" id="{63AE2547-C148-70A6-601D-BCD0F37F362F}"/>
                </a:ext>
              </a:extLst>
            </p:cNvPr>
            <p:cNvSpPr/>
            <p:nvPr/>
          </p:nvSpPr>
          <p:spPr>
            <a:xfrm>
              <a:off x="2289500" y="4138586"/>
              <a:ext cx="449880" cy="336703"/>
            </a:xfrm>
            <a:prstGeom prst="roundRect">
              <a:avLst>
                <a:gd name="adj" fmla="val 5445"/>
              </a:avLst>
            </a:prstGeom>
            <a:solidFill>
              <a:srgbClr val="8080CC"/>
            </a:solidFill>
            <a:ln>
              <a:noFill/>
            </a:ln>
            <a:effectLst>
              <a:outerShdw blurRad="177800" dist="38100" dir="8100000" algn="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Picture 12" descr="Icon&#10;&#10;Description automatically generated with low confidence">
              <a:extLst>
                <a:ext uri="{FF2B5EF4-FFF2-40B4-BE49-F238E27FC236}">
                  <a16:creationId xmlns:a16="http://schemas.microsoft.com/office/drawing/2014/main" id="{5ED6D942-5481-87ED-37CF-CEB41B781975}"/>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24019" t="2018" r="21065" b="25882"/>
            <a:stretch/>
          </p:blipFill>
          <p:spPr>
            <a:xfrm>
              <a:off x="2289500" y="4170573"/>
              <a:ext cx="449880" cy="304716"/>
            </a:xfrm>
            <a:prstGeom prst="rect">
              <a:avLst/>
            </a:prstGeom>
          </p:spPr>
        </p:pic>
      </p:grpSp>
      <p:grpSp>
        <p:nvGrpSpPr>
          <p:cNvPr id="16" name="Group 15">
            <a:extLst>
              <a:ext uri="{FF2B5EF4-FFF2-40B4-BE49-F238E27FC236}">
                <a16:creationId xmlns:a16="http://schemas.microsoft.com/office/drawing/2014/main" id="{7F539CCB-5274-24AB-5C79-46FD001B9506}"/>
              </a:ext>
            </a:extLst>
          </p:cNvPr>
          <p:cNvGrpSpPr/>
          <p:nvPr/>
        </p:nvGrpSpPr>
        <p:grpSpPr>
          <a:xfrm>
            <a:off x="6367917" y="4820666"/>
            <a:ext cx="4026842" cy="688031"/>
            <a:chOff x="603222" y="3793604"/>
            <a:chExt cx="4026842" cy="688031"/>
          </a:xfrm>
        </p:grpSpPr>
        <p:pic>
          <p:nvPicPr>
            <p:cNvPr id="14" name="Picture 13">
              <a:extLst>
                <a:ext uri="{FF2B5EF4-FFF2-40B4-BE49-F238E27FC236}">
                  <a16:creationId xmlns:a16="http://schemas.microsoft.com/office/drawing/2014/main" id="{BE64E1E7-72D5-0680-9702-A3C4B0789E29}"/>
                </a:ext>
              </a:extLst>
            </p:cNvPr>
            <p:cNvPicPr>
              <a:picLocks noChangeAspect="1"/>
            </p:cNvPicPr>
            <p:nvPr/>
          </p:nvPicPr>
          <p:blipFill rotWithShape="1">
            <a:blip r:embed="rId5"/>
            <a:srcRect l="22419"/>
            <a:stretch/>
          </p:blipFill>
          <p:spPr>
            <a:xfrm>
              <a:off x="603222" y="3793604"/>
              <a:ext cx="4026842" cy="688031"/>
            </a:xfrm>
            <a:prstGeom prst="rect">
              <a:avLst/>
            </a:prstGeom>
          </p:spPr>
        </p:pic>
        <p:sp>
          <p:nvSpPr>
            <p:cNvPr id="15" name="TextBox 14">
              <a:extLst>
                <a:ext uri="{FF2B5EF4-FFF2-40B4-BE49-F238E27FC236}">
                  <a16:creationId xmlns:a16="http://schemas.microsoft.com/office/drawing/2014/main" id="{21CC4569-BF78-F2AA-005D-06405DE41622}"/>
                </a:ext>
              </a:extLst>
            </p:cNvPr>
            <p:cNvSpPr txBox="1"/>
            <p:nvPr/>
          </p:nvSpPr>
          <p:spPr>
            <a:xfrm>
              <a:off x="1227314" y="3799351"/>
              <a:ext cx="2237883" cy="369332"/>
            </a:xfrm>
            <a:prstGeom prst="rect">
              <a:avLst/>
            </a:prstGeom>
            <a:solidFill>
              <a:srgbClr val="FFFFFF"/>
            </a:solidFill>
          </p:spPr>
          <p:txBody>
            <a:bodyPr wrap="square" rtlCol="0">
              <a:spAutoFit/>
            </a:bodyPr>
            <a:lstStyle/>
            <a:p>
              <a:r>
                <a:rPr lang="en-US" altLang="zh-CN" dirty="0"/>
                <a:t>Fourier Transform</a:t>
              </a:r>
              <a:endParaRPr lang="zh-CN" altLang="en-US" dirty="0"/>
            </a:p>
          </p:txBody>
        </p:sp>
      </p:grpSp>
      <p:sp>
        <p:nvSpPr>
          <p:cNvPr id="18" name="Arrow: Right 17">
            <a:extLst>
              <a:ext uri="{FF2B5EF4-FFF2-40B4-BE49-F238E27FC236}">
                <a16:creationId xmlns:a16="http://schemas.microsoft.com/office/drawing/2014/main" id="{989E6A2F-2FAB-E0DC-9DDB-A101AC0ADEAE}"/>
              </a:ext>
            </a:extLst>
          </p:cNvPr>
          <p:cNvSpPr/>
          <p:nvPr/>
        </p:nvSpPr>
        <p:spPr>
          <a:xfrm>
            <a:off x="4081324" y="4697454"/>
            <a:ext cx="2014676" cy="996582"/>
          </a:xfrm>
          <a:prstGeom prst="right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pic>
        <p:nvPicPr>
          <p:cNvPr id="20" name="Picture 19">
            <a:extLst>
              <a:ext uri="{FF2B5EF4-FFF2-40B4-BE49-F238E27FC236}">
                <a16:creationId xmlns:a16="http://schemas.microsoft.com/office/drawing/2014/main" id="{8F23E158-8C90-C8AA-4F82-C688F0C816B8}"/>
              </a:ext>
            </a:extLst>
          </p:cNvPr>
          <p:cNvPicPr>
            <a:picLocks noChangeAspect="1"/>
          </p:cNvPicPr>
          <p:nvPr/>
        </p:nvPicPr>
        <p:blipFill>
          <a:blip r:embed="rId6"/>
          <a:stretch>
            <a:fillRect/>
          </a:stretch>
        </p:blipFill>
        <p:spPr>
          <a:xfrm>
            <a:off x="9373452" y="3716452"/>
            <a:ext cx="2215693" cy="1369971"/>
          </a:xfrm>
          <a:prstGeom prst="rect">
            <a:avLst/>
          </a:prstGeom>
        </p:spPr>
      </p:pic>
      <p:sp>
        <p:nvSpPr>
          <p:cNvPr id="23" name="Oval 22">
            <a:extLst>
              <a:ext uri="{FF2B5EF4-FFF2-40B4-BE49-F238E27FC236}">
                <a16:creationId xmlns:a16="http://schemas.microsoft.com/office/drawing/2014/main" id="{D0CAA82D-1D64-68F8-1A08-EAF552D77AF6}"/>
              </a:ext>
            </a:extLst>
          </p:cNvPr>
          <p:cNvSpPr/>
          <p:nvPr/>
        </p:nvSpPr>
        <p:spPr>
          <a:xfrm>
            <a:off x="10859486" y="303811"/>
            <a:ext cx="1083411" cy="1083411"/>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200" dirty="0"/>
              <a:t>MCTDH</a:t>
            </a:r>
          </a:p>
        </p:txBody>
      </p:sp>
      <p:sp>
        <p:nvSpPr>
          <p:cNvPr id="19" name="Footer Placeholder 3">
            <a:extLst>
              <a:ext uri="{FF2B5EF4-FFF2-40B4-BE49-F238E27FC236}">
                <a16:creationId xmlns:a16="http://schemas.microsoft.com/office/drawing/2014/main" id="{4FE9B7B5-E924-63AD-2F15-94A36E5E1544}"/>
              </a:ext>
            </a:extLst>
          </p:cNvPr>
          <p:cNvSpPr>
            <a:spLocks noGrp="1"/>
          </p:cNvSpPr>
          <p:nvPr>
            <p:ph type="ftr" sz="quarter" idx="11"/>
          </p:nvPr>
        </p:nvSpPr>
        <p:spPr>
          <a:xfrm>
            <a:off x="259882" y="6335309"/>
            <a:ext cx="5226517" cy="250337"/>
          </a:xfrm>
        </p:spPr>
        <p:txBody>
          <a:bodyPr/>
          <a:lstStyle/>
          <a:p>
            <a:r>
              <a:rPr lang="en-US" dirty="0"/>
              <a:t>CHEM 794 Seminar</a:t>
            </a:r>
          </a:p>
        </p:txBody>
      </p:sp>
    </p:spTree>
    <p:extLst>
      <p:ext uri="{BB962C8B-B14F-4D97-AF65-F5344CB8AC3E}">
        <p14:creationId xmlns:p14="http://schemas.microsoft.com/office/powerpoint/2010/main" val="3275270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482 0.00602 L 0.03633 0.10834 L 0.05586 0.13172 L 0.07331 0.12871 L 0.09336 0.14908 L 0.11081 0.17801 L 0.12605 0.17894 L 0.11836 0.1801 " pathEditMode="relative" rAng="0" ptsTypes="AAAAAAAA">
                                      <p:cBhvr>
                                        <p:cTn id="6" dur="2000" fill="hold"/>
                                        <p:tgtEl>
                                          <p:spTgt spid="8"/>
                                        </p:tgtEl>
                                        <p:attrNameLst>
                                          <p:attrName>ppt_x</p:attrName>
                                          <p:attrName>ppt_y</p:attrName>
                                        </p:attrNameLst>
                                      </p:cBhvr>
                                      <p:rCtr x="6055" y="870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4937BD2-CB12-327F-223E-4FB9172FADAA}"/>
              </a:ext>
            </a:extLst>
          </p:cNvPr>
          <p:cNvSpPr>
            <a:spLocks noGrp="1"/>
          </p:cNvSpPr>
          <p:nvPr>
            <p:ph type="sldNum" sz="quarter" idx="12"/>
          </p:nvPr>
        </p:nvSpPr>
        <p:spPr/>
        <p:txBody>
          <a:bodyPr/>
          <a:lstStyle/>
          <a:p>
            <a:r>
              <a:rPr lang="en-US"/>
              <a:t>PAGE  </a:t>
            </a:r>
            <a:fld id="{93005692-73BE-493E-93AB-ECD6027A7652}" type="slidenum">
              <a:rPr lang="en-US" smtClean="0"/>
              <a:pPr/>
              <a:t>27</a:t>
            </a:fld>
            <a:endParaRPr lang="en-US" dirty="0"/>
          </a:p>
        </p:txBody>
      </p:sp>
      <p:sp>
        <p:nvSpPr>
          <p:cNvPr id="9" name="TextBox 8">
            <a:extLst>
              <a:ext uri="{FF2B5EF4-FFF2-40B4-BE49-F238E27FC236}">
                <a16:creationId xmlns:a16="http://schemas.microsoft.com/office/drawing/2014/main" id="{3440C370-C3F2-4380-8BEA-0895053CCC2B}"/>
              </a:ext>
            </a:extLst>
          </p:cNvPr>
          <p:cNvSpPr txBox="1"/>
          <p:nvPr/>
        </p:nvSpPr>
        <p:spPr>
          <a:xfrm>
            <a:off x="194519" y="1387223"/>
            <a:ext cx="7650069" cy="3139321"/>
          </a:xfrm>
          <a:prstGeom prst="rect">
            <a:avLst/>
          </a:prstGeom>
          <a:noFill/>
        </p:spPr>
        <p:txBody>
          <a:bodyPr wrap="square">
            <a:spAutoFit/>
          </a:bodyPr>
          <a:lstStyle/>
          <a:p>
            <a:pPr marL="742950" lvl="1" indent="-285750">
              <a:buFont typeface="Wingdings" panose="05000000000000000000" pitchFamily="2" charset="2"/>
              <a:buChar char="§"/>
            </a:pPr>
            <a:endParaRPr lang="en-US" altLang="zh-CN" dirty="0"/>
          </a:p>
          <a:p>
            <a:pPr marL="285750" indent="-285750">
              <a:buFont typeface="Wingdings" panose="05000000000000000000" pitchFamily="2" charset="2"/>
              <a:buChar char="§"/>
            </a:pPr>
            <a:r>
              <a:rPr lang="en-US" altLang="zh-CN" dirty="0"/>
              <a:t>Extremely user unfriendly, a lot of complicated user input is required</a:t>
            </a:r>
          </a:p>
          <a:p>
            <a:endParaRPr lang="en-US" altLang="zh-CN" dirty="0"/>
          </a:p>
          <a:p>
            <a:pPr marL="742950" lvl="1" indent="-285750">
              <a:buFont typeface="Wingdings" panose="05000000000000000000" pitchFamily="2" charset="2"/>
              <a:buChar char="§"/>
            </a:pPr>
            <a:r>
              <a:rPr lang="en-US" altLang="zh-CN" dirty="0"/>
              <a:t>Utilizing multi-layer (ML-MCTDH) technique is encouraged for optimal results</a:t>
            </a:r>
          </a:p>
          <a:p>
            <a:pPr lvl="1"/>
            <a:endParaRPr lang="en-US" altLang="zh-CN" dirty="0"/>
          </a:p>
          <a:p>
            <a:endParaRPr lang="en-US" altLang="zh-CN" dirty="0"/>
          </a:p>
          <a:p>
            <a:pPr marL="285750" indent="-285750">
              <a:buFont typeface="Wingdings" panose="05000000000000000000" pitchFamily="2" charset="2"/>
              <a:buChar char="§"/>
            </a:pPr>
            <a:r>
              <a:rPr lang="en-US" altLang="zh-CN" dirty="0"/>
              <a:t>Computationally uneconomical, </a:t>
            </a:r>
            <a:r>
              <a:rPr lang="en-US" altLang="zh-CN" b="1" dirty="0"/>
              <a:t>explosive exponential scaling</a:t>
            </a:r>
          </a:p>
          <a:p>
            <a:pPr marL="742950" lvl="1" indent="-285750">
              <a:buFont typeface="Wingdings" panose="05000000000000000000" pitchFamily="2" charset="2"/>
              <a:buChar char="§"/>
            </a:pPr>
            <a:endParaRPr lang="en-US" altLang="zh-CN" dirty="0"/>
          </a:p>
          <a:p>
            <a:pPr marL="742950" lvl="1" indent="-285750">
              <a:buFont typeface="Wingdings" panose="05000000000000000000" pitchFamily="2" charset="2"/>
              <a:buChar char="§"/>
            </a:pPr>
            <a:r>
              <a:rPr lang="en-US" altLang="zh-CN" dirty="0"/>
              <a:t>Only feasible for small systems</a:t>
            </a:r>
          </a:p>
          <a:p>
            <a:pPr marL="742950" lvl="1" indent="-285750">
              <a:buFont typeface="Wingdings" panose="05000000000000000000" pitchFamily="2" charset="2"/>
              <a:buChar char="§"/>
            </a:pPr>
            <a:endParaRPr lang="en-US" altLang="zh-CN" dirty="0"/>
          </a:p>
        </p:txBody>
      </p:sp>
      <p:pic>
        <p:nvPicPr>
          <p:cNvPr id="21" name="Picture 4" descr="Jackie Chan WTF Meme Generator - Imgflip">
            <a:extLst>
              <a:ext uri="{FF2B5EF4-FFF2-40B4-BE49-F238E27FC236}">
                <a16:creationId xmlns:a16="http://schemas.microsoft.com/office/drawing/2014/main" id="{D9DDF03C-AAD3-EED0-F714-3E65904934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0174" y="1211022"/>
            <a:ext cx="2260647" cy="169548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5DF3E209-1E64-94DE-001A-A50F9E89A621}"/>
              </a:ext>
            </a:extLst>
          </p:cNvPr>
          <p:cNvCxnSpPr/>
          <p:nvPr/>
        </p:nvCxnSpPr>
        <p:spPr>
          <a:xfrm>
            <a:off x="8680174" y="6970643"/>
            <a:ext cx="914400" cy="914400"/>
          </a:xfrm>
          <a:prstGeom prst="line">
            <a:avLst/>
          </a:prstGeom>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82BC0194-B5DE-3C1B-074B-1015BB0E6182}"/>
              </a:ext>
            </a:extLst>
          </p:cNvPr>
          <p:cNvPicPr>
            <a:picLocks noChangeAspect="1"/>
          </p:cNvPicPr>
          <p:nvPr/>
        </p:nvPicPr>
        <p:blipFill>
          <a:blip r:embed="rId4"/>
          <a:stretch>
            <a:fillRect/>
          </a:stretch>
        </p:blipFill>
        <p:spPr>
          <a:xfrm>
            <a:off x="7327064" y="3115818"/>
            <a:ext cx="4535020" cy="3011693"/>
          </a:xfrm>
          <a:prstGeom prst="rect">
            <a:avLst/>
          </a:prstGeom>
        </p:spPr>
      </p:pic>
      <p:sp>
        <p:nvSpPr>
          <p:cNvPr id="24" name="Oval 23">
            <a:extLst>
              <a:ext uri="{FF2B5EF4-FFF2-40B4-BE49-F238E27FC236}">
                <a16:creationId xmlns:a16="http://schemas.microsoft.com/office/drawing/2014/main" id="{87FE2E17-C22D-B052-0EEB-2214360F6D9F}"/>
              </a:ext>
            </a:extLst>
          </p:cNvPr>
          <p:cNvSpPr/>
          <p:nvPr/>
        </p:nvSpPr>
        <p:spPr>
          <a:xfrm>
            <a:off x="10573736" y="489581"/>
            <a:ext cx="1083411" cy="1083411"/>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200" dirty="0"/>
              <a:t>MCTDH</a:t>
            </a:r>
          </a:p>
        </p:txBody>
      </p:sp>
      <p:sp>
        <p:nvSpPr>
          <p:cNvPr id="25" name="TextBox 24">
            <a:extLst>
              <a:ext uri="{FF2B5EF4-FFF2-40B4-BE49-F238E27FC236}">
                <a16:creationId xmlns:a16="http://schemas.microsoft.com/office/drawing/2014/main" id="{1B7960E7-4A87-51A2-93CF-4E142769B7EB}"/>
              </a:ext>
            </a:extLst>
          </p:cNvPr>
          <p:cNvSpPr txBox="1"/>
          <p:nvPr/>
        </p:nvSpPr>
        <p:spPr>
          <a:xfrm>
            <a:off x="7908086" y="1403715"/>
            <a:ext cx="2260599" cy="338554"/>
          </a:xfrm>
          <a:prstGeom prst="rect">
            <a:avLst/>
          </a:prstGeom>
          <a:noFill/>
        </p:spPr>
        <p:txBody>
          <a:bodyPr wrap="square" rtlCol="0">
            <a:spAutoFit/>
          </a:bodyPr>
          <a:lstStyle/>
          <a:p>
            <a:r>
              <a:rPr lang="en-CA" sz="1600" b="1" dirty="0">
                <a:latin typeface="Helvetica" panose="020B0604020202020204" pitchFamily="34" charset="0"/>
                <a:cs typeface="Helvetica" panose="020B0604020202020204" pitchFamily="34" charset="0"/>
              </a:rPr>
              <a:t>Typical mood</a:t>
            </a:r>
          </a:p>
        </p:txBody>
      </p:sp>
      <p:sp>
        <p:nvSpPr>
          <p:cNvPr id="27" name="TextBox 26">
            <a:extLst>
              <a:ext uri="{FF2B5EF4-FFF2-40B4-BE49-F238E27FC236}">
                <a16:creationId xmlns:a16="http://schemas.microsoft.com/office/drawing/2014/main" id="{71E161D6-01D4-D014-7669-FA25A6AAB436}"/>
              </a:ext>
            </a:extLst>
          </p:cNvPr>
          <p:cNvSpPr txBox="1"/>
          <p:nvPr/>
        </p:nvSpPr>
        <p:spPr>
          <a:xfrm>
            <a:off x="10377791" y="2479694"/>
            <a:ext cx="2260599" cy="338554"/>
          </a:xfrm>
          <a:prstGeom prst="rect">
            <a:avLst/>
          </a:prstGeom>
          <a:noFill/>
        </p:spPr>
        <p:txBody>
          <a:bodyPr wrap="square" rtlCol="0">
            <a:spAutoFit/>
          </a:bodyPr>
          <a:lstStyle/>
          <a:p>
            <a:r>
              <a:rPr lang="en-CA" sz="1600" b="1" dirty="0">
                <a:latin typeface="Helvetica Neue Light"/>
                <a:cs typeface="Helvetica" panose="020B0604020202020204" pitchFamily="34" charset="0"/>
              </a:rPr>
              <a:t>Using MCTDH</a:t>
            </a:r>
          </a:p>
        </p:txBody>
      </p:sp>
      <p:sp>
        <p:nvSpPr>
          <p:cNvPr id="29" name="Title 1">
            <a:extLst>
              <a:ext uri="{FF2B5EF4-FFF2-40B4-BE49-F238E27FC236}">
                <a16:creationId xmlns:a16="http://schemas.microsoft.com/office/drawing/2014/main" id="{5D2A88C8-900B-402C-D32F-D768756523B0}"/>
              </a:ext>
            </a:extLst>
          </p:cNvPr>
          <p:cNvSpPr txBox="1">
            <a:spLocks/>
          </p:cNvSpPr>
          <p:nvPr/>
        </p:nvSpPr>
        <p:spPr>
          <a:xfrm>
            <a:off x="249103" y="604454"/>
            <a:ext cx="8407217" cy="58260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3600" b="1" kern="1200" spc="50" baseline="0">
                <a:solidFill>
                  <a:schemeClr val="tx1"/>
                </a:solidFill>
                <a:latin typeface="Gill Sans MT" panose="020B0502020104020203" pitchFamily="34" charset="0"/>
                <a:ea typeface="+mj-ea"/>
                <a:cs typeface="+mj-cs"/>
              </a:defRPr>
            </a:lvl1pPr>
          </a:lstStyle>
          <a:p>
            <a:r>
              <a:rPr lang="en-US" altLang="zh-CN" sz="3200" b="0" dirty="0">
                <a:highlight>
                  <a:srgbClr val="FFFFFF"/>
                </a:highlight>
              </a:rPr>
              <a:t>MCTDH Drawbacks</a:t>
            </a:r>
            <a:endParaRPr lang="zh-CN" altLang="en-US" sz="3200" dirty="0">
              <a:highlight>
                <a:srgbClr val="FFFFFF"/>
              </a:highlight>
            </a:endParaRPr>
          </a:p>
        </p:txBody>
      </p:sp>
      <p:sp>
        <p:nvSpPr>
          <p:cNvPr id="31" name="TextBox 30">
            <a:extLst>
              <a:ext uri="{FF2B5EF4-FFF2-40B4-BE49-F238E27FC236}">
                <a16:creationId xmlns:a16="http://schemas.microsoft.com/office/drawing/2014/main" id="{2F65D667-836B-9357-B0DB-C4F122C9855A}"/>
              </a:ext>
            </a:extLst>
          </p:cNvPr>
          <p:cNvSpPr txBox="1"/>
          <p:nvPr/>
        </p:nvSpPr>
        <p:spPr>
          <a:xfrm>
            <a:off x="194518" y="4735576"/>
            <a:ext cx="7210059" cy="1200329"/>
          </a:xfrm>
          <a:prstGeom prst="rect">
            <a:avLst/>
          </a:prstGeom>
          <a:noFill/>
        </p:spPr>
        <p:txBody>
          <a:bodyPr wrap="square">
            <a:spAutoFit/>
          </a:bodyPr>
          <a:lstStyle/>
          <a:p>
            <a:pPr marL="285750" indent="-285750">
              <a:buFont typeface="Wingdings" panose="05000000000000000000" pitchFamily="2" charset="2"/>
              <a:buChar char="§"/>
            </a:pPr>
            <a:r>
              <a:rPr lang="en-US" altLang="zh-CN" b="1" dirty="0"/>
              <a:t>Navigate: </a:t>
            </a:r>
            <a:r>
              <a:rPr lang="en-US" altLang="zh-CN" dirty="0"/>
              <a:t>Explore possible alternative approaches</a:t>
            </a:r>
          </a:p>
          <a:p>
            <a:endParaRPr lang="en-US" altLang="zh-CN" dirty="0"/>
          </a:p>
          <a:p>
            <a:pPr marL="742950" lvl="1" indent="-285750">
              <a:buFont typeface="Wingdings" panose="05000000000000000000" pitchFamily="2" charset="2"/>
              <a:buChar char="§"/>
            </a:pPr>
            <a:r>
              <a:rPr lang="en-US" altLang="zh-CN" dirty="0"/>
              <a:t>VECC is being developed, new formulations </a:t>
            </a:r>
          </a:p>
          <a:p>
            <a:pPr lvl="2"/>
            <a:r>
              <a:rPr lang="en-US" altLang="zh-CN" dirty="0"/>
              <a:t>(Not part of project, but awareness is needed)</a:t>
            </a:r>
          </a:p>
        </p:txBody>
      </p:sp>
      <p:sp>
        <p:nvSpPr>
          <p:cNvPr id="13" name="Footer Placeholder 3">
            <a:extLst>
              <a:ext uri="{FF2B5EF4-FFF2-40B4-BE49-F238E27FC236}">
                <a16:creationId xmlns:a16="http://schemas.microsoft.com/office/drawing/2014/main" id="{C8E4E2F6-65EB-23CA-35BA-3A016C7B6074}"/>
              </a:ext>
            </a:extLst>
          </p:cNvPr>
          <p:cNvSpPr>
            <a:spLocks noGrp="1"/>
          </p:cNvSpPr>
          <p:nvPr>
            <p:ph type="ftr" sz="quarter" idx="11"/>
          </p:nvPr>
        </p:nvSpPr>
        <p:spPr>
          <a:xfrm>
            <a:off x="259882" y="6335309"/>
            <a:ext cx="5226517" cy="250337"/>
          </a:xfrm>
        </p:spPr>
        <p:txBody>
          <a:bodyPr/>
          <a:lstStyle/>
          <a:p>
            <a:r>
              <a:rPr lang="en-US" dirty="0"/>
              <a:t>CHEM 794 Seminar</a:t>
            </a:r>
          </a:p>
        </p:txBody>
      </p:sp>
    </p:spTree>
    <p:extLst>
      <p:ext uri="{BB962C8B-B14F-4D97-AF65-F5344CB8AC3E}">
        <p14:creationId xmlns:p14="http://schemas.microsoft.com/office/powerpoint/2010/main" val="1981486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1B2BCE9B-0003-B878-82B6-EE46B81A8A1E}"/>
              </a:ext>
            </a:extLst>
          </p:cNvPr>
          <p:cNvPicPr>
            <a:picLocks noChangeAspect="1"/>
          </p:cNvPicPr>
          <p:nvPr/>
        </p:nvPicPr>
        <p:blipFill>
          <a:blip r:embed="rId3"/>
          <a:stretch>
            <a:fillRect/>
          </a:stretch>
        </p:blipFill>
        <p:spPr>
          <a:xfrm>
            <a:off x="7392786" y="4190783"/>
            <a:ext cx="3418545" cy="998907"/>
          </a:xfrm>
          <a:prstGeom prst="rect">
            <a:avLst/>
          </a:prstGeom>
        </p:spPr>
      </p:pic>
      <p:sp>
        <p:nvSpPr>
          <p:cNvPr id="10" name="TextBox 9">
            <a:extLst>
              <a:ext uri="{FF2B5EF4-FFF2-40B4-BE49-F238E27FC236}">
                <a16:creationId xmlns:a16="http://schemas.microsoft.com/office/drawing/2014/main" id="{00C252C2-3AA2-8D44-5CC3-BEF3CCD297D5}"/>
              </a:ext>
            </a:extLst>
          </p:cNvPr>
          <p:cNvSpPr txBox="1"/>
          <p:nvPr/>
        </p:nvSpPr>
        <p:spPr>
          <a:xfrm>
            <a:off x="97260" y="1209823"/>
            <a:ext cx="11997480" cy="5139869"/>
          </a:xfrm>
          <a:prstGeom prst="rect">
            <a:avLst/>
          </a:prstGeom>
          <a:noFill/>
        </p:spPr>
        <p:txBody>
          <a:bodyPr wrap="square">
            <a:spAutoFit/>
          </a:bodyPr>
          <a:lstStyle/>
          <a:p>
            <a:pPr marL="285750" indent="-285750">
              <a:buFont typeface="Wingdings" panose="05000000000000000000" pitchFamily="2" charset="2"/>
              <a:buChar char="§"/>
            </a:pPr>
            <a:r>
              <a:rPr lang="en-US" altLang="zh-CN" sz="2000" dirty="0"/>
              <a:t>Vibrational Electronic Coupled Cluster (</a:t>
            </a:r>
            <a:r>
              <a:rPr lang="en-US" altLang="zh-CN" sz="2000" b="1" dirty="0"/>
              <a:t>VECC</a:t>
            </a:r>
            <a:r>
              <a:rPr lang="en-US" altLang="zh-CN" sz="2000" dirty="0"/>
              <a:t>) is Nooijen group’s novel approach for spectra </a:t>
            </a:r>
          </a:p>
          <a:p>
            <a:r>
              <a:rPr lang="en-US" altLang="zh-CN" sz="2000" dirty="0"/>
              <a:t>and statistical mechanics based on vibronic models (both are still in progress)</a:t>
            </a:r>
          </a:p>
          <a:p>
            <a:pPr marL="800100" lvl="1" indent="-342900">
              <a:buFont typeface="Arial" panose="020B0604020202020204" pitchFamily="34" charset="0"/>
              <a:buChar char="•"/>
            </a:pPr>
            <a:r>
              <a:rPr lang="en-US" altLang="zh-CN" sz="2000" b="1" dirty="0"/>
              <a:t>My discussion focuses on single surfaces, keeps it simpler</a:t>
            </a:r>
          </a:p>
          <a:p>
            <a:pPr marL="285750" indent="-285750">
              <a:buFont typeface="Wingdings" panose="05000000000000000000" pitchFamily="2" charset="2"/>
              <a:buChar char="§"/>
            </a:pPr>
            <a:endParaRPr lang="en-US" altLang="zh-CN" sz="2000" dirty="0"/>
          </a:p>
          <a:p>
            <a:endParaRPr lang="en-US" altLang="zh-CN" sz="2000" dirty="0"/>
          </a:p>
          <a:p>
            <a:pPr marL="285750" indent="-285750">
              <a:buFont typeface="Wingdings" panose="05000000000000000000" pitchFamily="2" charset="2"/>
              <a:buChar char="§"/>
            </a:pPr>
            <a:r>
              <a:rPr lang="en-US" altLang="zh-CN" sz="2000" dirty="0"/>
              <a:t>Developed by PhD students Neil and </a:t>
            </a:r>
            <a:r>
              <a:rPr lang="en-US" altLang="zh-CN" sz="2000" dirty="0" err="1"/>
              <a:t>Songhao</a:t>
            </a:r>
            <a:endParaRPr lang="en-US" altLang="zh-CN" sz="2000" dirty="0"/>
          </a:p>
          <a:p>
            <a:pPr marL="742950" lvl="1" indent="-285750">
              <a:buFont typeface="Wingdings" panose="05000000000000000000" pitchFamily="2" charset="2"/>
              <a:buChar char="§"/>
            </a:pPr>
            <a:r>
              <a:rPr lang="en-US" altLang="zh-CN" sz="2000" dirty="0"/>
              <a:t>VECC software package will be published on GitHub</a:t>
            </a:r>
          </a:p>
          <a:p>
            <a:pPr marL="742950" lvl="1" indent="-285750">
              <a:buFont typeface="Wingdings" panose="05000000000000000000" pitchFamily="2" charset="2"/>
              <a:buChar char="§"/>
            </a:pPr>
            <a:endParaRPr lang="en-US" altLang="zh-CN" sz="2000" dirty="0"/>
          </a:p>
          <a:p>
            <a:pPr marL="742950" lvl="1" indent="-285750">
              <a:buFont typeface="Wingdings" panose="05000000000000000000" pitchFamily="2" charset="2"/>
              <a:buChar char="§"/>
            </a:pPr>
            <a:endParaRPr lang="en-US" altLang="zh-CN" sz="2000" dirty="0"/>
          </a:p>
          <a:p>
            <a:pPr marL="285750" indent="-285750">
              <a:buFont typeface="Wingdings" panose="05000000000000000000" pitchFamily="2" charset="2"/>
              <a:buChar char="§"/>
            </a:pPr>
            <a:r>
              <a:rPr lang="en-US" altLang="zh-CN" sz="2000" dirty="0"/>
              <a:t>Propagates a coupled-cluster (CC) wavefunction (mixed CC/CI ansatz) in modified projection manifold </a:t>
            </a:r>
            <a:r>
              <a:rPr lang="en-US" altLang="zh-CN" dirty="0"/>
              <a:t>equation of motion</a:t>
            </a:r>
          </a:p>
          <a:p>
            <a:pPr marL="285750" indent="-285750">
              <a:buFont typeface="Wingdings" panose="05000000000000000000" pitchFamily="2" charset="2"/>
              <a:buChar char="§"/>
            </a:pPr>
            <a:endParaRPr lang="en-US" altLang="zh-CN" dirty="0"/>
          </a:p>
          <a:p>
            <a:endParaRPr lang="en-US" altLang="zh-CN" dirty="0"/>
          </a:p>
          <a:p>
            <a:endParaRPr lang="en-US" altLang="zh-CN" dirty="0"/>
          </a:p>
          <a:p>
            <a:pPr marL="285750" indent="-285750">
              <a:buFont typeface="Wingdings" panose="05000000000000000000" pitchFamily="2" charset="2"/>
              <a:buChar char="§"/>
            </a:pPr>
            <a:endParaRPr lang="en-US" altLang="zh-CN" dirty="0"/>
          </a:p>
          <a:p>
            <a:endParaRPr lang="en-US" altLang="zh-CN" dirty="0"/>
          </a:p>
          <a:p>
            <a:endParaRPr lang="en-US" altLang="zh-CN" dirty="0"/>
          </a:p>
        </p:txBody>
      </p:sp>
      <p:sp>
        <p:nvSpPr>
          <p:cNvPr id="18" name="TextBox 17">
            <a:extLst>
              <a:ext uri="{FF2B5EF4-FFF2-40B4-BE49-F238E27FC236}">
                <a16:creationId xmlns:a16="http://schemas.microsoft.com/office/drawing/2014/main" id="{88D6D541-A418-5A58-2F5B-64ADBD41BFF6}"/>
              </a:ext>
            </a:extLst>
          </p:cNvPr>
          <p:cNvSpPr txBox="1"/>
          <p:nvPr/>
        </p:nvSpPr>
        <p:spPr>
          <a:xfrm>
            <a:off x="7034848" y="5103674"/>
            <a:ext cx="4624637" cy="1754326"/>
          </a:xfrm>
          <a:prstGeom prst="rect">
            <a:avLst/>
          </a:prstGeom>
          <a:noFill/>
        </p:spPr>
        <p:txBody>
          <a:bodyPr wrap="square">
            <a:spAutoFit/>
          </a:bodyPr>
          <a:lstStyle/>
          <a:p>
            <a:r>
              <a:rPr lang="en-US" altLang="zh-CN" dirty="0"/>
              <a:t>Time-dependent </a:t>
            </a:r>
            <a:r>
              <a:rPr lang="en-US" altLang="zh-CN" dirty="0" err="1"/>
              <a:t>Schr</a:t>
            </a:r>
            <a:r>
              <a:rPr lang="en-CA" b="0" i="0" dirty="0" err="1">
                <a:solidFill>
                  <a:srgbClr val="000000"/>
                </a:solidFill>
                <a:effectLst/>
                <a:latin typeface="Linux Libertine"/>
              </a:rPr>
              <a:t>ödinger</a:t>
            </a:r>
            <a:r>
              <a:rPr lang="en-CA" b="0" i="0" dirty="0">
                <a:solidFill>
                  <a:srgbClr val="000000"/>
                </a:solidFill>
                <a:effectLst/>
                <a:latin typeface="Linux Libertine"/>
              </a:rPr>
              <a:t> Equation</a:t>
            </a:r>
          </a:p>
          <a:p>
            <a:endParaRPr lang="en-US" altLang="zh-CN" dirty="0"/>
          </a:p>
          <a:p>
            <a:endParaRPr lang="en-US" altLang="zh-CN" dirty="0"/>
          </a:p>
          <a:p>
            <a:pPr marL="285750" indent="-285750">
              <a:buFont typeface="Wingdings" panose="05000000000000000000" pitchFamily="2" charset="2"/>
              <a:buChar char="§"/>
            </a:pPr>
            <a:endParaRPr lang="en-US" altLang="zh-CN" dirty="0"/>
          </a:p>
          <a:p>
            <a:endParaRPr lang="en-US" altLang="zh-CN" dirty="0"/>
          </a:p>
          <a:p>
            <a:endParaRPr lang="en-US" altLang="zh-CN" dirty="0"/>
          </a:p>
        </p:txBody>
      </p:sp>
      <p:sp>
        <p:nvSpPr>
          <p:cNvPr id="3" name="Slide Number Placeholder 2">
            <a:extLst>
              <a:ext uri="{FF2B5EF4-FFF2-40B4-BE49-F238E27FC236}">
                <a16:creationId xmlns:a16="http://schemas.microsoft.com/office/drawing/2014/main" id="{E528CEA2-9C9E-32FE-A1E5-51C6A43F7008}"/>
              </a:ext>
            </a:extLst>
          </p:cNvPr>
          <p:cNvSpPr>
            <a:spLocks noGrp="1"/>
          </p:cNvSpPr>
          <p:nvPr>
            <p:ph type="sldNum" sz="quarter" idx="12"/>
          </p:nvPr>
        </p:nvSpPr>
        <p:spPr/>
        <p:txBody>
          <a:bodyPr/>
          <a:lstStyle/>
          <a:p>
            <a:r>
              <a:rPr lang="en-US"/>
              <a:t>PAGE  </a:t>
            </a:r>
            <a:fld id="{93005692-73BE-493E-93AB-ECD6027A7652}" type="slidenum">
              <a:rPr lang="en-US" smtClean="0"/>
              <a:pPr/>
              <a:t>28</a:t>
            </a:fld>
            <a:endParaRPr lang="en-US" dirty="0"/>
          </a:p>
        </p:txBody>
      </p:sp>
      <p:sp>
        <p:nvSpPr>
          <p:cNvPr id="11" name="Oval 10">
            <a:extLst>
              <a:ext uri="{FF2B5EF4-FFF2-40B4-BE49-F238E27FC236}">
                <a16:creationId xmlns:a16="http://schemas.microsoft.com/office/drawing/2014/main" id="{EB8387DA-FA31-2E71-782C-CDF50C8E40F3}"/>
              </a:ext>
            </a:extLst>
          </p:cNvPr>
          <p:cNvSpPr/>
          <p:nvPr/>
        </p:nvSpPr>
        <p:spPr>
          <a:xfrm>
            <a:off x="10982780" y="326091"/>
            <a:ext cx="1111960" cy="1111960"/>
          </a:xfrm>
          <a:prstGeom prst="ellipse">
            <a:avLst/>
          </a:prstGeom>
          <a:solidFill>
            <a:srgbClr val="FC0D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VECC</a:t>
            </a:r>
          </a:p>
        </p:txBody>
      </p:sp>
      <p:sp>
        <p:nvSpPr>
          <p:cNvPr id="12" name="Title 1">
            <a:extLst>
              <a:ext uri="{FF2B5EF4-FFF2-40B4-BE49-F238E27FC236}">
                <a16:creationId xmlns:a16="http://schemas.microsoft.com/office/drawing/2014/main" id="{801BF2D3-E984-AEB4-B506-892D44F284A5}"/>
              </a:ext>
            </a:extLst>
          </p:cNvPr>
          <p:cNvSpPr txBox="1">
            <a:spLocks/>
          </p:cNvSpPr>
          <p:nvPr/>
        </p:nvSpPr>
        <p:spPr>
          <a:xfrm>
            <a:off x="259883" y="434108"/>
            <a:ext cx="11569729" cy="895927"/>
          </a:xfrm>
          <a:prstGeom prst="rect">
            <a:avLst/>
          </a:prstGeom>
        </p:spPr>
        <p:txBody>
          <a:bodyPr/>
          <a:lstStyle>
            <a:lvl1pPr algn="l" defTabSz="914400" rtl="0" eaLnBrk="1" latinLnBrk="0" hangingPunct="1">
              <a:lnSpc>
                <a:spcPct val="85000"/>
              </a:lnSpc>
              <a:spcBef>
                <a:spcPct val="0"/>
              </a:spcBef>
              <a:buNone/>
              <a:defRPr sz="3600" b="1" kern="1200" spc="50" baseline="0">
                <a:solidFill>
                  <a:schemeClr val="tx1"/>
                </a:solidFill>
                <a:latin typeface="+mj-lt"/>
                <a:ea typeface="+mj-ea"/>
                <a:cs typeface="+mj-cs"/>
              </a:defRPr>
            </a:lvl1pPr>
          </a:lstStyle>
          <a:p>
            <a:r>
              <a:rPr lang="en-CA" b="0" dirty="0">
                <a:latin typeface="Gill Sans MT" panose="020B0502020104020203" pitchFamily="34" charset="0"/>
              </a:rPr>
              <a:t>VECC Approach Characteristics</a:t>
            </a:r>
          </a:p>
        </p:txBody>
      </p:sp>
      <p:pic>
        <p:nvPicPr>
          <p:cNvPr id="13" name="Picture 12">
            <a:extLst>
              <a:ext uri="{FF2B5EF4-FFF2-40B4-BE49-F238E27FC236}">
                <a16:creationId xmlns:a16="http://schemas.microsoft.com/office/drawing/2014/main" id="{1A9C6981-084F-29A2-4B34-1B8796E03847}"/>
              </a:ext>
            </a:extLst>
          </p:cNvPr>
          <p:cNvPicPr>
            <a:picLocks noChangeAspect="1"/>
          </p:cNvPicPr>
          <p:nvPr/>
        </p:nvPicPr>
        <p:blipFill>
          <a:blip r:embed="rId4"/>
          <a:stretch>
            <a:fillRect/>
          </a:stretch>
        </p:blipFill>
        <p:spPr>
          <a:xfrm>
            <a:off x="342673" y="4337465"/>
            <a:ext cx="6031832" cy="1704450"/>
          </a:xfrm>
          <a:prstGeom prst="rect">
            <a:avLst/>
          </a:prstGeom>
        </p:spPr>
      </p:pic>
      <p:sp>
        <p:nvSpPr>
          <p:cNvPr id="14" name="TextBox 13">
            <a:extLst>
              <a:ext uri="{FF2B5EF4-FFF2-40B4-BE49-F238E27FC236}">
                <a16:creationId xmlns:a16="http://schemas.microsoft.com/office/drawing/2014/main" id="{F8AEA9A0-0242-B6EE-F8CD-93C824AD262F}"/>
              </a:ext>
            </a:extLst>
          </p:cNvPr>
          <p:cNvSpPr txBox="1"/>
          <p:nvPr/>
        </p:nvSpPr>
        <p:spPr>
          <a:xfrm>
            <a:off x="1638874" y="5846982"/>
            <a:ext cx="3196719" cy="1477328"/>
          </a:xfrm>
          <a:prstGeom prst="rect">
            <a:avLst/>
          </a:prstGeom>
          <a:noFill/>
        </p:spPr>
        <p:txBody>
          <a:bodyPr wrap="square">
            <a:spAutoFit/>
          </a:bodyPr>
          <a:lstStyle/>
          <a:p>
            <a:r>
              <a:rPr lang="en-US" altLang="zh-CN" dirty="0"/>
              <a:t>Ansatz and cluster operator</a:t>
            </a:r>
          </a:p>
          <a:p>
            <a:endParaRPr lang="en-US" altLang="zh-CN" dirty="0"/>
          </a:p>
          <a:p>
            <a:pPr marL="285750" indent="-285750">
              <a:buFont typeface="Wingdings" panose="05000000000000000000" pitchFamily="2" charset="2"/>
              <a:buChar char="§"/>
            </a:pPr>
            <a:endParaRPr lang="en-US" altLang="zh-CN" dirty="0"/>
          </a:p>
          <a:p>
            <a:endParaRPr lang="en-US" altLang="zh-CN" dirty="0"/>
          </a:p>
          <a:p>
            <a:endParaRPr lang="en-US" altLang="zh-CN" dirty="0"/>
          </a:p>
        </p:txBody>
      </p:sp>
      <p:sp>
        <p:nvSpPr>
          <p:cNvPr id="15" name="TextBox 14">
            <a:extLst>
              <a:ext uri="{FF2B5EF4-FFF2-40B4-BE49-F238E27FC236}">
                <a16:creationId xmlns:a16="http://schemas.microsoft.com/office/drawing/2014/main" id="{F458CB4C-548B-71BB-A821-100DCE617FC7}"/>
              </a:ext>
            </a:extLst>
          </p:cNvPr>
          <p:cNvSpPr txBox="1"/>
          <p:nvPr/>
        </p:nvSpPr>
        <p:spPr>
          <a:xfrm>
            <a:off x="7980041" y="6435100"/>
            <a:ext cx="3196719" cy="1477328"/>
          </a:xfrm>
          <a:prstGeom prst="rect">
            <a:avLst/>
          </a:prstGeom>
          <a:noFill/>
        </p:spPr>
        <p:txBody>
          <a:bodyPr wrap="square">
            <a:spAutoFit/>
          </a:bodyPr>
          <a:lstStyle/>
          <a:p>
            <a:r>
              <a:rPr lang="en-US" altLang="zh-CN" dirty="0"/>
              <a:t>Equation of motion</a:t>
            </a:r>
          </a:p>
          <a:p>
            <a:endParaRPr lang="en-US" altLang="zh-CN" dirty="0"/>
          </a:p>
          <a:p>
            <a:pPr marL="285750" indent="-285750">
              <a:buFont typeface="Wingdings" panose="05000000000000000000" pitchFamily="2" charset="2"/>
              <a:buChar char="§"/>
            </a:pPr>
            <a:endParaRPr lang="en-US" altLang="zh-CN" dirty="0"/>
          </a:p>
          <a:p>
            <a:endParaRPr lang="en-US" altLang="zh-CN" dirty="0"/>
          </a:p>
          <a:p>
            <a:endParaRPr lang="en-US" altLang="zh-CN" dirty="0"/>
          </a:p>
        </p:txBody>
      </p:sp>
      <p:pic>
        <p:nvPicPr>
          <p:cNvPr id="16" name="Picture 15">
            <a:extLst>
              <a:ext uri="{FF2B5EF4-FFF2-40B4-BE49-F238E27FC236}">
                <a16:creationId xmlns:a16="http://schemas.microsoft.com/office/drawing/2014/main" id="{74E37A4A-DCD6-1C9C-B96C-FA20E21FF448}"/>
              </a:ext>
            </a:extLst>
          </p:cNvPr>
          <p:cNvPicPr>
            <a:picLocks noChangeAspect="1"/>
          </p:cNvPicPr>
          <p:nvPr/>
        </p:nvPicPr>
        <p:blipFill rotWithShape="1">
          <a:blip r:embed="rId5"/>
          <a:srcRect l="6612"/>
          <a:stretch/>
        </p:blipFill>
        <p:spPr>
          <a:xfrm>
            <a:off x="7203534" y="5504846"/>
            <a:ext cx="4749734" cy="930254"/>
          </a:xfrm>
          <a:prstGeom prst="rect">
            <a:avLst/>
          </a:prstGeom>
        </p:spPr>
      </p:pic>
      <p:sp>
        <p:nvSpPr>
          <p:cNvPr id="20" name="Footer Placeholder 3">
            <a:extLst>
              <a:ext uri="{FF2B5EF4-FFF2-40B4-BE49-F238E27FC236}">
                <a16:creationId xmlns:a16="http://schemas.microsoft.com/office/drawing/2014/main" id="{E0B456D1-AE0E-B2B6-C621-004DDBB7AFD9}"/>
              </a:ext>
            </a:extLst>
          </p:cNvPr>
          <p:cNvSpPr txBox="1">
            <a:spLocks/>
          </p:cNvSpPr>
          <p:nvPr/>
        </p:nvSpPr>
        <p:spPr>
          <a:xfrm>
            <a:off x="259881" y="6551342"/>
            <a:ext cx="11834860" cy="250337"/>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[a] </a:t>
            </a:r>
            <a:r>
              <a:rPr lang="en-US" b="0" i="0" dirty="0">
                <a:effectLst/>
                <a:latin typeface="Arial" panose="020B0604020202020204" pitchFamily="34" charset="0"/>
              </a:rPr>
              <a:t>M. Nooijen and S. Bao, “Normal ordered exponential approach to thermal properties … examples” </a:t>
            </a:r>
            <a:r>
              <a:rPr lang="pt-BR" b="0" i="0" dirty="0">
                <a:effectLst/>
                <a:latin typeface="Arial" panose="020B0604020202020204" pitchFamily="34" charset="0"/>
              </a:rPr>
              <a:t>, Molecular Physics 119, (2021).</a:t>
            </a:r>
            <a:endParaRPr lang="en-US" dirty="0"/>
          </a:p>
        </p:txBody>
      </p:sp>
      <p:sp>
        <p:nvSpPr>
          <p:cNvPr id="21" name="Footer Placeholder 3">
            <a:extLst>
              <a:ext uri="{FF2B5EF4-FFF2-40B4-BE49-F238E27FC236}">
                <a16:creationId xmlns:a16="http://schemas.microsoft.com/office/drawing/2014/main" id="{9C8CC029-38CE-5324-C75D-57BC1B95BCE8}"/>
              </a:ext>
            </a:extLst>
          </p:cNvPr>
          <p:cNvSpPr>
            <a:spLocks noGrp="1"/>
          </p:cNvSpPr>
          <p:nvPr>
            <p:ph type="ftr" sz="quarter" idx="11"/>
          </p:nvPr>
        </p:nvSpPr>
        <p:spPr>
          <a:xfrm>
            <a:off x="259882" y="6335309"/>
            <a:ext cx="5226517" cy="250337"/>
          </a:xfrm>
        </p:spPr>
        <p:txBody>
          <a:bodyPr/>
          <a:lstStyle/>
          <a:p>
            <a:r>
              <a:rPr lang="en-US" dirty="0"/>
              <a:t>CHEM 794 Seminar</a:t>
            </a:r>
          </a:p>
        </p:txBody>
      </p:sp>
    </p:spTree>
    <p:extLst>
      <p:ext uri="{BB962C8B-B14F-4D97-AF65-F5344CB8AC3E}">
        <p14:creationId xmlns:p14="http://schemas.microsoft.com/office/powerpoint/2010/main" val="3101822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AE472461-DE26-14E3-A4E8-9B4F192F634A}"/>
              </a:ext>
            </a:extLst>
          </p:cNvPr>
          <p:cNvSpPr txBox="1"/>
          <p:nvPr/>
        </p:nvSpPr>
        <p:spPr>
          <a:xfrm>
            <a:off x="259882" y="1052097"/>
            <a:ext cx="11078678" cy="4893647"/>
          </a:xfrm>
          <a:prstGeom prst="rect">
            <a:avLst/>
          </a:prstGeom>
          <a:noFill/>
        </p:spPr>
        <p:txBody>
          <a:bodyPr wrap="square">
            <a:spAutoFit/>
          </a:bodyPr>
          <a:lstStyle/>
          <a:p>
            <a:pPr marL="285750" indent="-285750">
              <a:buFont typeface="Wingdings" panose="05000000000000000000" pitchFamily="2" charset="2"/>
              <a:buChar char="§"/>
            </a:pPr>
            <a:r>
              <a:rPr lang="en-US" altLang="zh-CN" sz="2000" dirty="0"/>
              <a:t>VECC likewise parameterizes time-dependent wavefunction using NOE</a:t>
            </a:r>
          </a:p>
          <a:p>
            <a:pPr marL="285750" indent="-285750">
              <a:buFont typeface="Wingdings" panose="05000000000000000000" pitchFamily="2" charset="2"/>
              <a:buChar char="§"/>
            </a:pPr>
            <a:endParaRPr lang="en-US" altLang="zh-CN" sz="2000" dirty="0"/>
          </a:p>
          <a:p>
            <a:pPr marL="285750" indent="-285750">
              <a:buFont typeface="Wingdings" panose="05000000000000000000" pitchFamily="2" charset="2"/>
              <a:buChar char="§"/>
            </a:pPr>
            <a:endParaRPr lang="en-US" altLang="zh-CN" sz="2000" dirty="0"/>
          </a:p>
          <a:p>
            <a:pPr marL="285750" indent="-285750">
              <a:buFont typeface="Wingdings" panose="05000000000000000000" pitchFamily="2" charset="2"/>
              <a:buChar char="§"/>
            </a:pPr>
            <a:endParaRPr lang="en-US" altLang="zh-CN" sz="2000" dirty="0"/>
          </a:p>
          <a:p>
            <a:endParaRPr lang="en-US" altLang="zh-CN" sz="2000" dirty="0"/>
          </a:p>
          <a:p>
            <a:pPr marL="285750" indent="-285750">
              <a:buFont typeface="Wingdings" panose="05000000000000000000" pitchFamily="2" charset="2"/>
              <a:buChar char="§"/>
            </a:pPr>
            <a:endParaRPr lang="en-US" altLang="zh-CN" sz="2000" dirty="0"/>
          </a:p>
          <a:p>
            <a:pPr marL="285750" indent="-285750">
              <a:buFont typeface="Wingdings" panose="05000000000000000000" pitchFamily="2" charset="2"/>
              <a:buChar char="§"/>
            </a:pPr>
            <a:r>
              <a:rPr lang="en-CA" sz="2000" dirty="0"/>
              <a:t>H.O. excited state Hamiltonian expressed in normal order with second-quantized operators:</a:t>
            </a:r>
          </a:p>
          <a:p>
            <a:endParaRPr lang="en-CA" sz="2000" dirty="0"/>
          </a:p>
          <a:p>
            <a:endParaRPr lang="en-CA" sz="2000" dirty="0"/>
          </a:p>
          <a:p>
            <a:pPr marL="285750" indent="-285750">
              <a:buFont typeface="Wingdings" panose="05000000000000000000" pitchFamily="2" charset="2"/>
              <a:buChar char="§"/>
            </a:pPr>
            <a:endParaRPr lang="en-US" altLang="zh-CN" sz="2000" dirty="0"/>
          </a:p>
          <a:p>
            <a:pPr marL="285750" indent="-285750">
              <a:buFont typeface="Wingdings" panose="05000000000000000000" pitchFamily="2" charset="2"/>
              <a:buChar char="§"/>
            </a:pPr>
            <a:endParaRPr lang="en-US" altLang="zh-CN" sz="2000" dirty="0"/>
          </a:p>
          <a:p>
            <a:endParaRPr lang="en-US" altLang="zh-CN" sz="2000" dirty="0"/>
          </a:p>
          <a:p>
            <a:pPr marL="285750" indent="-285750">
              <a:buFont typeface="Wingdings" panose="05000000000000000000" pitchFamily="2" charset="2"/>
              <a:buChar char="§"/>
            </a:pPr>
            <a:r>
              <a:rPr lang="en-US" altLang="zh-CN" sz="2000" dirty="0"/>
              <a:t>CC time-autocorrelation function</a:t>
            </a:r>
            <a:r>
              <a:rPr lang="en-US" altLang="zh-CN" dirty="0"/>
              <a:t>:</a:t>
            </a:r>
          </a:p>
          <a:p>
            <a:endParaRPr lang="en-US" altLang="zh-CN" dirty="0"/>
          </a:p>
          <a:p>
            <a:endParaRPr lang="en-US" altLang="zh-CN" dirty="0"/>
          </a:p>
          <a:p>
            <a:endParaRPr lang="en-US" altLang="zh-CN" dirty="0"/>
          </a:p>
        </p:txBody>
      </p:sp>
      <p:sp>
        <p:nvSpPr>
          <p:cNvPr id="3" name="Slide Number Placeholder 2">
            <a:extLst>
              <a:ext uri="{FF2B5EF4-FFF2-40B4-BE49-F238E27FC236}">
                <a16:creationId xmlns:a16="http://schemas.microsoft.com/office/drawing/2014/main" id="{74937BD2-CB12-327F-223E-4FB9172FADAA}"/>
              </a:ext>
            </a:extLst>
          </p:cNvPr>
          <p:cNvSpPr>
            <a:spLocks noGrp="1"/>
          </p:cNvSpPr>
          <p:nvPr>
            <p:ph type="sldNum" sz="quarter" idx="12"/>
          </p:nvPr>
        </p:nvSpPr>
        <p:spPr/>
        <p:txBody>
          <a:bodyPr/>
          <a:lstStyle/>
          <a:p>
            <a:r>
              <a:rPr lang="en-US" dirty="0"/>
              <a:t>PAGE  </a:t>
            </a:r>
            <a:fld id="{93005692-73BE-493E-93AB-ECD6027A7652}" type="slidenum">
              <a:rPr lang="en-US" smtClean="0"/>
              <a:pPr/>
              <a:t>29</a:t>
            </a:fld>
            <a:endParaRPr lang="en-US" dirty="0"/>
          </a:p>
        </p:txBody>
      </p:sp>
      <p:sp>
        <p:nvSpPr>
          <p:cNvPr id="15" name="Oval 14">
            <a:extLst>
              <a:ext uri="{FF2B5EF4-FFF2-40B4-BE49-F238E27FC236}">
                <a16:creationId xmlns:a16="http://schemas.microsoft.com/office/drawing/2014/main" id="{3B18817B-5D8B-7081-8340-B9282E059131}"/>
              </a:ext>
            </a:extLst>
          </p:cNvPr>
          <p:cNvSpPr/>
          <p:nvPr/>
        </p:nvSpPr>
        <p:spPr>
          <a:xfrm>
            <a:off x="11028106" y="434108"/>
            <a:ext cx="1111960" cy="1111960"/>
          </a:xfrm>
          <a:prstGeom prst="ellipse">
            <a:avLst/>
          </a:prstGeom>
          <a:solidFill>
            <a:srgbClr val="FC0D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VECC</a:t>
            </a:r>
          </a:p>
        </p:txBody>
      </p:sp>
      <p:sp>
        <p:nvSpPr>
          <p:cNvPr id="16" name="Title 1">
            <a:extLst>
              <a:ext uri="{FF2B5EF4-FFF2-40B4-BE49-F238E27FC236}">
                <a16:creationId xmlns:a16="http://schemas.microsoft.com/office/drawing/2014/main" id="{3E6475A6-91D3-8FDB-6242-923F8A3BAC4A}"/>
              </a:ext>
            </a:extLst>
          </p:cNvPr>
          <p:cNvSpPr txBox="1">
            <a:spLocks/>
          </p:cNvSpPr>
          <p:nvPr/>
        </p:nvSpPr>
        <p:spPr>
          <a:xfrm>
            <a:off x="259883" y="434108"/>
            <a:ext cx="11569729" cy="895927"/>
          </a:xfrm>
          <a:prstGeom prst="rect">
            <a:avLst/>
          </a:prstGeom>
        </p:spPr>
        <p:txBody>
          <a:bodyPr/>
          <a:lstStyle>
            <a:lvl1pPr algn="l" defTabSz="914400" rtl="0" eaLnBrk="1" latinLnBrk="0" hangingPunct="1">
              <a:lnSpc>
                <a:spcPct val="85000"/>
              </a:lnSpc>
              <a:spcBef>
                <a:spcPct val="0"/>
              </a:spcBef>
              <a:buNone/>
              <a:defRPr sz="3600" b="1" kern="1200" spc="50" baseline="0">
                <a:solidFill>
                  <a:schemeClr val="tx1"/>
                </a:solidFill>
                <a:latin typeface="+mj-lt"/>
                <a:ea typeface="+mj-ea"/>
                <a:cs typeface="+mj-cs"/>
              </a:defRPr>
            </a:lvl1pPr>
          </a:lstStyle>
          <a:p>
            <a:r>
              <a:rPr lang="en-CA" b="0" dirty="0">
                <a:latin typeface="Gill Sans MT" panose="020B0502020104020203" pitchFamily="34" charset="0"/>
              </a:rPr>
              <a:t>VECC Approach to Spectroscopy (single surface)</a:t>
            </a:r>
          </a:p>
        </p:txBody>
      </p:sp>
      <p:pic>
        <p:nvPicPr>
          <p:cNvPr id="11" name="Picture 10">
            <a:extLst>
              <a:ext uri="{FF2B5EF4-FFF2-40B4-BE49-F238E27FC236}">
                <a16:creationId xmlns:a16="http://schemas.microsoft.com/office/drawing/2014/main" id="{95AF842E-9AFC-83F0-B528-C58E65AAA345}"/>
              </a:ext>
            </a:extLst>
          </p:cNvPr>
          <p:cNvPicPr>
            <a:picLocks noChangeAspect="1"/>
          </p:cNvPicPr>
          <p:nvPr/>
        </p:nvPicPr>
        <p:blipFill>
          <a:blip r:embed="rId3"/>
          <a:stretch>
            <a:fillRect/>
          </a:stretch>
        </p:blipFill>
        <p:spPr>
          <a:xfrm>
            <a:off x="1397801" y="1556450"/>
            <a:ext cx="3418545" cy="998907"/>
          </a:xfrm>
          <a:prstGeom prst="rect">
            <a:avLst/>
          </a:prstGeom>
        </p:spPr>
      </p:pic>
      <p:pic>
        <p:nvPicPr>
          <p:cNvPr id="14" name="Picture 13">
            <a:extLst>
              <a:ext uri="{FF2B5EF4-FFF2-40B4-BE49-F238E27FC236}">
                <a16:creationId xmlns:a16="http://schemas.microsoft.com/office/drawing/2014/main" id="{0F76C588-C796-AE44-523F-15B5D624223A}"/>
              </a:ext>
            </a:extLst>
          </p:cNvPr>
          <p:cNvPicPr>
            <a:picLocks noChangeAspect="1"/>
          </p:cNvPicPr>
          <p:nvPr/>
        </p:nvPicPr>
        <p:blipFill>
          <a:blip r:embed="rId4"/>
          <a:stretch>
            <a:fillRect/>
          </a:stretch>
        </p:blipFill>
        <p:spPr>
          <a:xfrm>
            <a:off x="2527717" y="3674832"/>
            <a:ext cx="7136564" cy="686795"/>
          </a:xfrm>
          <a:prstGeom prst="rect">
            <a:avLst/>
          </a:prstGeom>
        </p:spPr>
      </p:pic>
      <p:pic>
        <p:nvPicPr>
          <p:cNvPr id="19" name="Picture 18">
            <a:extLst>
              <a:ext uri="{FF2B5EF4-FFF2-40B4-BE49-F238E27FC236}">
                <a16:creationId xmlns:a16="http://schemas.microsoft.com/office/drawing/2014/main" id="{C7370A99-56F6-52BD-10A8-6C71AAB0E1C3}"/>
              </a:ext>
            </a:extLst>
          </p:cNvPr>
          <p:cNvPicPr>
            <a:picLocks noChangeAspect="1"/>
          </p:cNvPicPr>
          <p:nvPr/>
        </p:nvPicPr>
        <p:blipFill>
          <a:blip r:embed="rId5"/>
          <a:stretch>
            <a:fillRect/>
          </a:stretch>
        </p:blipFill>
        <p:spPr>
          <a:xfrm>
            <a:off x="3546533" y="5352373"/>
            <a:ext cx="5098933" cy="686795"/>
          </a:xfrm>
          <a:prstGeom prst="rect">
            <a:avLst/>
          </a:prstGeom>
        </p:spPr>
      </p:pic>
      <p:pic>
        <p:nvPicPr>
          <p:cNvPr id="22" name="Picture 21">
            <a:extLst>
              <a:ext uri="{FF2B5EF4-FFF2-40B4-BE49-F238E27FC236}">
                <a16:creationId xmlns:a16="http://schemas.microsoft.com/office/drawing/2014/main" id="{BF6E337B-A430-5329-B865-D8509B330EA4}"/>
              </a:ext>
            </a:extLst>
          </p:cNvPr>
          <p:cNvPicPr>
            <a:picLocks noChangeAspect="1"/>
          </p:cNvPicPr>
          <p:nvPr/>
        </p:nvPicPr>
        <p:blipFill>
          <a:blip r:embed="rId6"/>
          <a:stretch>
            <a:fillRect/>
          </a:stretch>
        </p:blipFill>
        <p:spPr>
          <a:xfrm>
            <a:off x="7308903" y="1783799"/>
            <a:ext cx="3602460" cy="712575"/>
          </a:xfrm>
          <a:prstGeom prst="rect">
            <a:avLst/>
          </a:prstGeom>
        </p:spPr>
      </p:pic>
      <p:sp>
        <p:nvSpPr>
          <p:cNvPr id="24" name="Footer Placeholder 3">
            <a:extLst>
              <a:ext uri="{FF2B5EF4-FFF2-40B4-BE49-F238E27FC236}">
                <a16:creationId xmlns:a16="http://schemas.microsoft.com/office/drawing/2014/main" id="{C5474638-1295-8787-C7AE-31A39285D691}"/>
              </a:ext>
            </a:extLst>
          </p:cNvPr>
          <p:cNvSpPr txBox="1">
            <a:spLocks/>
          </p:cNvSpPr>
          <p:nvPr/>
        </p:nvSpPr>
        <p:spPr>
          <a:xfrm>
            <a:off x="259881" y="6551342"/>
            <a:ext cx="11834860" cy="250337"/>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[a] </a:t>
            </a:r>
            <a:r>
              <a:rPr lang="en-US" b="0" i="0" dirty="0">
                <a:effectLst/>
                <a:latin typeface="Arial" panose="020B0604020202020204" pitchFamily="34" charset="0"/>
              </a:rPr>
              <a:t>M. Nooijen and S. Bao, “Normal ordered exponential approach to thermal properties and time-correlation functions: general theory and simple examples” </a:t>
            </a:r>
            <a:r>
              <a:rPr lang="pt-BR" b="0" i="0" dirty="0">
                <a:effectLst/>
                <a:latin typeface="Arial" panose="020B0604020202020204" pitchFamily="34" charset="0"/>
              </a:rPr>
              <a:t>, Molecular Physics 119, (2021).</a:t>
            </a:r>
            <a:endParaRPr lang="en-US" dirty="0"/>
          </a:p>
        </p:txBody>
      </p:sp>
      <p:sp>
        <p:nvSpPr>
          <p:cNvPr id="12" name="Footer Placeholder 3">
            <a:extLst>
              <a:ext uri="{FF2B5EF4-FFF2-40B4-BE49-F238E27FC236}">
                <a16:creationId xmlns:a16="http://schemas.microsoft.com/office/drawing/2014/main" id="{51F33C31-6B98-9773-DA1B-DD651BEAC26D}"/>
              </a:ext>
            </a:extLst>
          </p:cNvPr>
          <p:cNvSpPr>
            <a:spLocks noGrp="1"/>
          </p:cNvSpPr>
          <p:nvPr>
            <p:ph type="ftr" sz="quarter" idx="11"/>
          </p:nvPr>
        </p:nvSpPr>
        <p:spPr>
          <a:xfrm>
            <a:off x="259882" y="6335309"/>
            <a:ext cx="5226517" cy="250337"/>
          </a:xfrm>
        </p:spPr>
        <p:txBody>
          <a:bodyPr/>
          <a:lstStyle/>
          <a:p>
            <a:r>
              <a:rPr lang="en-US" dirty="0"/>
              <a:t>CHEM 794 Seminar</a:t>
            </a:r>
          </a:p>
        </p:txBody>
      </p:sp>
    </p:spTree>
    <p:extLst>
      <p:ext uri="{BB962C8B-B14F-4D97-AF65-F5344CB8AC3E}">
        <p14:creationId xmlns:p14="http://schemas.microsoft.com/office/powerpoint/2010/main" val="1077297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Rounded Corners 34">
            <a:extLst>
              <a:ext uri="{FF2B5EF4-FFF2-40B4-BE49-F238E27FC236}">
                <a16:creationId xmlns:a16="http://schemas.microsoft.com/office/drawing/2014/main" id="{FCD8D2A1-8891-3DB2-C20E-57800C5C9B2F}"/>
              </a:ext>
            </a:extLst>
          </p:cNvPr>
          <p:cNvSpPr/>
          <p:nvPr/>
        </p:nvSpPr>
        <p:spPr>
          <a:xfrm>
            <a:off x="9216840" y="2133664"/>
            <a:ext cx="1748143" cy="308210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CA" dirty="0"/>
          </a:p>
        </p:txBody>
      </p:sp>
      <p:pic>
        <p:nvPicPr>
          <p:cNvPr id="11" name="Picture 12" descr="Marcel Nooijen | Waterloo Chemical Physics | University of Waterloo">
            <a:extLst>
              <a:ext uri="{FF2B5EF4-FFF2-40B4-BE49-F238E27FC236}">
                <a16:creationId xmlns:a16="http://schemas.microsoft.com/office/drawing/2014/main" id="{F71D3FCE-5FD5-07DF-04F1-B1A1BBB1C93F}"/>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t="571" b="32763"/>
          <a:stretch/>
        </p:blipFill>
        <p:spPr bwMode="auto">
          <a:xfrm>
            <a:off x="9449050" y="3804088"/>
            <a:ext cx="1284793" cy="1284793"/>
          </a:xfrm>
          <a:prstGeom prst="ellipse">
            <a:avLst/>
          </a:prstGeom>
          <a:noFill/>
          <a:extLst>
            <a:ext uri="{909E8E84-426E-40DD-AFC4-6F175D3DCCD1}">
              <a14:hiddenFill xmlns:a14="http://schemas.microsoft.com/office/drawing/2010/main">
                <a:solidFill>
                  <a:srgbClr val="FFFFFF"/>
                </a:solidFill>
              </a14:hiddenFill>
            </a:ext>
          </a:extLst>
        </p:spPr>
      </p:pic>
      <p:pic>
        <p:nvPicPr>
          <p:cNvPr id="12" name="Picture 10" descr="Marcel Nooijen">
            <a:extLst>
              <a:ext uri="{FF2B5EF4-FFF2-40B4-BE49-F238E27FC236}">
                <a16:creationId xmlns:a16="http://schemas.microsoft.com/office/drawing/2014/main" id="{A69BAB32-186C-6451-70DC-3B51BA0C8C6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51" t="-375" r="-751" b="29635"/>
          <a:stretch/>
        </p:blipFill>
        <p:spPr bwMode="auto">
          <a:xfrm>
            <a:off x="1514830" y="3023115"/>
            <a:ext cx="1294476" cy="1294476"/>
          </a:xfrm>
          <a:prstGeom prst="ellipse">
            <a:avLst/>
          </a:prstGeom>
          <a:noFill/>
          <a:extLst>
            <a:ext uri="{909E8E84-426E-40DD-AFC4-6F175D3DCCD1}">
              <a14:hiddenFill xmlns:a14="http://schemas.microsoft.com/office/drawing/2010/main">
                <a:solidFill>
                  <a:srgbClr val="FFFFFF"/>
                </a:solidFill>
              </a14:hiddenFill>
            </a:ext>
          </a:extLst>
        </p:spPr>
      </p:pic>
      <p:sp>
        <p:nvSpPr>
          <p:cNvPr id="26" name="Oval 25">
            <a:extLst>
              <a:ext uri="{FF2B5EF4-FFF2-40B4-BE49-F238E27FC236}">
                <a16:creationId xmlns:a16="http://schemas.microsoft.com/office/drawing/2014/main" id="{09A5DC26-A2C8-13C1-92AD-D90DFD176341}"/>
              </a:ext>
            </a:extLst>
          </p:cNvPr>
          <p:cNvSpPr/>
          <p:nvPr/>
        </p:nvSpPr>
        <p:spPr>
          <a:xfrm>
            <a:off x="1503722" y="3021728"/>
            <a:ext cx="1295672" cy="1295672"/>
          </a:xfrm>
          <a:prstGeom prst="ellipse">
            <a:avLst/>
          </a:prstGeom>
          <a:solidFill>
            <a:schemeClr val="lt1">
              <a:alpha val="40000"/>
            </a:schemeClr>
          </a:solidFill>
          <a:ln w="15875"/>
        </p:spPr>
        <p:style>
          <a:lnRef idx="2">
            <a:schemeClr val="dk1"/>
          </a:lnRef>
          <a:fillRef idx="1">
            <a:schemeClr val="lt1"/>
          </a:fillRef>
          <a:effectRef idx="0">
            <a:schemeClr val="dk1"/>
          </a:effectRef>
          <a:fontRef idx="minor">
            <a:schemeClr val="dk1"/>
          </a:fontRef>
        </p:style>
        <p:txBody>
          <a:bodyPr rtlCol="0" anchor="ctr"/>
          <a:lstStyle/>
          <a:p>
            <a:pPr algn="ctr"/>
            <a:r>
              <a:rPr lang="en-CA" sz="1500" dirty="0"/>
              <a:t>Input</a:t>
            </a:r>
          </a:p>
          <a:p>
            <a:pPr algn="ctr"/>
            <a:r>
              <a:rPr lang="en-CA" sz="1500" dirty="0"/>
              <a:t>System</a:t>
            </a:r>
          </a:p>
        </p:txBody>
      </p:sp>
      <p:sp>
        <p:nvSpPr>
          <p:cNvPr id="3" name="TextBox 2">
            <a:extLst>
              <a:ext uri="{FF2B5EF4-FFF2-40B4-BE49-F238E27FC236}">
                <a16:creationId xmlns:a16="http://schemas.microsoft.com/office/drawing/2014/main" id="{C76E6087-3276-1E23-96BE-CCC6DD23CF17}"/>
              </a:ext>
            </a:extLst>
          </p:cNvPr>
          <p:cNvSpPr txBox="1"/>
          <p:nvPr/>
        </p:nvSpPr>
        <p:spPr>
          <a:xfrm>
            <a:off x="3452407" y="4245047"/>
            <a:ext cx="2246891" cy="1200329"/>
          </a:xfrm>
          <a:prstGeom prst="rect">
            <a:avLst/>
          </a:prstGeom>
          <a:ln w="25400">
            <a:solidFill>
              <a:srgbClr val="7030A0"/>
            </a:solidFill>
            <a:prstDash val="dash"/>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GAMESS</a:t>
            </a:r>
          </a:p>
          <a:p>
            <a:pPr algn="ctr"/>
            <a:r>
              <a:rPr lang="en-US" dirty="0"/>
              <a:t>Multireference</a:t>
            </a:r>
          </a:p>
          <a:p>
            <a:pPr algn="ctr"/>
            <a:r>
              <a:rPr lang="en-US" dirty="0"/>
              <a:t>GMC-QDPT</a:t>
            </a:r>
          </a:p>
          <a:p>
            <a:pPr algn="ctr"/>
            <a:r>
              <a:rPr lang="en-US" dirty="0"/>
              <a:t>SOC</a:t>
            </a:r>
          </a:p>
        </p:txBody>
      </p:sp>
      <p:sp>
        <p:nvSpPr>
          <p:cNvPr id="4" name="TextBox 3">
            <a:extLst>
              <a:ext uri="{FF2B5EF4-FFF2-40B4-BE49-F238E27FC236}">
                <a16:creationId xmlns:a16="http://schemas.microsoft.com/office/drawing/2014/main" id="{C15F25D6-DFEA-E0AA-E599-F453FF325D28}"/>
              </a:ext>
            </a:extLst>
          </p:cNvPr>
          <p:cNvSpPr txBox="1"/>
          <p:nvPr/>
        </p:nvSpPr>
        <p:spPr>
          <a:xfrm>
            <a:off x="3475900" y="1884584"/>
            <a:ext cx="2246890" cy="646331"/>
          </a:xfrm>
          <a:prstGeom prst="rect">
            <a:avLst/>
          </a:prstGeom>
          <a:ln w="25400">
            <a:solidFill>
              <a:srgbClr val="00B050"/>
            </a:solidFill>
            <a:prstDash val="dash"/>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Single reference</a:t>
            </a:r>
          </a:p>
          <a:p>
            <a:pPr algn="ctr"/>
            <a:r>
              <a:rPr lang="en-US" dirty="0"/>
              <a:t>TD-DFT</a:t>
            </a:r>
          </a:p>
        </p:txBody>
      </p:sp>
      <p:pic>
        <p:nvPicPr>
          <p:cNvPr id="1030" name="Picture 6" descr="Picture of Toby Zeng">
            <a:extLst>
              <a:ext uri="{FF2B5EF4-FFF2-40B4-BE49-F238E27FC236}">
                <a16:creationId xmlns:a16="http://schemas.microsoft.com/office/drawing/2014/main" id="{F0BE4697-361D-6896-2EFD-45B124C2FF0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139" t="876" r="-1571" b="10693"/>
          <a:stretch/>
        </p:blipFill>
        <p:spPr bwMode="auto">
          <a:xfrm>
            <a:off x="3938810" y="3038730"/>
            <a:ext cx="1274086" cy="1274086"/>
          </a:xfrm>
          <a:prstGeom prst="ellipse">
            <a:avLst/>
          </a:prstGeom>
          <a:noFill/>
          <a:extLst>
            <a:ext uri="{909E8E84-426E-40DD-AFC4-6F175D3DCCD1}">
              <a14:hiddenFill xmlns:a14="http://schemas.microsoft.com/office/drawing/2010/main">
                <a:solidFill>
                  <a:srgbClr val="FFFFFF"/>
                </a:solidFill>
              </a14:hiddenFill>
            </a:ext>
          </a:extLst>
        </p:spPr>
      </p:pic>
      <p:sp>
        <p:nvSpPr>
          <p:cNvPr id="55" name="Oval 54">
            <a:extLst>
              <a:ext uri="{FF2B5EF4-FFF2-40B4-BE49-F238E27FC236}">
                <a16:creationId xmlns:a16="http://schemas.microsoft.com/office/drawing/2014/main" id="{FC2B1959-FEAC-93D0-4ACC-20F7CFF999E5}"/>
              </a:ext>
            </a:extLst>
          </p:cNvPr>
          <p:cNvSpPr/>
          <p:nvPr/>
        </p:nvSpPr>
        <p:spPr>
          <a:xfrm>
            <a:off x="3928017" y="3017144"/>
            <a:ext cx="1295672" cy="1295672"/>
          </a:xfrm>
          <a:prstGeom prst="ellipse">
            <a:avLst/>
          </a:prstGeom>
          <a:solidFill>
            <a:srgbClr val="7030A0">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500" dirty="0"/>
              <a:t>Zeng Protocol</a:t>
            </a:r>
          </a:p>
        </p:txBody>
      </p:sp>
      <p:sp>
        <p:nvSpPr>
          <p:cNvPr id="40" name="TextBox 39">
            <a:extLst>
              <a:ext uri="{FF2B5EF4-FFF2-40B4-BE49-F238E27FC236}">
                <a16:creationId xmlns:a16="http://schemas.microsoft.com/office/drawing/2014/main" id="{79C548D1-73DC-6B1D-E363-A3E5D01B350A}"/>
              </a:ext>
            </a:extLst>
          </p:cNvPr>
          <p:cNvSpPr txBox="1"/>
          <p:nvPr/>
        </p:nvSpPr>
        <p:spPr>
          <a:xfrm>
            <a:off x="5218704" y="3351512"/>
            <a:ext cx="1741986" cy="1754326"/>
          </a:xfrm>
          <a:prstGeom prst="rect">
            <a:avLst/>
          </a:prstGeom>
          <a:noFill/>
        </p:spPr>
        <p:txBody>
          <a:bodyPr wrap="square">
            <a:spAutoFit/>
          </a:bodyPr>
          <a:lstStyle/>
          <a:p>
            <a:pPr algn="ctr"/>
            <a:r>
              <a:rPr lang="en-US" altLang="zh-CN" dirty="0"/>
              <a:t>Vibronic Model</a:t>
            </a:r>
          </a:p>
          <a:p>
            <a:endParaRPr lang="en-US" altLang="zh-CN" dirty="0"/>
          </a:p>
          <a:p>
            <a:pPr marL="285750" indent="-285750">
              <a:buFont typeface="Wingdings" panose="05000000000000000000" pitchFamily="2" charset="2"/>
              <a:buChar char="§"/>
            </a:pPr>
            <a:endParaRPr lang="en-US" altLang="zh-CN" dirty="0"/>
          </a:p>
          <a:p>
            <a:endParaRPr lang="en-US" altLang="zh-CN" dirty="0"/>
          </a:p>
          <a:p>
            <a:endParaRPr lang="en-US" altLang="zh-CN" dirty="0"/>
          </a:p>
        </p:txBody>
      </p:sp>
      <p:pic>
        <p:nvPicPr>
          <p:cNvPr id="34" name="Picture 33">
            <a:extLst>
              <a:ext uri="{FF2B5EF4-FFF2-40B4-BE49-F238E27FC236}">
                <a16:creationId xmlns:a16="http://schemas.microsoft.com/office/drawing/2014/main" id="{F6DC83BE-273B-0A97-7CF6-CDE0C6F554D1}"/>
              </a:ext>
            </a:extLst>
          </p:cNvPr>
          <p:cNvPicPr>
            <a:picLocks noChangeAspect="1"/>
          </p:cNvPicPr>
          <p:nvPr/>
        </p:nvPicPr>
        <p:blipFill>
          <a:blip r:embed="rId6"/>
          <a:stretch>
            <a:fillRect/>
          </a:stretch>
        </p:blipFill>
        <p:spPr>
          <a:xfrm>
            <a:off x="1162566" y="4390302"/>
            <a:ext cx="2024779" cy="1395247"/>
          </a:xfrm>
          <a:prstGeom prst="rect">
            <a:avLst/>
          </a:prstGeom>
        </p:spPr>
      </p:pic>
      <p:sp>
        <p:nvSpPr>
          <p:cNvPr id="35" name="Rectangle: Rounded Corners 34">
            <a:extLst>
              <a:ext uri="{FF2B5EF4-FFF2-40B4-BE49-F238E27FC236}">
                <a16:creationId xmlns:a16="http://schemas.microsoft.com/office/drawing/2014/main" id="{9E085E7B-31D0-1E03-CFA8-AA1434B3E5CB}"/>
              </a:ext>
            </a:extLst>
          </p:cNvPr>
          <p:cNvSpPr/>
          <p:nvPr/>
        </p:nvSpPr>
        <p:spPr>
          <a:xfrm>
            <a:off x="6728625" y="2127032"/>
            <a:ext cx="1748143" cy="308210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CA" dirty="0"/>
          </a:p>
        </p:txBody>
      </p:sp>
      <p:grpSp>
        <p:nvGrpSpPr>
          <p:cNvPr id="15" name="Group 14">
            <a:extLst>
              <a:ext uri="{FF2B5EF4-FFF2-40B4-BE49-F238E27FC236}">
                <a16:creationId xmlns:a16="http://schemas.microsoft.com/office/drawing/2014/main" id="{7477D76E-FB6B-28D2-441A-C3ED5E3543CA}"/>
              </a:ext>
            </a:extLst>
          </p:cNvPr>
          <p:cNvGrpSpPr/>
          <p:nvPr/>
        </p:nvGrpSpPr>
        <p:grpSpPr>
          <a:xfrm>
            <a:off x="1150951" y="1697845"/>
            <a:ext cx="1996122" cy="1042961"/>
            <a:chOff x="1042137" y="774591"/>
            <a:chExt cx="2549680" cy="1332191"/>
          </a:xfrm>
        </p:grpSpPr>
        <p:sp>
          <p:nvSpPr>
            <p:cNvPr id="16" name="Rectangle: Rounded Corners 15">
              <a:extLst>
                <a:ext uri="{FF2B5EF4-FFF2-40B4-BE49-F238E27FC236}">
                  <a16:creationId xmlns:a16="http://schemas.microsoft.com/office/drawing/2014/main" id="{D1ED75F4-573C-E36A-BB19-1F9F52379FA7}"/>
                </a:ext>
              </a:extLst>
            </p:cNvPr>
            <p:cNvSpPr/>
            <p:nvPr/>
          </p:nvSpPr>
          <p:spPr>
            <a:xfrm>
              <a:off x="1042137" y="774591"/>
              <a:ext cx="2549680" cy="1332191"/>
            </a:xfrm>
            <a:prstGeom prst="roundRect">
              <a:avLst>
                <a:gd name="adj" fmla="val 5445"/>
              </a:avLst>
            </a:prstGeom>
            <a:solidFill>
              <a:srgbClr val="8080CC"/>
            </a:solidFill>
            <a:ln>
              <a:noFill/>
            </a:ln>
            <a:effectLst>
              <a:outerShdw blurRad="177800" dist="38100" dir="8100000" algn="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16" descr="A picture containing chart&#10;&#10;Description automatically generated">
              <a:extLst>
                <a:ext uri="{FF2B5EF4-FFF2-40B4-BE49-F238E27FC236}">
                  <a16:creationId xmlns:a16="http://schemas.microsoft.com/office/drawing/2014/main" id="{40195B9E-63DA-2EFA-5954-1410029B8A81}"/>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l="30571" t="7325" r="29730" b="18828"/>
            <a:stretch/>
          </p:blipFill>
          <p:spPr>
            <a:xfrm rot="6300000">
              <a:off x="1921879" y="984681"/>
              <a:ext cx="399783" cy="383648"/>
            </a:xfrm>
            <a:prstGeom prst="rect">
              <a:avLst/>
            </a:prstGeom>
          </p:spPr>
        </p:pic>
        <p:pic>
          <p:nvPicPr>
            <p:cNvPr id="18" name="Picture 17" descr="Icon&#10;&#10;Description automatically generated with low confidence">
              <a:extLst>
                <a:ext uri="{FF2B5EF4-FFF2-40B4-BE49-F238E27FC236}">
                  <a16:creationId xmlns:a16="http://schemas.microsoft.com/office/drawing/2014/main" id="{DBD9D97A-AD5B-167D-D954-9A96C11AE26F}"/>
                </a:ext>
              </a:extLst>
            </p:cNvPr>
            <p:cNvPicPr>
              <a:picLocks noChangeAspect="1"/>
            </p:cNvPicPr>
            <p:nvPr/>
          </p:nvPicPr>
          <p:blipFill rotWithShape="1">
            <a:blip r:embed="rId8" cstate="hqprint">
              <a:extLst>
                <a:ext uri="{28A0092B-C50C-407E-A947-70E740481C1C}">
                  <a14:useLocalDpi xmlns:a14="http://schemas.microsoft.com/office/drawing/2010/main" val="0"/>
                </a:ext>
              </a:extLst>
            </a:blip>
            <a:srcRect l="24019" t="2018" r="21065" b="25882"/>
            <a:stretch/>
          </p:blipFill>
          <p:spPr>
            <a:xfrm>
              <a:off x="1351069" y="988844"/>
              <a:ext cx="449880" cy="304716"/>
            </a:xfrm>
            <a:prstGeom prst="rect">
              <a:avLst/>
            </a:prstGeom>
          </p:spPr>
        </p:pic>
        <p:pic>
          <p:nvPicPr>
            <p:cNvPr id="19" name="Picture 18" descr="A picture containing icon&#10;&#10;Description automatically generated">
              <a:extLst>
                <a:ext uri="{FF2B5EF4-FFF2-40B4-BE49-F238E27FC236}">
                  <a16:creationId xmlns:a16="http://schemas.microsoft.com/office/drawing/2014/main" id="{C7E930B6-98D1-6176-AAAA-55D565EEFB5F}"/>
                </a:ext>
              </a:extLst>
            </p:cNvPr>
            <p:cNvPicPr>
              <a:picLocks noChangeAspect="1"/>
            </p:cNvPicPr>
            <p:nvPr/>
          </p:nvPicPr>
          <p:blipFill rotWithShape="1">
            <a:blip r:embed="rId9" cstate="hqprint">
              <a:extLst>
                <a:ext uri="{28A0092B-C50C-407E-A947-70E740481C1C}">
                  <a14:useLocalDpi xmlns:a14="http://schemas.microsoft.com/office/drawing/2010/main" val="0"/>
                </a:ext>
              </a:extLst>
            </a:blip>
            <a:srcRect l="24889" t="-1" r="25037" b="3196"/>
            <a:stretch/>
          </p:blipFill>
          <p:spPr>
            <a:xfrm rot="3928480" flipV="1">
              <a:off x="1832985" y="1572579"/>
              <a:ext cx="465143" cy="427898"/>
            </a:xfrm>
            <a:prstGeom prst="rect">
              <a:avLst/>
            </a:prstGeom>
          </p:spPr>
        </p:pic>
        <p:pic>
          <p:nvPicPr>
            <p:cNvPr id="20" name="Picture 19" descr="A picture containing accessory&#10;&#10;Description automatically generated">
              <a:extLst>
                <a:ext uri="{FF2B5EF4-FFF2-40B4-BE49-F238E27FC236}">
                  <a16:creationId xmlns:a16="http://schemas.microsoft.com/office/drawing/2014/main" id="{30B08CA7-364F-3008-5CA4-5F6DFEA44F2E}"/>
                </a:ext>
              </a:extLst>
            </p:cNvPr>
            <p:cNvPicPr>
              <a:picLocks noChangeAspect="1"/>
            </p:cNvPicPr>
            <p:nvPr/>
          </p:nvPicPr>
          <p:blipFill rotWithShape="1">
            <a:blip r:embed="rId10" cstate="hqprint">
              <a:extLst>
                <a:ext uri="{28A0092B-C50C-407E-A947-70E740481C1C}">
                  <a14:useLocalDpi xmlns:a14="http://schemas.microsoft.com/office/drawing/2010/main" val="0"/>
                </a:ext>
              </a:extLst>
            </a:blip>
            <a:srcRect l="30460" t="17161" r="30102" b="14463"/>
            <a:stretch/>
          </p:blipFill>
          <p:spPr>
            <a:xfrm>
              <a:off x="2656445" y="1293560"/>
              <a:ext cx="837929" cy="749467"/>
            </a:xfrm>
            <a:prstGeom prst="rect">
              <a:avLst/>
            </a:prstGeom>
          </p:spPr>
        </p:pic>
        <p:pic>
          <p:nvPicPr>
            <p:cNvPr id="21" name="Picture 20" descr="A picture containing metal&#10;&#10;Description automatically generated">
              <a:extLst>
                <a:ext uri="{FF2B5EF4-FFF2-40B4-BE49-F238E27FC236}">
                  <a16:creationId xmlns:a16="http://schemas.microsoft.com/office/drawing/2014/main" id="{4D1FDDB9-938F-1ADD-1769-404C61DD16EE}"/>
                </a:ext>
              </a:extLst>
            </p:cNvPr>
            <p:cNvPicPr>
              <a:picLocks noChangeAspect="1"/>
            </p:cNvPicPr>
            <p:nvPr/>
          </p:nvPicPr>
          <p:blipFill rotWithShape="1">
            <a:blip r:embed="rId11" cstate="hqprint">
              <a:extLst>
                <a:ext uri="{28A0092B-C50C-407E-A947-70E740481C1C}">
                  <a14:useLocalDpi xmlns:a14="http://schemas.microsoft.com/office/drawing/2010/main" val="0"/>
                </a:ext>
              </a:extLst>
            </a:blip>
            <a:srcRect l="29390" t="5927" r="29945" b="16341"/>
            <a:stretch/>
          </p:blipFill>
          <p:spPr>
            <a:xfrm rot="1800000">
              <a:off x="1148902" y="1356902"/>
              <a:ext cx="640873" cy="631996"/>
            </a:xfrm>
            <a:prstGeom prst="rect">
              <a:avLst/>
            </a:prstGeom>
          </p:spPr>
        </p:pic>
        <p:pic>
          <p:nvPicPr>
            <p:cNvPr id="22" name="Picture 21" descr="A picture containing outdoor object, device&#10;&#10;Description automatically generated">
              <a:extLst>
                <a:ext uri="{FF2B5EF4-FFF2-40B4-BE49-F238E27FC236}">
                  <a16:creationId xmlns:a16="http://schemas.microsoft.com/office/drawing/2014/main" id="{C51AED03-F24B-D0F5-CF72-007961CA4E72}"/>
                </a:ext>
              </a:extLst>
            </p:cNvPr>
            <p:cNvPicPr>
              <a:picLocks noChangeAspect="1"/>
            </p:cNvPicPr>
            <p:nvPr/>
          </p:nvPicPr>
          <p:blipFill rotWithShape="1">
            <a:blip r:embed="rId12" cstate="hqprint">
              <a:extLst>
                <a:ext uri="{28A0092B-C50C-407E-A947-70E740481C1C}">
                  <a14:useLocalDpi xmlns:a14="http://schemas.microsoft.com/office/drawing/2010/main" val="0"/>
                </a:ext>
              </a:extLst>
            </a:blip>
            <a:srcRect l="27924" t="14982" r="26019" b="20219"/>
            <a:stretch/>
          </p:blipFill>
          <p:spPr>
            <a:xfrm rot="20700000">
              <a:off x="2968284" y="921450"/>
              <a:ext cx="381155" cy="276656"/>
            </a:xfrm>
            <a:prstGeom prst="rect">
              <a:avLst/>
            </a:prstGeom>
          </p:spPr>
        </p:pic>
        <p:pic>
          <p:nvPicPr>
            <p:cNvPr id="23" name="Picture 22" descr="A group of light bulbs&#10;&#10;Description automatically generated with low confidence">
              <a:extLst>
                <a:ext uri="{FF2B5EF4-FFF2-40B4-BE49-F238E27FC236}">
                  <a16:creationId xmlns:a16="http://schemas.microsoft.com/office/drawing/2014/main" id="{E4FD0AB4-4631-E2CA-DE06-128FEBB1EC8C}"/>
                </a:ext>
              </a:extLst>
            </p:cNvPr>
            <p:cNvPicPr>
              <a:picLocks noChangeAspect="1"/>
            </p:cNvPicPr>
            <p:nvPr/>
          </p:nvPicPr>
          <p:blipFill rotWithShape="1">
            <a:blip r:embed="rId13" cstate="hqprint">
              <a:extLst>
                <a:ext uri="{28A0092B-C50C-407E-A947-70E740481C1C}">
                  <a14:useLocalDpi xmlns:a14="http://schemas.microsoft.com/office/drawing/2010/main" val="0"/>
                </a:ext>
              </a:extLst>
            </a:blip>
            <a:srcRect l="28090" t="5927" r="33779" b="21931"/>
            <a:stretch/>
          </p:blipFill>
          <p:spPr>
            <a:xfrm rot="21343078">
              <a:off x="2343382" y="1118444"/>
              <a:ext cx="528511" cy="515855"/>
            </a:xfrm>
            <a:prstGeom prst="rect">
              <a:avLst/>
            </a:prstGeom>
          </p:spPr>
        </p:pic>
      </p:grpSp>
      <p:sp>
        <p:nvSpPr>
          <p:cNvPr id="29" name="Oval 28">
            <a:extLst>
              <a:ext uri="{FF2B5EF4-FFF2-40B4-BE49-F238E27FC236}">
                <a16:creationId xmlns:a16="http://schemas.microsoft.com/office/drawing/2014/main" id="{3242C218-89D4-5C42-28A7-EB235A64DC36}"/>
              </a:ext>
            </a:extLst>
          </p:cNvPr>
          <p:cNvSpPr/>
          <p:nvPr/>
        </p:nvSpPr>
        <p:spPr>
          <a:xfrm>
            <a:off x="9438171" y="2216950"/>
            <a:ext cx="1295672" cy="1295672"/>
          </a:xfrm>
          <a:prstGeom prst="ellipse">
            <a:avLst/>
          </a:prstGeom>
          <a:ln w="15875"/>
        </p:spPr>
        <p:style>
          <a:lnRef idx="2">
            <a:schemeClr val="accent2"/>
          </a:lnRef>
          <a:fillRef idx="1">
            <a:schemeClr val="lt1"/>
          </a:fillRef>
          <a:effectRef idx="0">
            <a:schemeClr val="accent2"/>
          </a:effectRef>
          <a:fontRef idx="minor">
            <a:schemeClr val="dk1"/>
          </a:fontRef>
        </p:style>
        <p:txBody>
          <a:bodyPr rtlCol="0" anchor="ctr"/>
          <a:lstStyle/>
          <a:p>
            <a:pPr algn="ctr"/>
            <a:r>
              <a:rPr lang="en-CA" sz="1500" dirty="0"/>
              <a:t>Vibronic</a:t>
            </a:r>
          </a:p>
          <a:p>
            <a:pPr algn="ctr"/>
            <a:r>
              <a:rPr lang="en-CA" sz="1500" dirty="0"/>
              <a:t>Spectra</a:t>
            </a:r>
          </a:p>
        </p:txBody>
      </p:sp>
      <p:cxnSp>
        <p:nvCxnSpPr>
          <p:cNvPr id="84" name="Straight Arrow Connector 83">
            <a:extLst>
              <a:ext uri="{FF2B5EF4-FFF2-40B4-BE49-F238E27FC236}">
                <a16:creationId xmlns:a16="http://schemas.microsoft.com/office/drawing/2014/main" id="{023B512F-F200-0EDB-58E0-8B2A16DC11D3}"/>
              </a:ext>
            </a:extLst>
          </p:cNvPr>
          <p:cNvCxnSpPr>
            <a:cxnSpLocks/>
            <a:stCxn id="26" idx="6"/>
            <a:endCxn id="55" idx="2"/>
          </p:cNvCxnSpPr>
          <p:nvPr/>
        </p:nvCxnSpPr>
        <p:spPr>
          <a:xfrm flipV="1">
            <a:off x="2799394" y="3664980"/>
            <a:ext cx="1128623" cy="458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0" name="Oval 29">
            <a:extLst>
              <a:ext uri="{FF2B5EF4-FFF2-40B4-BE49-F238E27FC236}">
                <a16:creationId xmlns:a16="http://schemas.microsoft.com/office/drawing/2014/main" id="{987DF175-D505-E65E-C358-FC7C8964BF62}"/>
              </a:ext>
            </a:extLst>
          </p:cNvPr>
          <p:cNvSpPr/>
          <p:nvPr/>
        </p:nvSpPr>
        <p:spPr>
          <a:xfrm>
            <a:off x="6981122" y="2216190"/>
            <a:ext cx="1295672" cy="129567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500" dirty="0"/>
              <a:t>MCTDH</a:t>
            </a:r>
          </a:p>
        </p:txBody>
      </p:sp>
      <p:cxnSp>
        <p:nvCxnSpPr>
          <p:cNvPr id="44" name="Straight Arrow Connector 43">
            <a:extLst>
              <a:ext uri="{FF2B5EF4-FFF2-40B4-BE49-F238E27FC236}">
                <a16:creationId xmlns:a16="http://schemas.microsoft.com/office/drawing/2014/main" id="{93B7DE4C-C700-7F68-942F-9B0B733C2A7F}"/>
              </a:ext>
            </a:extLst>
          </p:cNvPr>
          <p:cNvCxnSpPr>
            <a:cxnSpLocks/>
            <a:stCxn id="55" idx="6"/>
            <a:endCxn id="35" idx="1"/>
          </p:cNvCxnSpPr>
          <p:nvPr/>
        </p:nvCxnSpPr>
        <p:spPr>
          <a:xfrm>
            <a:off x="5223689" y="3664980"/>
            <a:ext cx="1504936" cy="310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ABA42F3A-6B1A-0431-3699-1F9962896F84}"/>
              </a:ext>
            </a:extLst>
          </p:cNvPr>
          <p:cNvCxnSpPr>
            <a:cxnSpLocks/>
            <a:endCxn id="52" idx="1"/>
          </p:cNvCxnSpPr>
          <p:nvPr/>
        </p:nvCxnSpPr>
        <p:spPr>
          <a:xfrm>
            <a:off x="8470588" y="3664980"/>
            <a:ext cx="746252" cy="973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4" name="Oval 53">
            <a:extLst>
              <a:ext uri="{FF2B5EF4-FFF2-40B4-BE49-F238E27FC236}">
                <a16:creationId xmlns:a16="http://schemas.microsoft.com/office/drawing/2014/main" id="{8ADE4E11-B67E-98EA-1ABE-43562D35081A}"/>
              </a:ext>
            </a:extLst>
          </p:cNvPr>
          <p:cNvSpPr/>
          <p:nvPr/>
        </p:nvSpPr>
        <p:spPr>
          <a:xfrm>
            <a:off x="6965675" y="3838995"/>
            <a:ext cx="1295672" cy="1295672"/>
          </a:xfrm>
          <a:prstGeom prst="ellipse">
            <a:avLst/>
          </a:prstGeom>
          <a:solidFill>
            <a:srgbClr val="FC0D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VECC</a:t>
            </a:r>
          </a:p>
        </p:txBody>
      </p:sp>
      <p:pic>
        <p:nvPicPr>
          <p:cNvPr id="5" name="Picture 4" descr="A graph of a graph&#10;&#10;Description automatically generated with medium confidence">
            <a:extLst>
              <a:ext uri="{FF2B5EF4-FFF2-40B4-BE49-F238E27FC236}">
                <a16:creationId xmlns:a16="http://schemas.microsoft.com/office/drawing/2014/main" id="{18BB6327-47E8-8234-2E0C-9DCDCB3802F2}"/>
              </a:ext>
            </a:extLst>
          </p:cNvPr>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6603823" y="660839"/>
            <a:ext cx="1969229" cy="1319210"/>
          </a:xfrm>
          <a:prstGeom prst="rect">
            <a:avLst/>
          </a:prstGeom>
        </p:spPr>
      </p:pic>
      <p:grpSp>
        <p:nvGrpSpPr>
          <p:cNvPr id="6" name="Group 5">
            <a:extLst>
              <a:ext uri="{FF2B5EF4-FFF2-40B4-BE49-F238E27FC236}">
                <a16:creationId xmlns:a16="http://schemas.microsoft.com/office/drawing/2014/main" id="{08270633-BAF3-E5DE-25A4-9978E2253C6E}"/>
              </a:ext>
            </a:extLst>
          </p:cNvPr>
          <p:cNvGrpSpPr/>
          <p:nvPr/>
        </p:nvGrpSpPr>
        <p:grpSpPr>
          <a:xfrm>
            <a:off x="5503177" y="4028620"/>
            <a:ext cx="326371" cy="400110"/>
            <a:chOff x="5691081" y="4301788"/>
            <a:chExt cx="326371" cy="400110"/>
          </a:xfrm>
        </p:grpSpPr>
        <p:sp>
          <p:nvSpPr>
            <p:cNvPr id="32" name="Oval 31">
              <a:extLst>
                <a:ext uri="{FF2B5EF4-FFF2-40B4-BE49-F238E27FC236}">
                  <a16:creationId xmlns:a16="http://schemas.microsoft.com/office/drawing/2014/main" id="{19CFCB85-64F1-D257-EEE6-96F2085EB049}"/>
                </a:ext>
              </a:extLst>
            </p:cNvPr>
            <p:cNvSpPr/>
            <p:nvPr/>
          </p:nvSpPr>
          <p:spPr>
            <a:xfrm>
              <a:off x="5737480" y="4361857"/>
              <a:ext cx="279972" cy="27997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9C78B205-0CD7-3B5E-D143-328BD8228DDB}"/>
                </a:ext>
              </a:extLst>
            </p:cNvPr>
            <p:cNvSpPr txBox="1"/>
            <p:nvPr/>
          </p:nvSpPr>
          <p:spPr>
            <a:xfrm>
              <a:off x="5691081" y="4301788"/>
              <a:ext cx="282501" cy="400110"/>
            </a:xfrm>
            <a:prstGeom prst="rect">
              <a:avLst/>
            </a:prstGeom>
            <a:noFill/>
          </p:spPr>
          <p:txBody>
            <a:bodyPr wrap="square" rtlCol="0">
              <a:spAutoFit/>
            </a:bodyPr>
            <a:lstStyle/>
            <a:p>
              <a:r>
                <a:rPr lang="en-CA" sz="2000" b="1" i="0" dirty="0">
                  <a:solidFill>
                    <a:schemeClr val="bg1"/>
                  </a:solidFill>
                  <a:effectLst/>
                  <a:latin typeface="Arial" panose="020B0604020202020204" pitchFamily="34" charset="0"/>
                </a:rPr>
                <a:t>✓</a:t>
              </a:r>
              <a:endParaRPr lang="en-CA" sz="2000" b="1" dirty="0">
                <a:solidFill>
                  <a:schemeClr val="bg1"/>
                </a:solidFill>
              </a:endParaRPr>
            </a:p>
          </p:txBody>
        </p:sp>
      </p:grpSp>
      <p:pic>
        <p:nvPicPr>
          <p:cNvPr id="70" name="Picture 69" descr="A graph of a graph of energy&#10;&#10;Description automatically generated with medium confidence">
            <a:extLst>
              <a:ext uri="{FF2B5EF4-FFF2-40B4-BE49-F238E27FC236}">
                <a16:creationId xmlns:a16="http://schemas.microsoft.com/office/drawing/2014/main" id="{92AD6A22-425B-B7F4-4E9D-D824ED8B079D}"/>
              </a:ext>
            </a:extLst>
          </p:cNvPr>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8995975" y="5206033"/>
            <a:ext cx="2117521" cy="1411681"/>
          </a:xfrm>
          <a:prstGeom prst="rect">
            <a:avLst/>
          </a:prstGeom>
        </p:spPr>
      </p:pic>
      <p:sp>
        <p:nvSpPr>
          <p:cNvPr id="47" name="Oval 46">
            <a:extLst>
              <a:ext uri="{FF2B5EF4-FFF2-40B4-BE49-F238E27FC236}">
                <a16:creationId xmlns:a16="http://schemas.microsoft.com/office/drawing/2014/main" id="{D85D08BC-967B-7315-6D43-CE073F6E9200}"/>
              </a:ext>
            </a:extLst>
          </p:cNvPr>
          <p:cNvSpPr/>
          <p:nvPr/>
        </p:nvSpPr>
        <p:spPr>
          <a:xfrm>
            <a:off x="9443075" y="3792252"/>
            <a:ext cx="1295672" cy="1295672"/>
          </a:xfrm>
          <a:prstGeom prst="ellipse">
            <a:avLst/>
          </a:prstGeom>
          <a:solidFill>
            <a:schemeClr val="lt1">
              <a:alpha val="40000"/>
            </a:schemeClr>
          </a:solidFill>
          <a:ln w="15875">
            <a:solidFill>
              <a:srgbClr val="7030A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CA" sz="1350" dirty="0">
                <a:solidFill>
                  <a:srgbClr val="7030A0"/>
                </a:solidFill>
              </a:rPr>
              <a:t> </a:t>
            </a:r>
            <a:r>
              <a:rPr lang="en-CA" sz="1400" dirty="0"/>
              <a:t>Vibronic</a:t>
            </a:r>
          </a:p>
          <a:p>
            <a:pPr algn="ctr"/>
            <a:r>
              <a:rPr lang="en-CA" sz="1400" dirty="0"/>
              <a:t>Spectra</a:t>
            </a:r>
          </a:p>
          <a:p>
            <a:pPr algn="ctr"/>
            <a:r>
              <a:rPr lang="en-CA" sz="1350" b="1" dirty="0">
                <a:solidFill>
                  <a:srgbClr val="7030A0"/>
                </a:solidFill>
              </a:rPr>
              <a:t>+ SOC!</a:t>
            </a:r>
          </a:p>
        </p:txBody>
      </p:sp>
      <p:pic>
        <p:nvPicPr>
          <p:cNvPr id="57" name="Picture 56" descr="A graph of a graph showing the energy&#10;&#10;Description automatically generated with medium confidence">
            <a:extLst>
              <a:ext uri="{FF2B5EF4-FFF2-40B4-BE49-F238E27FC236}">
                <a16:creationId xmlns:a16="http://schemas.microsoft.com/office/drawing/2014/main" id="{FC1CABBE-8CA7-BE72-19FB-67B49446F15F}"/>
              </a:ext>
            </a:extLst>
          </p:cNvPr>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8995974" y="639950"/>
            <a:ext cx="2117521" cy="1411681"/>
          </a:xfrm>
          <a:prstGeom prst="rect">
            <a:avLst/>
          </a:prstGeom>
        </p:spPr>
      </p:pic>
      <p:pic>
        <p:nvPicPr>
          <p:cNvPr id="59" name="Picture 2" descr="Picture">
            <a:extLst>
              <a:ext uri="{FF2B5EF4-FFF2-40B4-BE49-F238E27FC236}">
                <a16:creationId xmlns:a16="http://schemas.microsoft.com/office/drawing/2014/main" id="{2AB13C8A-D83B-D1AD-1383-E2180B5B703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031122" y="756867"/>
            <a:ext cx="1174904" cy="1174904"/>
          </a:xfrm>
          <a:prstGeom prst="ellipse">
            <a:avLst/>
          </a:prstGeom>
          <a:solidFill>
            <a:srgbClr val="00B050">
              <a:alpha val="52000"/>
            </a:srgbClr>
          </a:solidFill>
          <a:ln w="63500" cap="rnd">
            <a:noFill/>
          </a:ln>
          <a:effectLst/>
          <a:scene3d>
            <a:camera prst="orthographicFront"/>
            <a:lightRig rig="contrasting" dir="t">
              <a:rot lat="0" lon="0" rev="3000000"/>
            </a:lightRig>
          </a:scene3d>
          <a:sp3d contourW="7620">
            <a:bevelT w="95250" h="31750"/>
            <a:contourClr>
              <a:srgbClr val="333333"/>
            </a:contourClr>
          </a:sp3d>
        </p:spPr>
      </p:pic>
      <p:sp>
        <p:nvSpPr>
          <p:cNvPr id="60" name="Oval 59">
            <a:extLst>
              <a:ext uri="{FF2B5EF4-FFF2-40B4-BE49-F238E27FC236}">
                <a16:creationId xmlns:a16="http://schemas.microsoft.com/office/drawing/2014/main" id="{034C9592-22B2-C1CB-38ED-58DBFB96CD1D}"/>
              </a:ext>
            </a:extLst>
          </p:cNvPr>
          <p:cNvSpPr/>
          <p:nvPr/>
        </p:nvSpPr>
        <p:spPr>
          <a:xfrm>
            <a:off x="3970738" y="696483"/>
            <a:ext cx="1295672" cy="1295672"/>
          </a:xfrm>
          <a:prstGeom prst="ellipse">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500" dirty="0"/>
              <a:t>Santoro Protocol</a:t>
            </a:r>
          </a:p>
        </p:txBody>
      </p:sp>
      <p:sp>
        <p:nvSpPr>
          <p:cNvPr id="76" name="Oval 75">
            <a:extLst>
              <a:ext uri="{FF2B5EF4-FFF2-40B4-BE49-F238E27FC236}">
                <a16:creationId xmlns:a16="http://schemas.microsoft.com/office/drawing/2014/main" id="{6BE5DA68-8040-C6C5-8146-96EE709B0FAA}"/>
              </a:ext>
            </a:extLst>
          </p:cNvPr>
          <p:cNvSpPr/>
          <p:nvPr/>
        </p:nvSpPr>
        <p:spPr>
          <a:xfrm>
            <a:off x="5580902" y="1714564"/>
            <a:ext cx="279972" cy="279972"/>
          </a:xfrm>
          <a:prstGeom prst="ellipse">
            <a:avLst/>
          </a:prstGeom>
          <a:solidFill>
            <a:srgbClr val="FF0000"/>
          </a:solidFill>
          <a:ln>
            <a:solidFill>
              <a:srgbClr val="FC0D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X</a:t>
            </a:r>
          </a:p>
        </p:txBody>
      </p:sp>
      <p:pic>
        <p:nvPicPr>
          <p:cNvPr id="8" name="Picture 7" descr="A graph of a graph&#10;&#10;Description automatically generated with medium confidence">
            <a:extLst>
              <a:ext uri="{FF2B5EF4-FFF2-40B4-BE49-F238E27FC236}">
                <a16:creationId xmlns:a16="http://schemas.microsoft.com/office/drawing/2014/main" id="{084CF5F0-3EAC-A53B-6E4F-68CC38494F9A}"/>
              </a:ext>
            </a:extLst>
          </p:cNvPr>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6603823" y="5327823"/>
            <a:ext cx="1969229" cy="1319210"/>
          </a:xfrm>
          <a:prstGeom prst="rect">
            <a:avLst/>
          </a:prstGeom>
        </p:spPr>
      </p:pic>
      <p:pic>
        <p:nvPicPr>
          <p:cNvPr id="9" name="Picture 4" descr="Python Programming Fundamentals - Learners Galaxy">
            <a:extLst>
              <a:ext uri="{FF2B5EF4-FFF2-40B4-BE49-F238E27FC236}">
                <a16:creationId xmlns:a16="http://schemas.microsoft.com/office/drawing/2014/main" id="{8D7FA8A2-B631-B041-7E9F-D9F2300B9790}"/>
              </a:ext>
            </a:extLst>
          </p:cNvPr>
          <p:cNvPicPr>
            <a:picLocks noChangeAspect="1" noChangeArrowheads="1"/>
          </p:cNvPicPr>
          <p:nvPr/>
        </p:nvPicPr>
        <p:blipFill>
          <a:blip r:embed="rId18" cstate="hqprint">
            <a:extLst>
              <a:ext uri="{28A0092B-C50C-407E-A947-70E740481C1C}">
                <a14:useLocalDpi xmlns:a14="http://schemas.microsoft.com/office/drawing/2010/main" val="0"/>
              </a:ext>
            </a:extLst>
          </a:blip>
          <a:srcRect/>
          <a:stretch>
            <a:fillRect/>
          </a:stretch>
        </p:blipFill>
        <p:spPr bwMode="auto">
          <a:xfrm>
            <a:off x="5444554" y="2681934"/>
            <a:ext cx="1312336" cy="738189"/>
          </a:xfrm>
          <a:prstGeom prst="rect">
            <a:avLst/>
          </a:prstGeom>
          <a:noFill/>
          <a:extLst>
            <a:ext uri="{909E8E84-426E-40DD-AFC4-6F175D3DCCD1}">
              <a14:hiddenFill xmlns:a14="http://schemas.microsoft.com/office/drawing/2010/main">
                <a:solidFill>
                  <a:srgbClr val="FFFFFF"/>
                </a:solidFill>
              </a14:hiddenFill>
            </a:ext>
          </a:extLst>
        </p:spPr>
      </p:pic>
      <p:sp>
        <p:nvSpPr>
          <p:cNvPr id="10" name="Frame 9">
            <a:extLst>
              <a:ext uri="{FF2B5EF4-FFF2-40B4-BE49-F238E27FC236}">
                <a16:creationId xmlns:a16="http://schemas.microsoft.com/office/drawing/2014/main" id="{8FE1B884-EB1E-AD4C-EACA-8A3F16AACD42}"/>
              </a:ext>
            </a:extLst>
          </p:cNvPr>
          <p:cNvSpPr/>
          <p:nvPr/>
        </p:nvSpPr>
        <p:spPr>
          <a:xfrm rot="5400000" flipV="1">
            <a:off x="5271623" y="2785887"/>
            <a:ext cx="1599351" cy="1253488"/>
          </a:xfrm>
          <a:prstGeom prst="frame">
            <a:avLst>
              <a:gd name="adj1" fmla="val 1746"/>
            </a:avLst>
          </a:prstGeom>
          <a:solidFill>
            <a:srgbClr val="FF00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7" name="TextBox 6">
            <a:extLst>
              <a:ext uri="{FF2B5EF4-FFF2-40B4-BE49-F238E27FC236}">
                <a16:creationId xmlns:a16="http://schemas.microsoft.com/office/drawing/2014/main" id="{3636B005-9120-6535-1949-B8340E571EB3}"/>
              </a:ext>
            </a:extLst>
          </p:cNvPr>
          <p:cNvSpPr txBox="1"/>
          <p:nvPr/>
        </p:nvSpPr>
        <p:spPr>
          <a:xfrm>
            <a:off x="5212896" y="2221376"/>
            <a:ext cx="1741986" cy="1477328"/>
          </a:xfrm>
          <a:prstGeom prst="rect">
            <a:avLst/>
          </a:prstGeom>
          <a:noFill/>
        </p:spPr>
        <p:txBody>
          <a:bodyPr wrap="square">
            <a:spAutoFit/>
          </a:bodyPr>
          <a:lstStyle/>
          <a:p>
            <a:pPr algn="ctr"/>
            <a:r>
              <a:rPr lang="en-US" altLang="zh-CN" dirty="0">
                <a:solidFill>
                  <a:srgbClr val="FF0000"/>
                </a:solidFill>
              </a:rPr>
              <a:t>Centerpiece</a:t>
            </a:r>
          </a:p>
          <a:p>
            <a:endParaRPr lang="en-US" altLang="zh-CN" dirty="0"/>
          </a:p>
          <a:p>
            <a:pPr marL="285750" indent="-285750">
              <a:buFont typeface="Wingdings" panose="05000000000000000000" pitchFamily="2" charset="2"/>
              <a:buChar char="§"/>
            </a:pPr>
            <a:endParaRPr lang="en-US" altLang="zh-CN" dirty="0"/>
          </a:p>
          <a:p>
            <a:endParaRPr lang="en-US" altLang="zh-CN" dirty="0"/>
          </a:p>
          <a:p>
            <a:endParaRPr lang="en-US" altLang="zh-CN" dirty="0"/>
          </a:p>
        </p:txBody>
      </p:sp>
    </p:spTree>
    <p:extLst>
      <p:ext uri="{BB962C8B-B14F-4D97-AF65-F5344CB8AC3E}">
        <p14:creationId xmlns:p14="http://schemas.microsoft.com/office/powerpoint/2010/main" val="3502134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4937BD2-CB12-327F-223E-4FB9172FADAA}"/>
              </a:ext>
            </a:extLst>
          </p:cNvPr>
          <p:cNvSpPr>
            <a:spLocks noGrp="1"/>
          </p:cNvSpPr>
          <p:nvPr>
            <p:ph type="sldNum" sz="quarter" idx="12"/>
          </p:nvPr>
        </p:nvSpPr>
        <p:spPr/>
        <p:txBody>
          <a:bodyPr/>
          <a:lstStyle/>
          <a:p>
            <a:r>
              <a:rPr lang="en-US"/>
              <a:t>PAGE  </a:t>
            </a:r>
            <a:fld id="{93005692-73BE-493E-93AB-ECD6027A7652}" type="slidenum">
              <a:rPr lang="en-US" smtClean="0"/>
              <a:pPr/>
              <a:t>30</a:t>
            </a:fld>
            <a:endParaRPr lang="en-US" dirty="0"/>
          </a:p>
        </p:txBody>
      </p:sp>
      <p:sp>
        <p:nvSpPr>
          <p:cNvPr id="15" name="Oval 14">
            <a:extLst>
              <a:ext uri="{FF2B5EF4-FFF2-40B4-BE49-F238E27FC236}">
                <a16:creationId xmlns:a16="http://schemas.microsoft.com/office/drawing/2014/main" id="{3B18817B-5D8B-7081-8340-B9282E059131}"/>
              </a:ext>
            </a:extLst>
          </p:cNvPr>
          <p:cNvSpPr/>
          <p:nvPr/>
        </p:nvSpPr>
        <p:spPr>
          <a:xfrm>
            <a:off x="10982781" y="434108"/>
            <a:ext cx="1111960" cy="1111960"/>
          </a:xfrm>
          <a:prstGeom prst="ellipse">
            <a:avLst/>
          </a:prstGeom>
          <a:solidFill>
            <a:srgbClr val="FC0D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VECC</a:t>
            </a:r>
          </a:p>
        </p:txBody>
      </p:sp>
      <p:sp>
        <p:nvSpPr>
          <p:cNvPr id="16" name="Title 1">
            <a:extLst>
              <a:ext uri="{FF2B5EF4-FFF2-40B4-BE49-F238E27FC236}">
                <a16:creationId xmlns:a16="http://schemas.microsoft.com/office/drawing/2014/main" id="{3E6475A6-91D3-8FDB-6242-923F8A3BAC4A}"/>
              </a:ext>
            </a:extLst>
          </p:cNvPr>
          <p:cNvSpPr txBox="1">
            <a:spLocks/>
          </p:cNvSpPr>
          <p:nvPr/>
        </p:nvSpPr>
        <p:spPr>
          <a:xfrm>
            <a:off x="259883" y="434108"/>
            <a:ext cx="11569729" cy="895927"/>
          </a:xfrm>
          <a:prstGeom prst="rect">
            <a:avLst/>
          </a:prstGeom>
        </p:spPr>
        <p:txBody>
          <a:bodyPr/>
          <a:lstStyle>
            <a:lvl1pPr algn="l" defTabSz="914400" rtl="0" eaLnBrk="1" latinLnBrk="0" hangingPunct="1">
              <a:lnSpc>
                <a:spcPct val="85000"/>
              </a:lnSpc>
              <a:spcBef>
                <a:spcPct val="0"/>
              </a:spcBef>
              <a:buNone/>
              <a:defRPr sz="3600" b="1" kern="1200" spc="50" baseline="0">
                <a:solidFill>
                  <a:schemeClr val="tx1"/>
                </a:solidFill>
                <a:latin typeface="+mj-lt"/>
                <a:ea typeface="+mj-ea"/>
                <a:cs typeface="+mj-cs"/>
              </a:defRPr>
            </a:lvl1pPr>
          </a:lstStyle>
          <a:p>
            <a:r>
              <a:rPr lang="en-CA" b="0" dirty="0">
                <a:latin typeface="Gill Sans MT" panose="020B0502020104020203" pitchFamily="34" charset="0"/>
              </a:rPr>
              <a:t>VECC Spectrum</a:t>
            </a:r>
          </a:p>
        </p:txBody>
      </p:sp>
      <p:sp>
        <p:nvSpPr>
          <p:cNvPr id="11" name="TextBox 10">
            <a:extLst>
              <a:ext uri="{FF2B5EF4-FFF2-40B4-BE49-F238E27FC236}">
                <a16:creationId xmlns:a16="http://schemas.microsoft.com/office/drawing/2014/main" id="{C7346C3D-4D06-F5E7-3F74-6B778A6DA191}"/>
              </a:ext>
            </a:extLst>
          </p:cNvPr>
          <p:cNvSpPr txBox="1"/>
          <p:nvPr/>
        </p:nvSpPr>
        <p:spPr>
          <a:xfrm>
            <a:off x="3692763" y="955217"/>
            <a:ext cx="11640928" cy="369332"/>
          </a:xfrm>
          <a:prstGeom prst="rect">
            <a:avLst/>
          </a:prstGeom>
          <a:noFill/>
        </p:spPr>
        <p:txBody>
          <a:bodyPr wrap="square">
            <a:spAutoFit/>
          </a:bodyPr>
          <a:lstStyle/>
          <a:p>
            <a:r>
              <a:rPr lang="en-US" altLang="zh-CN" dirty="0"/>
              <a:t>Photoelectron Spectrum of Formaldehyde</a:t>
            </a:r>
          </a:p>
        </p:txBody>
      </p:sp>
      <p:pic>
        <p:nvPicPr>
          <p:cNvPr id="8" name="Picture 7">
            <a:extLst>
              <a:ext uri="{FF2B5EF4-FFF2-40B4-BE49-F238E27FC236}">
                <a16:creationId xmlns:a16="http://schemas.microsoft.com/office/drawing/2014/main" id="{402170C6-8348-8D50-878B-C9A279C84214}"/>
              </a:ext>
            </a:extLst>
          </p:cNvPr>
          <p:cNvPicPr>
            <a:picLocks noChangeAspect="1"/>
          </p:cNvPicPr>
          <p:nvPr/>
        </p:nvPicPr>
        <p:blipFill>
          <a:blip r:embed="rId3"/>
          <a:stretch>
            <a:fillRect/>
          </a:stretch>
        </p:blipFill>
        <p:spPr>
          <a:xfrm>
            <a:off x="1740746" y="1330034"/>
            <a:ext cx="8710507" cy="5261097"/>
          </a:xfrm>
          <a:prstGeom prst="rect">
            <a:avLst/>
          </a:prstGeom>
        </p:spPr>
      </p:pic>
      <p:sp>
        <p:nvSpPr>
          <p:cNvPr id="12" name="Footer Placeholder 3">
            <a:extLst>
              <a:ext uri="{FF2B5EF4-FFF2-40B4-BE49-F238E27FC236}">
                <a16:creationId xmlns:a16="http://schemas.microsoft.com/office/drawing/2014/main" id="{E0D94974-47BE-482F-DE6A-04A627EDFC3F}"/>
              </a:ext>
            </a:extLst>
          </p:cNvPr>
          <p:cNvSpPr txBox="1">
            <a:spLocks/>
          </p:cNvSpPr>
          <p:nvPr/>
        </p:nvSpPr>
        <p:spPr>
          <a:xfrm>
            <a:off x="178569" y="6585646"/>
            <a:ext cx="11834860" cy="250337"/>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 </a:t>
            </a:r>
            <a:r>
              <a:rPr lang="en-US" b="0" i="0" dirty="0">
                <a:effectLst/>
                <a:latin typeface="Arial" panose="020B0604020202020204" pitchFamily="34" charset="0"/>
              </a:rPr>
              <a:t>M. Nooijen and S. Bao, “Normal ordered exponential approach to thermal properties and time-correlation functions: general theory and simple examples” </a:t>
            </a:r>
            <a:r>
              <a:rPr lang="pt-BR" b="0" i="0" dirty="0">
                <a:effectLst/>
                <a:latin typeface="Arial" panose="020B0604020202020204" pitchFamily="34" charset="0"/>
              </a:rPr>
              <a:t>, Molecular Physics 119, (2021).</a:t>
            </a:r>
            <a:endParaRPr lang="en-US" dirty="0"/>
          </a:p>
        </p:txBody>
      </p:sp>
      <p:sp>
        <p:nvSpPr>
          <p:cNvPr id="9" name="Footer Placeholder 3">
            <a:extLst>
              <a:ext uri="{FF2B5EF4-FFF2-40B4-BE49-F238E27FC236}">
                <a16:creationId xmlns:a16="http://schemas.microsoft.com/office/drawing/2014/main" id="{A749EDFD-9B37-01AE-9F70-05552FE7DB8B}"/>
              </a:ext>
            </a:extLst>
          </p:cNvPr>
          <p:cNvSpPr>
            <a:spLocks noGrp="1"/>
          </p:cNvSpPr>
          <p:nvPr>
            <p:ph type="ftr" sz="quarter" idx="11"/>
          </p:nvPr>
        </p:nvSpPr>
        <p:spPr>
          <a:xfrm>
            <a:off x="259882" y="6335309"/>
            <a:ext cx="5226517" cy="250337"/>
          </a:xfrm>
        </p:spPr>
        <p:txBody>
          <a:bodyPr/>
          <a:lstStyle/>
          <a:p>
            <a:r>
              <a:rPr lang="en-US" dirty="0"/>
              <a:t>CHEM 794 Seminar</a:t>
            </a:r>
          </a:p>
        </p:txBody>
      </p:sp>
    </p:spTree>
    <p:extLst>
      <p:ext uri="{BB962C8B-B14F-4D97-AF65-F5344CB8AC3E}">
        <p14:creationId xmlns:p14="http://schemas.microsoft.com/office/powerpoint/2010/main" val="428251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9E085E7B-31D0-1E03-CFA8-AA1434B3E5CB}"/>
              </a:ext>
            </a:extLst>
          </p:cNvPr>
          <p:cNvSpPr/>
          <p:nvPr/>
        </p:nvSpPr>
        <p:spPr>
          <a:xfrm>
            <a:off x="6820065" y="2077969"/>
            <a:ext cx="1748143" cy="308210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CA" dirty="0"/>
          </a:p>
        </p:txBody>
      </p:sp>
      <p:sp>
        <p:nvSpPr>
          <p:cNvPr id="4" name="Rectangle: Rounded Corners 3">
            <a:extLst>
              <a:ext uri="{FF2B5EF4-FFF2-40B4-BE49-F238E27FC236}">
                <a16:creationId xmlns:a16="http://schemas.microsoft.com/office/drawing/2014/main" id="{AEBF7988-E324-33AB-4807-B69961BBC0B8}"/>
              </a:ext>
            </a:extLst>
          </p:cNvPr>
          <p:cNvSpPr/>
          <p:nvPr/>
        </p:nvSpPr>
        <p:spPr>
          <a:xfrm>
            <a:off x="3815410" y="2079448"/>
            <a:ext cx="1748143" cy="308210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CA"/>
          </a:p>
        </p:txBody>
      </p:sp>
      <p:sp>
        <p:nvSpPr>
          <p:cNvPr id="3" name="Slide Number Placeholder 2">
            <a:extLst>
              <a:ext uri="{FF2B5EF4-FFF2-40B4-BE49-F238E27FC236}">
                <a16:creationId xmlns:a16="http://schemas.microsoft.com/office/drawing/2014/main" id="{8169BD5C-3E40-14E1-BDFB-BB6CB0CAF47D}"/>
              </a:ext>
            </a:extLst>
          </p:cNvPr>
          <p:cNvSpPr>
            <a:spLocks noGrp="1"/>
          </p:cNvSpPr>
          <p:nvPr>
            <p:ph type="sldNum" sz="quarter" idx="12"/>
          </p:nvPr>
        </p:nvSpPr>
        <p:spPr>
          <a:xfrm>
            <a:off x="5584417" y="6423892"/>
            <a:ext cx="1016000" cy="250337"/>
          </a:xfrm>
        </p:spPr>
        <p:txBody>
          <a:bodyPr/>
          <a:lstStyle/>
          <a:p>
            <a:r>
              <a:rPr lang="en-US" dirty="0"/>
              <a:t>PAGE  </a:t>
            </a:r>
            <a:fld id="{93005692-73BE-493E-93AB-ECD6027A7652}" type="slidenum">
              <a:rPr lang="en-US" smtClean="0"/>
              <a:pPr/>
              <a:t>31</a:t>
            </a:fld>
            <a:endParaRPr lang="en-US" dirty="0"/>
          </a:p>
        </p:txBody>
      </p:sp>
      <p:pic>
        <p:nvPicPr>
          <p:cNvPr id="6" name="Picture 10" descr="Marcel Nooijen">
            <a:extLst>
              <a:ext uri="{FF2B5EF4-FFF2-40B4-BE49-F238E27FC236}">
                <a16:creationId xmlns:a16="http://schemas.microsoft.com/office/drawing/2014/main" id="{9362F3B4-B0A0-F793-8803-7E1EE0707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895" y="2959805"/>
            <a:ext cx="928262" cy="13122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8C8FD1B-BFF0-3028-5331-3B13526BC0A7}"/>
              </a:ext>
            </a:extLst>
          </p:cNvPr>
          <p:cNvPicPr>
            <a:picLocks noChangeAspect="1"/>
          </p:cNvPicPr>
          <p:nvPr/>
        </p:nvPicPr>
        <p:blipFill>
          <a:blip r:embed="rId4"/>
          <a:stretch>
            <a:fillRect/>
          </a:stretch>
        </p:blipFill>
        <p:spPr>
          <a:xfrm>
            <a:off x="9380514" y="1780342"/>
            <a:ext cx="1762656" cy="1089130"/>
          </a:xfrm>
          <a:prstGeom prst="rect">
            <a:avLst/>
          </a:prstGeom>
        </p:spPr>
      </p:pic>
      <p:grpSp>
        <p:nvGrpSpPr>
          <p:cNvPr id="15" name="Group 14">
            <a:extLst>
              <a:ext uri="{FF2B5EF4-FFF2-40B4-BE49-F238E27FC236}">
                <a16:creationId xmlns:a16="http://schemas.microsoft.com/office/drawing/2014/main" id="{7477D76E-FB6B-28D2-441A-C3ED5E3543CA}"/>
              </a:ext>
            </a:extLst>
          </p:cNvPr>
          <p:cNvGrpSpPr/>
          <p:nvPr/>
        </p:nvGrpSpPr>
        <p:grpSpPr>
          <a:xfrm>
            <a:off x="1242391" y="1648782"/>
            <a:ext cx="1996122" cy="1042961"/>
            <a:chOff x="1042137" y="774591"/>
            <a:chExt cx="2549680" cy="1332191"/>
          </a:xfrm>
        </p:grpSpPr>
        <p:sp>
          <p:nvSpPr>
            <p:cNvPr id="16" name="Rectangle: Rounded Corners 15">
              <a:extLst>
                <a:ext uri="{FF2B5EF4-FFF2-40B4-BE49-F238E27FC236}">
                  <a16:creationId xmlns:a16="http://schemas.microsoft.com/office/drawing/2014/main" id="{D1ED75F4-573C-E36A-BB19-1F9F52379FA7}"/>
                </a:ext>
              </a:extLst>
            </p:cNvPr>
            <p:cNvSpPr/>
            <p:nvPr/>
          </p:nvSpPr>
          <p:spPr>
            <a:xfrm>
              <a:off x="1042137" y="774591"/>
              <a:ext cx="2549680" cy="1332191"/>
            </a:xfrm>
            <a:prstGeom prst="roundRect">
              <a:avLst>
                <a:gd name="adj" fmla="val 5445"/>
              </a:avLst>
            </a:prstGeom>
            <a:solidFill>
              <a:srgbClr val="8080CC"/>
            </a:solidFill>
            <a:ln>
              <a:noFill/>
            </a:ln>
            <a:effectLst>
              <a:outerShdw blurRad="177800" dist="38100" dir="8100000" algn="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16" descr="A picture containing chart&#10;&#10;Description automatically generated">
              <a:extLst>
                <a:ext uri="{FF2B5EF4-FFF2-40B4-BE49-F238E27FC236}">
                  <a16:creationId xmlns:a16="http://schemas.microsoft.com/office/drawing/2014/main" id="{40195B9E-63DA-2EFA-5954-1410029B8A81}"/>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30571" t="7325" r="29730" b="18828"/>
            <a:stretch/>
          </p:blipFill>
          <p:spPr>
            <a:xfrm rot="6300000">
              <a:off x="1921879" y="984681"/>
              <a:ext cx="399783" cy="383648"/>
            </a:xfrm>
            <a:prstGeom prst="rect">
              <a:avLst/>
            </a:prstGeom>
          </p:spPr>
        </p:pic>
        <p:pic>
          <p:nvPicPr>
            <p:cNvPr id="18" name="Picture 17" descr="Icon&#10;&#10;Description automatically generated with low confidence">
              <a:extLst>
                <a:ext uri="{FF2B5EF4-FFF2-40B4-BE49-F238E27FC236}">
                  <a16:creationId xmlns:a16="http://schemas.microsoft.com/office/drawing/2014/main" id="{DBD9D97A-AD5B-167D-D954-9A96C11AE26F}"/>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24019" t="2018" r="21065" b="25882"/>
            <a:stretch/>
          </p:blipFill>
          <p:spPr>
            <a:xfrm>
              <a:off x="1351069" y="988844"/>
              <a:ext cx="449880" cy="304716"/>
            </a:xfrm>
            <a:prstGeom prst="rect">
              <a:avLst/>
            </a:prstGeom>
          </p:spPr>
        </p:pic>
        <p:pic>
          <p:nvPicPr>
            <p:cNvPr id="19" name="Picture 18" descr="A picture containing icon&#10;&#10;Description automatically generated">
              <a:extLst>
                <a:ext uri="{FF2B5EF4-FFF2-40B4-BE49-F238E27FC236}">
                  <a16:creationId xmlns:a16="http://schemas.microsoft.com/office/drawing/2014/main" id="{C7E930B6-98D1-6176-AAAA-55D565EEFB5F}"/>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l="24889" t="-1" r="25037" b="3196"/>
            <a:stretch/>
          </p:blipFill>
          <p:spPr>
            <a:xfrm rot="3928480" flipV="1">
              <a:off x="1832985" y="1572579"/>
              <a:ext cx="465143" cy="427898"/>
            </a:xfrm>
            <a:prstGeom prst="rect">
              <a:avLst/>
            </a:prstGeom>
          </p:spPr>
        </p:pic>
        <p:pic>
          <p:nvPicPr>
            <p:cNvPr id="20" name="Picture 19" descr="A picture containing accessory&#10;&#10;Description automatically generated">
              <a:extLst>
                <a:ext uri="{FF2B5EF4-FFF2-40B4-BE49-F238E27FC236}">
                  <a16:creationId xmlns:a16="http://schemas.microsoft.com/office/drawing/2014/main" id="{30B08CA7-364F-3008-5CA4-5F6DFEA44F2E}"/>
                </a:ext>
              </a:extLst>
            </p:cNvPr>
            <p:cNvPicPr>
              <a:picLocks noChangeAspect="1"/>
            </p:cNvPicPr>
            <p:nvPr/>
          </p:nvPicPr>
          <p:blipFill rotWithShape="1">
            <a:blip r:embed="rId8" cstate="hqprint">
              <a:extLst>
                <a:ext uri="{28A0092B-C50C-407E-A947-70E740481C1C}">
                  <a14:useLocalDpi xmlns:a14="http://schemas.microsoft.com/office/drawing/2010/main" val="0"/>
                </a:ext>
              </a:extLst>
            </a:blip>
            <a:srcRect l="30460" t="17161" r="30102" b="14463"/>
            <a:stretch/>
          </p:blipFill>
          <p:spPr>
            <a:xfrm>
              <a:off x="2656445" y="1293560"/>
              <a:ext cx="837929" cy="749467"/>
            </a:xfrm>
            <a:prstGeom prst="rect">
              <a:avLst/>
            </a:prstGeom>
          </p:spPr>
        </p:pic>
        <p:pic>
          <p:nvPicPr>
            <p:cNvPr id="21" name="Picture 20" descr="A picture containing metal&#10;&#10;Description automatically generated">
              <a:extLst>
                <a:ext uri="{FF2B5EF4-FFF2-40B4-BE49-F238E27FC236}">
                  <a16:creationId xmlns:a16="http://schemas.microsoft.com/office/drawing/2014/main" id="{4D1FDDB9-938F-1ADD-1769-404C61DD16EE}"/>
                </a:ext>
              </a:extLst>
            </p:cNvPr>
            <p:cNvPicPr>
              <a:picLocks noChangeAspect="1"/>
            </p:cNvPicPr>
            <p:nvPr/>
          </p:nvPicPr>
          <p:blipFill rotWithShape="1">
            <a:blip r:embed="rId9" cstate="hqprint">
              <a:extLst>
                <a:ext uri="{28A0092B-C50C-407E-A947-70E740481C1C}">
                  <a14:useLocalDpi xmlns:a14="http://schemas.microsoft.com/office/drawing/2010/main" val="0"/>
                </a:ext>
              </a:extLst>
            </a:blip>
            <a:srcRect l="29390" t="5927" r="29945" b="16341"/>
            <a:stretch/>
          </p:blipFill>
          <p:spPr>
            <a:xfrm rot="1800000">
              <a:off x="1148902" y="1356902"/>
              <a:ext cx="640873" cy="631996"/>
            </a:xfrm>
            <a:prstGeom prst="rect">
              <a:avLst/>
            </a:prstGeom>
          </p:spPr>
        </p:pic>
        <p:pic>
          <p:nvPicPr>
            <p:cNvPr id="22" name="Picture 21" descr="A picture containing outdoor object, device&#10;&#10;Description automatically generated">
              <a:extLst>
                <a:ext uri="{FF2B5EF4-FFF2-40B4-BE49-F238E27FC236}">
                  <a16:creationId xmlns:a16="http://schemas.microsoft.com/office/drawing/2014/main" id="{C51AED03-F24B-D0F5-CF72-007961CA4E72}"/>
                </a:ext>
              </a:extLst>
            </p:cNvPr>
            <p:cNvPicPr>
              <a:picLocks noChangeAspect="1"/>
            </p:cNvPicPr>
            <p:nvPr/>
          </p:nvPicPr>
          <p:blipFill rotWithShape="1">
            <a:blip r:embed="rId10" cstate="hqprint">
              <a:extLst>
                <a:ext uri="{28A0092B-C50C-407E-A947-70E740481C1C}">
                  <a14:useLocalDpi xmlns:a14="http://schemas.microsoft.com/office/drawing/2010/main" val="0"/>
                </a:ext>
              </a:extLst>
            </a:blip>
            <a:srcRect l="27924" t="14982" r="26019" b="20219"/>
            <a:stretch/>
          </p:blipFill>
          <p:spPr>
            <a:xfrm rot="20700000">
              <a:off x="2968284" y="921450"/>
              <a:ext cx="381155" cy="276656"/>
            </a:xfrm>
            <a:prstGeom prst="rect">
              <a:avLst/>
            </a:prstGeom>
          </p:spPr>
        </p:pic>
        <p:pic>
          <p:nvPicPr>
            <p:cNvPr id="23" name="Picture 22" descr="A group of light bulbs&#10;&#10;Description automatically generated with low confidence">
              <a:extLst>
                <a:ext uri="{FF2B5EF4-FFF2-40B4-BE49-F238E27FC236}">
                  <a16:creationId xmlns:a16="http://schemas.microsoft.com/office/drawing/2014/main" id="{E4FD0AB4-4631-E2CA-DE06-128FEBB1EC8C}"/>
                </a:ext>
              </a:extLst>
            </p:cNvPr>
            <p:cNvPicPr>
              <a:picLocks noChangeAspect="1"/>
            </p:cNvPicPr>
            <p:nvPr/>
          </p:nvPicPr>
          <p:blipFill rotWithShape="1">
            <a:blip r:embed="rId11" cstate="hqprint">
              <a:extLst>
                <a:ext uri="{28A0092B-C50C-407E-A947-70E740481C1C}">
                  <a14:useLocalDpi xmlns:a14="http://schemas.microsoft.com/office/drawing/2010/main" val="0"/>
                </a:ext>
              </a:extLst>
            </a:blip>
            <a:srcRect l="28090" t="5927" r="33779" b="21931"/>
            <a:stretch/>
          </p:blipFill>
          <p:spPr>
            <a:xfrm rot="21343078">
              <a:off x="2343382" y="1118444"/>
              <a:ext cx="528511" cy="515855"/>
            </a:xfrm>
            <a:prstGeom prst="rect">
              <a:avLst/>
            </a:prstGeom>
          </p:spPr>
        </p:pic>
      </p:grpSp>
      <p:sp>
        <p:nvSpPr>
          <p:cNvPr id="24" name="Title 1">
            <a:extLst>
              <a:ext uri="{FF2B5EF4-FFF2-40B4-BE49-F238E27FC236}">
                <a16:creationId xmlns:a16="http://schemas.microsoft.com/office/drawing/2014/main" id="{BF406D39-9F7D-D783-E9C5-7E1D2E104E20}"/>
              </a:ext>
            </a:extLst>
          </p:cNvPr>
          <p:cNvSpPr txBox="1">
            <a:spLocks/>
          </p:cNvSpPr>
          <p:nvPr/>
        </p:nvSpPr>
        <p:spPr>
          <a:xfrm>
            <a:off x="259883" y="434108"/>
            <a:ext cx="11569729" cy="895927"/>
          </a:xfrm>
          <a:prstGeom prst="rect">
            <a:avLst/>
          </a:prstGeom>
        </p:spPr>
        <p:txBody>
          <a:bodyPr/>
          <a:lstStyle>
            <a:lvl1pPr algn="l" defTabSz="914400" rtl="0" eaLnBrk="1" latinLnBrk="0" hangingPunct="1">
              <a:lnSpc>
                <a:spcPct val="85000"/>
              </a:lnSpc>
              <a:spcBef>
                <a:spcPct val="0"/>
              </a:spcBef>
              <a:buNone/>
              <a:defRPr sz="3600" b="1" kern="1200" spc="50" baseline="0">
                <a:solidFill>
                  <a:schemeClr val="tx1"/>
                </a:solidFill>
                <a:latin typeface="+mj-lt"/>
                <a:ea typeface="+mj-ea"/>
                <a:cs typeface="+mj-cs"/>
              </a:defRPr>
            </a:lvl1pPr>
          </a:lstStyle>
          <a:p>
            <a:r>
              <a:rPr lang="en-CA" b="0" dirty="0">
                <a:latin typeface="Gill Sans MT" panose="020B0502020104020203" pitchFamily="34" charset="0"/>
              </a:rPr>
              <a:t>Research Context in a Nutshell</a:t>
            </a:r>
          </a:p>
        </p:txBody>
      </p:sp>
      <p:sp>
        <p:nvSpPr>
          <p:cNvPr id="26" name="Oval 25">
            <a:extLst>
              <a:ext uri="{FF2B5EF4-FFF2-40B4-BE49-F238E27FC236}">
                <a16:creationId xmlns:a16="http://schemas.microsoft.com/office/drawing/2014/main" id="{09A5DC26-A2C8-13C1-92AD-D90DFD176341}"/>
              </a:ext>
            </a:extLst>
          </p:cNvPr>
          <p:cNvSpPr/>
          <p:nvPr/>
        </p:nvSpPr>
        <p:spPr>
          <a:xfrm>
            <a:off x="1595162" y="2972665"/>
            <a:ext cx="1295672" cy="129567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CA" sz="1500" dirty="0"/>
              <a:t>Input</a:t>
            </a:r>
          </a:p>
          <a:p>
            <a:pPr algn="ctr"/>
            <a:r>
              <a:rPr lang="en-CA" sz="1500" dirty="0"/>
              <a:t>System</a:t>
            </a:r>
          </a:p>
        </p:txBody>
      </p:sp>
      <p:sp>
        <p:nvSpPr>
          <p:cNvPr id="29" name="Oval 28">
            <a:extLst>
              <a:ext uri="{FF2B5EF4-FFF2-40B4-BE49-F238E27FC236}">
                <a16:creationId xmlns:a16="http://schemas.microsoft.com/office/drawing/2014/main" id="{3242C218-89D4-5C42-28A7-EB235A64DC36}"/>
              </a:ext>
            </a:extLst>
          </p:cNvPr>
          <p:cNvSpPr/>
          <p:nvPr/>
        </p:nvSpPr>
        <p:spPr>
          <a:xfrm>
            <a:off x="9614006" y="2977818"/>
            <a:ext cx="1295672" cy="129567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CA" sz="1500" dirty="0"/>
              <a:t>Vibronic</a:t>
            </a:r>
          </a:p>
          <a:p>
            <a:pPr algn="ctr"/>
            <a:r>
              <a:rPr lang="en-CA" sz="1500" dirty="0"/>
              <a:t>Spectra</a:t>
            </a:r>
          </a:p>
        </p:txBody>
      </p:sp>
      <p:cxnSp>
        <p:nvCxnSpPr>
          <p:cNvPr id="84" name="Straight Arrow Connector 83">
            <a:extLst>
              <a:ext uri="{FF2B5EF4-FFF2-40B4-BE49-F238E27FC236}">
                <a16:creationId xmlns:a16="http://schemas.microsoft.com/office/drawing/2014/main" id="{023B512F-F200-0EDB-58E0-8B2A16DC11D3}"/>
              </a:ext>
            </a:extLst>
          </p:cNvPr>
          <p:cNvCxnSpPr>
            <a:cxnSpLocks/>
            <a:stCxn id="26" idx="6"/>
            <a:endCxn id="4" idx="1"/>
          </p:cNvCxnSpPr>
          <p:nvPr/>
        </p:nvCxnSpPr>
        <p:spPr>
          <a:xfrm>
            <a:off x="2890834" y="3620501"/>
            <a:ext cx="92457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90" name="Picture 2" descr="Picture">
            <a:extLst>
              <a:ext uri="{FF2B5EF4-FFF2-40B4-BE49-F238E27FC236}">
                <a16:creationId xmlns:a16="http://schemas.microsoft.com/office/drawing/2014/main" id="{79293053-DDB1-5B9B-960C-EB507D9660A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63058" y="935912"/>
            <a:ext cx="1052845" cy="1052845"/>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91" name="Picture 90">
            <a:extLst>
              <a:ext uri="{FF2B5EF4-FFF2-40B4-BE49-F238E27FC236}">
                <a16:creationId xmlns:a16="http://schemas.microsoft.com/office/drawing/2014/main" id="{DB6850FE-6352-BC86-565A-646F237540A6}"/>
              </a:ext>
            </a:extLst>
          </p:cNvPr>
          <p:cNvPicPr>
            <a:picLocks noChangeAspect="1"/>
          </p:cNvPicPr>
          <p:nvPr/>
        </p:nvPicPr>
        <p:blipFill>
          <a:blip r:embed="rId13"/>
          <a:stretch>
            <a:fillRect/>
          </a:stretch>
        </p:blipFill>
        <p:spPr>
          <a:xfrm>
            <a:off x="6993421" y="1089876"/>
            <a:ext cx="1327295" cy="798478"/>
          </a:xfrm>
          <a:prstGeom prst="rect">
            <a:avLst/>
          </a:prstGeom>
        </p:spPr>
      </p:pic>
      <p:sp>
        <p:nvSpPr>
          <p:cNvPr id="27" name="Oval 26">
            <a:extLst>
              <a:ext uri="{FF2B5EF4-FFF2-40B4-BE49-F238E27FC236}">
                <a16:creationId xmlns:a16="http://schemas.microsoft.com/office/drawing/2014/main" id="{A7FAD3A7-9C12-7DF1-C435-C0A566CE6921}"/>
              </a:ext>
            </a:extLst>
          </p:cNvPr>
          <p:cNvSpPr/>
          <p:nvPr/>
        </p:nvSpPr>
        <p:spPr>
          <a:xfrm>
            <a:off x="4046603" y="2166160"/>
            <a:ext cx="1295672" cy="129567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500" dirty="0"/>
              <a:t>Santoro Protocol</a:t>
            </a:r>
          </a:p>
        </p:txBody>
      </p:sp>
      <p:sp>
        <p:nvSpPr>
          <p:cNvPr id="30" name="Oval 29">
            <a:extLst>
              <a:ext uri="{FF2B5EF4-FFF2-40B4-BE49-F238E27FC236}">
                <a16:creationId xmlns:a16="http://schemas.microsoft.com/office/drawing/2014/main" id="{987DF175-D505-E65E-C358-FC7C8964BF62}"/>
              </a:ext>
            </a:extLst>
          </p:cNvPr>
          <p:cNvSpPr/>
          <p:nvPr/>
        </p:nvSpPr>
        <p:spPr>
          <a:xfrm>
            <a:off x="7043222" y="2166160"/>
            <a:ext cx="1295672" cy="129567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500" dirty="0"/>
              <a:t>MCTDH</a:t>
            </a:r>
          </a:p>
        </p:txBody>
      </p:sp>
      <p:sp>
        <p:nvSpPr>
          <p:cNvPr id="32" name="TextBox 31">
            <a:extLst>
              <a:ext uri="{FF2B5EF4-FFF2-40B4-BE49-F238E27FC236}">
                <a16:creationId xmlns:a16="http://schemas.microsoft.com/office/drawing/2014/main" id="{4300D4FC-F53E-17BA-8B41-214988F11DFA}"/>
              </a:ext>
            </a:extLst>
          </p:cNvPr>
          <p:cNvSpPr txBox="1"/>
          <p:nvPr/>
        </p:nvSpPr>
        <p:spPr>
          <a:xfrm>
            <a:off x="255845" y="4312153"/>
            <a:ext cx="1714248" cy="1477328"/>
          </a:xfrm>
          <a:prstGeom prst="rect">
            <a:avLst/>
          </a:prstGeom>
          <a:noFill/>
        </p:spPr>
        <p:txBody>
          <a:bodyPr wrap="square">
            <a:spAutoFit/>
          </a:bodyPr>
          <a:lstStyle/>
          <a:p>
            <a:r>
              <a:rPr lang="en-US" altLang="zh-CN" dirty="0"/>
              <a:t>Nooijen Lab</a:t>
            </a:r>
          </a:p>
          <a:p>
            <a:endParaRPr lang="en-US" altLang="zh-CN" dirty="0"/>
          </a:p>
          <a:p>
            <a:pPr marL="285750" indent="-285750">
              <a:buFont typeface="Wingdings" panose="05000000000000000000" pitchFamily="2" charset="2"/>
              <a:buChar char="§"/>
            </a:pPr>
            <a:endParaRPr lang="en-US" altLang="zh-CN" dirty="0"/>
          </a:p>
          <a:p>
            <a:endParaRPr lang="en-US" altLang="zh-CN" dirty="0"/>
          </a:p>
          <a:p>
            <a:endParaRPr lang="en-US" altLang="zh-CN" dirty="0"/>
          </a:p>
        </p:txBody>
      </p:sp>
      <p:cxnSp>
        <p:nvCxnSpPr>
          <p:cNvPr id="44" name="Straight Arrow Connector 43">
            <a:extLst>
              <a:ext uri="{FF2B5EF4-FFF2-40B4-BE49-F238E27FC236}">
                <a16:creationId xmlns:a16="http://schemas.microsoft.com/office/drawing/2014/main" id="{93B7DE4C-C700-7F68-942F-9B0B733C2A7F}"/>
              </a:ext>
            </a:extLst>
          </p:cNvPr>
          <p:cNvCxnSpPr>
            <a:cxnSpLocks/>
            <a:stCxn id="4" idx="3"/>
            <a:endCxn id="35" idx="1"/>
          </p:cNvCxnSpPr>
          <p:nvPr/>
        </p:nvCxnSpPr>
        <p:spPr>
          <a:xfrm flipV="1">
            <a:off x="5563553" y="3619022"/>
            <a:ext cx="1256512" cy="14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ABA42F3A-6B1A-0431-3699-1F9962896F84}"/>
              </a:ext>
            </a:extLst>
          </p:cNvPr>
          <p:cNvCxnSpPr>
            <a:cxnSpLocks/>
            <a:endCxn id="29" idx="2"/>
          </p:cNvCxnSpPr>
          <p:nvPr/>
        </p:nvCxnSpPr>
        <p:spPr>
          <a:xfrm>
            <a:off x="8562028" y="3615917"/>
            <a:ext cx="1051978" cy="973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4" name="Oval 53">
            <a:extLst>
              <a:ext uri="{FF2B5EF4-FFF2-40B4-BE49-F238E27FC236}">
                <a16:creationId xmlns:a16="http://schemas.microsoft.com/office/drawing/2014/main" id="{8ADE4E11-B67E-98EA-1ABE-43562D35081A}"/>
              </a:ext>
            </a:extLst>
          </p:cNvPr>
          <p:cNvSpPr/>
          <p:nvPr/>
        </p:nvSpPr>
        <p:spPr>
          <a:xfrm>
            <a:off x="7043222" y="3764528"/>
            <a:ext cx="1295672" cy="1295672"/>
          </a:xfrm>
          <a:prstGeom prst="ellipse">
            <a:avLst/>
          </a:prstGeom>
          <a:solidFill>
            <a:srgbClr val="FC0D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VECC</a:t>
            </a:r>
          </a:p>
        </p:txBody>
      </p:sp>
      <p:grpSp>
        <p:nvGrpSpPr>
          <p:cNvPr id="36" name="Group 35">
            <a:extLst>
              <a:ext uri="{FF2B5EF4-FFF2-40B4-BE49-F238E27FC236}">
                <a16:creationId xmlns:a16="http://schemas.microsoft.com/office/drawing/2014/main" id="{F0C052B9-30CF-421B-49A6-94E896F41856}"/>
              </a:ext>
            </a:extLst>
          </p:cNvPr>
          <p:cNvGrpSpPr/>
          <p:nvPr/>
        </p:nvGrpSpPr>
        <p:grpSpPr>
          <a:xfrm>
            <a:off x="8338894" y="4412364"/>
            <a:ext cx="3656313" cy="2186508"/>
            <a:chOff x="8338894" y="4412364"/>
            <a:chExt cx="3656313" cy="2186508"/>
          </a:xfrm>
        </p:grpSpPr>
        <p:grpSp>
          <p:nvGrpSpPr>
            <p:cNvPr id="37" name="Group 36">
              <a:extLst>
                <a:ext uri="{FF2B5EF4-FFF2-40B4-BE49-F238E27FC236}">
                  <a16:creationId xmlns:a16="http://schemas.microsoft.com/office/drawing/2014/main" id="{02A82EC5-8043-74AD-959A-D9AE35B076BF}"/>
                </a:ext>
              </a:extLst>
            </p:cNvPr>
            <p:cNvGrpSpPr/>
            <p:nvPr/>
          </p:nvGrpSpPr>
          <p:grpSpPr>
            <a:xfrm>
              <a:off x="8338894" y="4412364"/>
              <a:ext cx="3656313" cy="1891231"/>
              <a:chOff x="8378463" y="4060810"/>
              <a:chExt cx="3656313" cy="1891231"/>
            </a:xfrm>
          </p:grpSpPr>
          <p:grpSp>
            <p:nvGrpSpPr>
              <p:cNvPr id="39" name="Group 38">
                <a:extLst>
                  <a:ext uri="{FF2B5EF4-FFF2-40B4-BE49-F238E27FC236}">
                    <a16:creationId xmlns:a16="http://schemas.microsoft.com/office/drawing/2014/main" id="{FA487F64-5DBA-D6FE-4904-BA89955C82E7}"/>
                  </a:ext>
                </a:extLst>
              </p:cNvPr>
              <p:cNvGrpSpPr/>
              <p:nvPr/>
            </p:nvGrpSpPr>
            <p:grpSpPr>
              <a:xfrm>
                <a:off x="8378463" y="4060810"/>
                <a:ext cx="3656313" cy="1466235"/>
                <a:chOff x="8378463" y="4060810"/>
                <a:chExt cx="3656313" cy="1466235"/>
              </a:xfrm>
            </p:grpSpPr>
            <p:sp>
              <p:nvSpPr>
                <p:cNvPr id="48" name="Oval 47">
                  <a:extLst>
                    <a:ext uri="{FF2B5EF4-FFF2-40B4-BE49-F238E27FC236}">
                      <a16:creationId xmlns:a16="http://schemas.microsoft.com/office/drawing/2014/main" id="{AD220C1E-28E5-E670-5932-FF39AE5B60E2}"/>
                    </a:ext>
                  </a:extLst>
                </p:cNvPr>
                <p:cNvSpPr/>
                <p:nvPr/>
              </p:nvSpPr>
              <p:spPr>
                <a:xfrm>
                  <a:off x="9653575" y="4194377"/>
                  <a:ext cx="1295672" cy="1295672"/>
                </a:xfrm>
                <a:prstGeom prst="ellipse">
                  <a:avLst/>
                </a:prstGeom>
                <a:ln>
                  <a:solidFill>
                    <a:srgbClr val="7030A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CA" sz="1350" dirty="0" err="1">
                      <a:solidFill>
                        <a:srgbClr val="7030A0"/>
                      </a:solidFill>
                    </a:rPr>
                    <a:t>Statmech</a:t>
                  </a:r>
                  <a:endParaRPr lang="en-CA" sz="1350" dirty="0">
                    <a:solidFill>
                      <a:srgbClr val="7030A0"/>
                    </a:solidFill>
                  </a:endParaRPr>
                </a:p>
                <a:p>
                  <a:pPr algn="ctr"/>
                  <a:r>
                    <a:rPr lang="en-CA" sz="1350" dirty="0">
                      <a:solidFill>
                        <a:srgbClr val="7030A0"/>
                      </a:solidFill>
                    </a:rPr>
                    <a:t>too!</a:t>
                  </a:r>
                </a:p>
              </p:txBody>
            </p:sp>
            <p:pic>
              <p:nvPicPr>
                <p:cNvPr id="49" name="Picture 12" descr="Marcel Nooijen | Waterloo Chemical Physics | University of Waterloo">
                  <a:extLst>
                    <a:ext uri="{FF2B5EF4-FFF2-40B4-BE49-F238E27FC236}">
                      <a16:creationId xmlns:a16="http://schemas.microsoft.com/office/drawing/2014/main" id="{22560357-AD30-5E77-4337-0274D366B8DF}"/>
                    </a:ext>
                  </a:extLst>
                </p:cNvPr>
                <p:cNvPicPr>
                  <a:picLocks noChangeAspect="1" noChangeArrowheads="1"/>
                </p:cNvPicPr>
                <p:nvPr/>
              </p:nvPicPr>
              <p:blipFill>
                <a:blip r:embed="rId14" cstate="hqprint">
                  <a:extLst>
                    <a:ext uri="{28A0092B-C50C-407E-A947-70E740481C1C}">
                      <a14:useLocalDpi xmlns:a14="http://schemas.microsoft.com/office/drawing/2010/main" val="0"/>
                    </a:ext>
                  </a:extLst>
                </a:blip>
                <a:srcRect/>
                <a:stretch>
                  <a:fillRect/>
                </a:stretch>
              </p:blipFill>
              <p:spPr bwMode="auto">
                <a:xfrm>
                  <a:off x="11159960" y="4214821"/>
                  <a:ext cx="874816" cy="1312224"/>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Straight Arrow Connector 49">
                  <a:extLst>
                    <a:ext uri="{FF2B5EF4-FFF2-40B4-BE49-F238E27FC236}">
                      <a16:creationId xmlns:a16="http://schemas.microsoft.com/office/drawing/2014/main" id="{BEC5B4C5-CA07-6246-002D-984A53B73C9F}"/>
                    </a:ext>
                  </a:extLst>
                </p:cNvPr>
                <p:cNvCxnSpPr>
                  <a:cxnSpLocks/>
                  <a:stCxn id="54" idx="6"/>
                  <a:endCxn id="48" idx="2"/>
                </p:cNvCxnSpPr>
                <p:nvPr/>
              </p:nvCxnSpPr>
              <p:spPr>
                <a:xfrm>
                  <a:off x="8378463" y="4060810"/>
                  <a:ext cx="1275112" cy="781403"/>
                </a:xfrm>
                <a:prstGeom prst="straightConnector1">
                  <a:avLst/>
                </a:prstGeom>
                <a:ln w="19050">
                  <a:solidFill>
                    <a:srgbClr val="7030A0"/>
                  </a:solidFill>
                  <a:prstDash val="dash"/>
                  <a:tailEnd type="triangle"/>
                </a:ln>
              </p:spPr>
              <p:style>
                <a:lnRef idx="1">
                  <a:schemeClr val="dk1"/>
                </a:lnRef>
                <a:fillRef idx="0">
                  <a:schemeClr val="dk1"/>
                </a:fillRef>
                <a:effectRef idx="0">
                  <a:schemeClr val="dk1"/>
                </a:effectRef>
                <a:fontRef idx="minor">
                  <a:schemeClr val="tx1"/>
                </a:fontRef>
              </p:style>
            </p:cxnSp>
          </p:grpSp>
          <p:pic>
            <p:nvPicPr>
              <p:cNvPr id="46" name="Picture 45">
                <a:extLst>
                  <a:ext uri="{FF2B5EF4-FFF2-40B4-BE49-F238E27FC236}">
                    <a16:creationId xmlns:a16="http://schemas.microsoft.com/office/drawing/2014/main" id="{50B99C54-2D08-37F1-AD20-653F9122713D}"/>
                  </a:ext>
                </a:extLst>
              </p:cNvPr>
              <p:cNvPicPr>
                <a:picLocks noChangeAspect="1"/>
              </p:cNvPicPr>
              <p:nvPr/>
            </p:nvPicPr>
            <p:blipFill>
              <a:blip r:embed="rId15"/>
              <a:stretch>
                <a:fillRect/>
              </a:stretch>
            </p:blipFill>
            <p:spPr>
              <a:xfrm>
                <a:off x="9488293" y="5511088"/>
                <a:ext cx="1626235" cy="440953"/>
              </a:xfrm>
              <a:prstGeom prst="rect">
                <a:avLst/>
              </a:prstGeom>
            </p:spPr>
          </p:pic>
        </p:grpSp>
        <p:pic>
          <p:nvPicPr>
            <p:cNvPr id="38" name="Picture 37">
              <a:extLst>
                <a:ext uri="{FF2B5EF4-FFF2-40B4-BE49-F238E27FC236}">
                  <a16:creationId xmlns:a16="http://schemas.microsoft.com/office/drawing/2014/main" id="{DC148E59-A7F9-C1BD-A6D0-719B7D5B21A5}"/>
                </a:ext>
              </a:extLst>
            </p:cNvPr>
            <p:cNvPicPr>
              <a:picLocks noChangeAspect="1"/>
            </p:cNvPicPr>
            <p:nvPr/>
          </p:nvPicPr>
          <p:blipFill>
            <a:blip r:embed="rId16"/>
            <a:stretch>
              <a:fillRect/>
            </a:stretch>
          </p:blipFill>
          <p:spPr>
            <a:xfrm>
              <a:off x="8832446" y="6248912"/>
              <a:ext cx="2858790" cy="349960"/>
            </a:xfrm>
            <a:prstGeom prst="rect">
              <a:avLst/>
            </a:prstGeom>
          </p:spPr>
        </p:pic>
      </p:grpSp>
      <p:pic>
        <p:nvPicPr>
          <p:cNvPr id="52" name="Picture 51">
            <a:extLst>
              <a:ext uri="{FF2B5EF4-FFF2-40B4-BE49-F238E27FC236}">
                <a16:creationId xmlns:a16="http://schemas.microsoft.com/office/drawing/2014/main" id="{C1D15973-2DE4-08B5-DE18-8C6DD08A3418}"/>
              </a:ext>
            </a:extLst>
          </p:cNvPr>
          <p:cNvPicPr>
            <a:picLocks noChangeAspect="1"/>
          </p:cNvPicPr>
          <p:nvPr/>
        </p:nvPicPr>
        <p:blipFill>
          <a:blip r:embed="rId13"/>
          <a:stretch>
            <a:fillRect/>
          </a:stretch>
        </p:blipFill>
        <p:spPr>
          <a:xfrm>
            <a:off x="6993421" y="5349689"/>
            <a:ext cx="1327295" cy="798478"/>
          </a:xfrm>
          <a:prstGeom prst="rect">
            <a:avLst/>
          </a:prstGeom>
        </p:spPr>
      </p:pic>
      <p:sp>
        <p:nvSpPr>
          <p:cNvPr id="40" name="TextBox 39">
            <a:extLst>
              <a:ext uri="{FF2B5EF4-FFF2-40B4-BE49-F238E27FC236}">
                <a16:creationId xmlns:a16="http://schemas.microsoft.com/office/drawing/2014/main" id="{79C548D1-73DC-6B1D-E363-A3E5D01B350A}"/>
              </a:ext>
            </a:extLst>
          </p:cNvPr>
          <p:cNvSpPr txBox="1"/>
          <p:nvPr/>
        </p:nvSpPr>
        <p:spPr>
          <a:xfrm>
            <a:off x="5340396" y="3296491"/>
            <a:ext cx="1741986" cy="1754326"/>
          </a:xfrm>
          <a:prstGeom prst="rect">
            <a:avLst/>
          </a:prstGeom>
          <a:noFill/>
        </p:spPr>
        <p:txBody>
          <a:bodyPr wrap="square">
            <a:spAutoFit/>
          </a:bodyPr>
          <a:lstStyle/>
          <a:p>
            <a:pPr algn="ctr"/>
            <a:r>
              <a:rPr lang="en-US" altLang="zh-CN" dirty="0"/>
              <a:t>Vibronic Model</a:t>
            </a:r>
          </a:p>
          <a:p>
            <a:endParaRPr lang="en-US" altLang="zh-CN" dirty="0"/>
          </a:p>
          <a:p>
            <a:pPr marL="285750" indent="-285750">
              <a:buFont typeface="Wingdings" panose="05000000000000000000" pitchFamily="2" charset="2"/>
              <a:buChar char="§"/>
            </a:pPr>
            <a:endParaRPr lang="en-US" altLang="zh-CN" dirty="0"/>
          </a:p>
          <a:p>
            <a:endParaRPr lang="en-US" altLang="zh-CN" dirty="0"/>
          </a:p>
          <a:p>
            <a:endParaRPr lang="en-US" altLang="zh-CN" dirty="0"/>
          </a:p>
        </p:txBody>
      </p:sp>
      <p:sp>
        <p:nvSpPr>
          <p:cNvPr id="42" name="TextBox 41">
            <a:extLst>
              <a:ext uri="{FF2B5EF4-FFF2-40B4-BE49-F238E27FC236}">
                <a16:creationId xmlns:a16="http://schemas.microsoft.com/office/drawing/2014/main" id="{164B8B33-F9B7-EF64-6055-7ECE713999C7}"/>
              </a:ext>
            </a:extLst>
          </p:cNvPr>
          <p:cNvSpPr txBox="1"/>
          <p:nvPr/>
        </p:nvSpPr>
        <p:spPr>
          <a:xfrm>
            <a:off x="6390102" y="6335309"/>
            <a:ext cx="2585319" cy="369332"/>
          </a:xfrm>
          <a:prstGeom prst="rect">
            <a:avLst/>
          </a:prstGeom>
          <a:noFill/>
        </p:spPr>
        <p:txBody>
          <a:bodyPr wrap="square" rtlCol="0">
            <a:spAutoFit/>
          </a:bodyPr>
          <a:lstStyle/>
          <a:p>
            <a:r>
              <a:rPr lang="en-CA" dirty="0"/>
              <a:t>PhD: Neil and </a:t>
            </a:r>
            <a:r>
              <a:rPr lang="en-CA" dirty="0" err="1"/>
              <a:t>Songhao</a:t>
            </a:r>
            <a:endParaRPr lang="en-CA" dirty="0"/>
          </a:p>
        </p:txBody>
      </p:sp>
      <p:sp>
        <p:nvSpPr>
          <p:cNvPr id="43" name="Footer Placeholder 3">
            <a:extLst>
              <a:ext uri="{FF2B5EF4-FFF2-40B4-BE49-F238E27FC236}">
                <a16:creationId xmlns:a16="http://schemas.microsoft.com/office/drawing/2014/main" id="{26FC4E57-913E-309A-54B5-7AD88FEBA0FC}"/>
              </a:ext>
            </a:extLst>
          </p:cNvPr>
          <p:cNvSpPr>
            <a:spLocks noGrp="1"/>
          </p:cNvSpPr>
          <p:nvPr>
            <p:ph type="ftr" sz="quarter" idx="11"/>
          </p:nvPr>
        </p:nvSpPr>
        <p:spPr>
          <a:xfrm>
            <a:off x="259882" y="6335309"/>
            <a:ext cx="5226517" cy="250337"/>
          </a:xfrm>
        </p:spPr>
        <p:txBody>
          <a:bodyPr/>
          <a:lstStyle/>
          <a:p>
            <a:r>
              <a:rPr lang="en-US" dirty="0"/>
              <a:t>CHEM 794 Seminar</a:t>
            </a:r>
          </a:p>
        </p:txBody>
      </p:sp>
    </p:spTree>
    <p:extLst>
      <p:ext uri="{BB962C8B-B14F-4D97-AF65-F5344CB8AC3E}">
        <p14:creationId xmlns:p14="http://schemas.microsoft.com/office/powerpoint/2010/main" val="1380349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C134B97-D593-BC1D-BEED-0E99D2270299}"/>
              </a:ext>
            </a:extLst>
          </p:cNvPr>
          <p:cNvSpPr txBox="1"/>
          <p:nvPr/>
        </p:nvSpPr>
        <p:spPr>
          <a:xfrm>
            <a:off x="97259" y="1068580"/>
            <a:ext cx="11640928" cy="4339650"/>
          </a:xfrm>
          <a:prstGeom prst="rect">
            <a:avLst/>
          </a:prstGeom>
          <a:noFill/>
        </p:spPr>
        <p:txBody>
          <a:bodyPr wrap="square">
            <a:spAutoFit/>
          </a:bodyPr>
          <a:lstStyle/>
          <a:p>
            <a:pPr marL="285750" indent="-285750">
              <a:buFont typeface="Wingdings" panose="05000000000000000000" pitchFamily="2" charset="2"/>
              <a:buChar char="§"/>
            </a:pPr>
            <a:r>
              <a:rPr lang="en-US" altLang="zh-CN" sz="2000" dirty="0"/>
              <a:t>VECC solves </a:t>
            </a:r>
            <a:r>
              <a:rPr lang="en-US" altLang="zh-CN" sz="2000" dirty="0" err="1"/>
              <a:t>statmech</a:t>
            </a:r>
            <a:r>
              <a:rPr lang="en-US" altLang="zh-CN" sz="2000" dirty="0"/>
              <a:t> by a normal ordering exponential (</a:t>
            </a:r>
            <a:r>
              <a:rPr lang="en-US" altLang="zh-CN" sz="2000" b="1" dirty="0"/>
              <a:t>NOE</a:t>
            </a:r>
            <a:r>
              <a:rPr lang="en-US" altLang="zh-CN" sz="2000" dirty="0"/>
              <a:t>) alternative operator technique</a:t>
            </a:r>
          </a:p>
          <a:p>
            <a:pPr marL="285750" indent="-285750">
              <a:buFont typeface="Wingdings" panose="05000000000000000000" pitchFamily="2" charset="2"/>
              <a:buChar char="§"/>
            </a:pPr>
            <a:endParaRPr lang="en-US" altLang="zh-CN" sz="2000" dirty="0"/>
          </a:p>
          <a:p>
            <a:pPr marL="285750" indent="-285750">
              <a:buFont typeface="Wingdings" panose="05000000000000000000" pitchFamily="2" charset="2"/>
              <a:buChar char="§"/>
            </a:pPr>
            <a:endParaRPr lang="en-US" altLang="zh-CN" sz="2000" dirty="0"/>
          </a:p>
          <a:p>
            <a:pPr marL="285750" indent="-285750">
              <a:buFont typeface="Wingdings" panose="05000000000000000000" pitchFamily="2" charset="2"/>
              <a:buChar char="§"/>
            </a:pPr>
            <a:endParaRPr lang="en-US" altLang="zh-CN" sz="2000" dirty="0"/>
          </a:p>
          <a:p>
            <a:pPr marL="285750" indent="-285750">
              <a:buFont typeface="Wingdings" panose="05000000000000000000" pitchFamily="2" charset="2"/>
              <a:buChar char="§"/>
            </a:pPr>
            <a:endParaRPr lang="en-US" altLang="zh-CN" sz="2000" dirty="0"/>
          </a:p>
          <a:p>
            <a:pPr marL="285750" indent="-285750">
              <a:buFont typeface="Wingdings" panose="05000000000000000000" pitchFamily="2" charset="2"/>
              <a:buChar char="§"/>
            </a:pPr>
            <a:endParaRPr lang="en-US" altLang="zh-CN" sz="2000" dirty="0"/>
          </a:p>
          <a:p>
            <a:pPr marL="285750" indent="-285750">
              <a:buFont typeface="Wingdings" panose="05000000000000000000" pitchFamily="2" charset="2"/>
              <a:buChar char="§"/>
            </a:pPr>
            <a:r>
              <a:rPr lang="en-US" altLang="zh-CN" sz="2000" dirty="0"/>
              <a:t>Allows for calculation of thermal density matrices</a:t>
            </a:r>
          </a:p>
          <a:p>
            <a:endParaRPr lang="en-US" altLang="zh-CN" sz="2000" dirty="0"/>
          </a:p>
          <a:p>
            <a:pPr marL="742950" lvl="1" indent="-285750">
              <a:buFont typeface="Wingdings" panose="05000000000000000000" pitchFamily="2" charset="2"/>
              <a:buChar char="§"/>
            </a:pPr>
            <a:r>
              <a:rPr lang="en-US" altLang="zh-CN" sz="2000" dirty="0"/>
              <a:t>Determine properties: partition function (Z) internal energy, </a:t>
            </a:r>
            <a:r>
              <a:rPr lang="en-US" altLang="zh-CN" sz="2000" dirty="0" err="1"/>
              <a:t>etc</a:t>
            </a:r>
            <a:endParaRPr lang="en-US" altLang="zh-CN" sz="2000" dirty="0"/>
          </a:p>
          <a:p>
            <a:pPr marL="742950" lvl="1" indent="-285750">
              <a:buFont typeface="Wingdings" panose="05000000000000000000" pitchFamily="2" charset="2"/>
              <a:buChar char="§"/>
            </a:pPr>
            <a:endParaRPr lang="en-US" altLang="zh-CN" sz="2000" dirty="0"/>
          </a:p>
          <a:p>
            <a:pPr marL="742950" lvl="1" indent="-285750">
              <a:buFont typeface="Wingdings" panose="05000000000000000000" pitchFamily="2" charset="2"/>
              <a:buChar char="§"/>
            </a:pPr>
            <a:endParaRPr lang="en-US" altLang="zh-CN" sz="2000" dirty="0"/>
          </a:p>
          <a:p>
            <a:pPr marL="285750" indent="-285750">
              <a:buFont typeface="Wingdings" panose="05000000000000000000" pitchFamily="2" charset="2"/>
              <a:buChar char="§"/>
            </a:pPr>
            <a:r>
              <a:rPr lang="en-US" altLang="zh-CN" sz="2000" dirty="0"/>
              <a:t>Benchmark via comparison with (very costly but accurate) ‘Sum over States’ formulation</a:t>
            </a:r>
          </a:p>
          <a:p>
            <a:endParaRPr lang="en-US" altLang="zh-CN" dirty="0"/>
          </a:p>
          <a:p>
            <a:endParaRPr lang="en-US" altLang="zh-CN" dirty="0"/>
          </a:p>
        </p:txBody>
      </p:sp>
      <p:sp>
        <p:nvSpPr>
          <p:cNvPr id="3" name="Slide Number Placeholder 2">
            <a:extLst>
              <a:ext uri="{FF2B5EF4-FFF2-40B4-BE49-F238E27FC236}">
                <a16:creationId xmlns:a16="http://schemas.microsoft.com/office/drawing/2014/main" id="{74937BD2-CB12-327F-223E-4FB9172FADAA}"/>
              </a:ext>
            </a:extLst>
          </p:cNvPr>
          <p:cNvSpPr>
            <a:spLocks noGrp="1"/>
          </p:cNvSpPr>
          <p:nvPr>
            <p:ph type="sldNum" sz="quarter" idx="12"/>
          </p:nvPr>
        </p:nvSpPr>
        <p:spPr/>
        <p:txBody>
          <a:bodyPr/>
          <a:lstStyle/>
          <a:p>
            <a:r>
              <a:rPr lang="en-US"/>
              <a:t>PAGE  </a:t>
            </a:r>
            <a:fld id="{93005692-73BE-493E-93AB-ECD6027A7652}" type="slidenum">
              <a:rPr lang="en-US" smtClean="0"/>
              <a:pPr/>
              <a:t>32</a:t>
            </a:fld>
            <a:endParaRPr lang="en-US" dirty="0"/>
          </a:p>
        </p:txBody>
      </p:sp>
      <p:sp>
        <p:nvSpPr>
          <p:cNvPr id="15" name="Oval 14">
            <a:extLst>
              <a:ext uri="{FF2B5EF4-FFF2-40B4-BE49-F238E27FC236}">
                <a16:creationId xmlns:a16="http://schemas.microsoft.com/office/drawing/2014/main" id="{3B18817B-5D8B-7081-8340-B9282E059131}"/>
              </a:ext>
            </a:extLst>
          </p:cNvPr>
          <p:cNvSpPr/>
          <p:nvPr/>
        </p:nvSpPr>
        <p:spPr>
          <a:xfrm>
            <a:off x="10987058" y="125635"/>
            <a:ext cx="1111960" cy="1111960"/>
          </a:xfrm>
          <a:prstGeom prst="ellipse">
            <a:avLst/>
          </a:prstGeom>
          <a:solidFill>
            <a:srgbClr val="FC0D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VECC</a:t>
            </a:r>
          </a:p>
        </p:txBody>
      </p:sp>
      <p:sp>
        <p:nvSpPr>
          <p:cNvPr id="16" name="Title 1">
            <a:extLst>
              <a:ext uri="{FF2B5EF4-FFF2-40B4-BE49-F238E27FC236}">
                <a16:creationId xmlns:a16="http://schemas.microsoft.com/office/drawing/2014/main" id="{3E6475A6-91D3-8FDB-6242-923F8A3BAC4A}"/>
              </a:ext>
            </a:extLst>
          </p:cNvPr>
          <p:cNvSpPr txBox="1">
            <a:spLocks/>
          </p:cNvSpPr>
          <p:nvPr/>
        </p:nvSpPr>
        <p:spPr>
          <a:xfrm>
            <a:off x="259883" y="434108"/>
            <a:ext cx="11569729" cy="895927"/>
          </a:xfrm>
          <a:prstGeom prst="rect">
            <a:avLst/>
          </a:prstGeom>
        </p:spPr>
        <p:txBody>
          <a:bodyPr/>
          <a:lstStyle>
            <a:lvl1pPr algn="l" defTabSz="914400" rtl="0" eaLnBrk="1" latinLnBrk="0" hangingPunct="1">
              <a:lnSpc>
                <a:spcPct val="85000"/>
              </a:lnSpc>
              <a:spcBef>
                <a:spcPct val="0"/>
              </a:spcBef>
              <a:buNone/>
              <a:defRPr sz="3600" b="1" kern="1200" spc="50" baseline="0">
                <a:solidFill>
                  <a:schemeClr val="tx1"/>
                </a:solidFill>
                <a:latin typeface="+mj-lt"/>
                <a:ea typeface="+mj-ea"/>
                <a:cs typeface="+mj-cs"/>
              </a:defRPr>
            </a:lvl1pPr>
          </a:lstStyle>
          <a:p>
            <a:r>
              <a:rPr lang="en-CA" b="0" dirty="0">
                <a:latin typeface="Gill Sans MT" panose="020B0502020104020203" pitchFamily="34" charset="0"/>
              </a:rPr>
              <a:t>VECC Approach to Statistical Mechanics</a:t>
            </a:r>
          </a:p>
        </p:txBody>
      </p:sp>
      <p:pic>
        <p:nvPicPr>
          <p:cNvPr id="10" name="Picture 9">
            <a:extLst>
              <a:ext uri="{FF2B5EF4-FFF2-40B4-BE49-F238E27FC236}">
                <a16:creationId xmlns:a16="http://schemas.microsoft.com/office/drawing/2014/main" id="{651CE21F-20F3-20C1-43CC-18D49C23031D}"/>
              </a:ext>
            </a:extLst>
          </p:cNvPr>
          <p:cNvPicPr>
            <a:picLocks noChangeAspect="1"/>
          </p:cNvPicPr>
          <p:nvPr/>
        </p:nvPicPr>
        <p:blipFill>
          <a:blip r:embed="rId3"/>
          <a:stretch>
            <a:fillRect/>
          </a:stretch>
        </p:blipFill>
        <p:spPr>
          <a:xfrm>
            <a:off x="5299181" y="1781426"/>
            <a:ext cx="1593637" cy="661190"/>
          </a:xfrm>
          <a:prstGeom prst="rect">
            <a:avLst/>
          </a:prstGeom>
        </p:spPr>
      </p:pic>
      <p:pic>
        <p:nvPicPr>
          <p:cNvPr id="17" name="Picture 16">
            <a:extLst>
              <a:ext uri="{FF2B5EF4-FFF2-40B4-BE49-F238E27FC236}">
                <a16:creationId xmlns:a16="http://schemas.microsoft.com/office/drawing/2014/main" id="{78568E09-3231-CF21-9D91-E771722A0E86}"/>
              </a:ext>
            </a:extLst>
          </p:cNvPr>
          <p:cNvPicPr>
            <a:picLocks noChangeAspect="1"/>
          </p:cNvPicPr>
          <p:nvPr/>
        </p:nvPicPr>
        <p:blipFill>
          <a:blip r:embed="rId4"/>
          <a:stretch>
            <a:fillRect/>
          </a:stretch>
        </p:blipFill>
        <p:spPr>
          <a:xfrm>
            <a:off x="4108025" y="5024903"/>
            <a:ext cx="3975947" cy="1017799"/>
          </a:xfrm>
          <a:prstGeom prst="rect">
            <a:avLst/>
          </a:prstGeom>
        </p:spPr>
      </p:pic>
      <p:sp>
        <p:nvSpPr>
          <p:cNvPr id="23" name="Footer Placeholder 3">
            <a:extLst>
              <a:ext uri="{FF2B5EF4-FFF2-40B4-BE49-F238E27FC236}">
                <a16:creationId xmlns:a16="http://schemas.microsoft.com/office/drawing/2014/main" id="{74D1C9BD-8ACD-4CF5-767F-631619A116B8}"/>
              </a:ext>
            </a:extLst>
          </p:cNvPr>
          <p:cNvSpPr txBox="1">
            <a:spLocks/>
          </p:cNvSpPr>
          <p:nvPr/>
        </p:nvSpPr>
        <p:spPr>
          <a:xfrm>
            <a:off x="259881" y="6551342"/>
            <a:ext cx="11834860" cy="250337"/>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[a] </a:t>
            </a:r>
            <a:r>
              <a:rPr lang="en-US" b="0" i="0" dirty="0">
                <a:effectLst/>
                <a:latin typeface="Arial" panose="020B0604020202020204" pitchFamily="34" charset="0"/>
              </a:rPr>
              <a:t>M. Nooijen and S. Bao, “Normal ordered exponential approach to thermal properties and time-correlation functions: general theory and simple examples” </a:t>
            </a:r>
            <a:r>
              <a:rPr lang="pt-BR" b="0" i="0" dirty="0">
                <a:effectLst/>
                <a:latin typeface="Arial" panose="020B0604020202020204" pitchFamily="34" charset="0"/>
              </a:rPr>
              <a:t>, Molecular Physics 119, (2021).</a:t>
            </a:r>
            <a:endParaRPr lang="en-US" dirty="0"/>
          </a:p>
        </p:txBody>
      </p:sp>
      <p:pic>
        <p:nvPicPr>
          <p:cNvPr id="7" name="Picture 6">
            <a:extLst>
              <a:ext uri="{FF2B5EF4-FFF2-40B4-BE49-F238E27FC236}">
                <a16:creationId xmlns:a16="http://schemas.microsoft.com/office/drawing/2014/main" id="{B2C8609F-D24A-68EA-36CE-D16DD6A2EDAC}"/>
              </a:ext>
            </a:extLst>
          </p:cNvPr>
          <p:cNvPicPr>
            <a:picLocks noChangeAspect="1"/>
          </p:cNvPicPr>
          <p:nvPr/>
        </p:nvPicPr>
        <p:blipFill>
          <a:blip r:embed="rId5"/>
          <a:stretch>
            <a:fillRect/>
          </a:stretch>
        </p:blipFill>
        <p:spPr>
          <a:xfrm>
            <a:off x="8277174" y="3511411"/>
            <a:ext cx="3506726" cy="429277"/>
          </a:xfrm>
          <a:prstGeom prst="rect">
            <a:avLst/>
          </a:prstGeom>
        </p:spPr>
      </p:pic>
      <p:sp>
        <p:nvSpPr>
          <p:cNvPr id="11" name="Footer Placeholder 3">
            <a:extLst>
              <a:ext uri="{FF2B5EF4-FFF2-40B4-BE49-F238E27FC236}">
                <a16:creationId xmlns:a16="http://schemas.microsoft.com/office/drawing/2014/main" id="{B90D0618-91B2-97AB-58E5-7E1A9B65A43C}"/>
              </a:ext>
            </a:extLst>
          </p:cNvPr>
          <p:cNvSpPr>
            <a:spLocks noGrp="1"/>
          </p:cNvSpPr>
          <p:nvPr>
            <p:ph type="ftr" sz="quarter" idx="11"/>
          </p:nvPr>
        </p:nvSpPr>
        <p:spPr>
          <a:xfrm>
            <a:off x="259882" y="6335309"/>
            <a:ext cx="5226517" cy="250337"/>
          </a:xfrm>
        </p:spPr>
        <p:txBody>
          <a:bodyPr/>
          <a:lstStyle/>
          <a:p>
            <a:r>
              <a:rPr lang="en-US" dirty="0"/>
              <a:t>CHEM 794 Seminar</a:t>
            </a:r>
          </a:p>
        </p:txBody>
      </p:sp>
    </p:spTree>
    <p:extLst>
      <p:ext uri="{BB962C8B-B14F-4D97-AF65-F5344CB8AC3E}">
        <p14:creationId xmlns:p14="http://schemas.microsoft.com/office/powerpoint/2010/main" val="226026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4937BD2-CB12-327F-223E-4FB9172FADAA}"/>
              </a:ext>
            </a:extLst>
          </p:cNvPr>
          <p:cNvSpPr>
            <a:spLocks noGrp="1"/>
          </p:cNvSpPr>
          <p:nvPr>
            <p:ph type="sldNum" sz="quarter" idx="12"/>
          </p:nvPr>
        </p:nvSpPr>
        <p:spPr/>
        <p:txBody>
          <a:bodyPr/>
          <a:lstStyle/>
          <a:p>
            <a:r>
              <a:rPr lang="en-US"/>
              <a:t>PAGE  </a:t>
            </a:r>
            <a:fld id="{93005692-73BE-493E-93AB-ECD6027A7652}" type="slidenum">
              <a:rPr lang="en-US" smtClean="0"/>
              <a:pPr/>
              <a:t>33</a:t>
            </a:fld>
            <a:endParaRPr lang="en-US" dirty="0"/>
          </a:p>
        </p:txBody>
      </p:sp>
      <p:sp>
        <p:nvSpPr>
          <p:cNvPr id="15" name="Oval 14">
            <a:extLst>
              <a:ext uri="{FF2B5EF4-FFF2-40B4-BE49-F238E27FC236}">
                <a16:creationId xmlns:a16="http://schemas.microsoft.com/office/drawing/2014/main" id="{3B18817B-5D8B-7081-8340-B9282E059131}"/>
              </a:ext>
            </a:extLst>
          </p:cNvPr>
          <p:cNvSpPr/>
          <p:nvPr/>
        </p:nvSpPr>
        <p:spPr>
          <a:xfrm>
            <a:off x="10982781" y="434108"/>
            <a:ext cx="1111960" cy="1111960"/>
          </a:xfrm>
          <a:prstGeom prst="ellipse">
            <a:avLst/>
          </a:prstGeom>
          <a:solidFill>
            <a:srgbClr val="FC0D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VECC</a:t>
            </a:r>
          </a:p>
        </p:txBody>
      </p:sp>
      <p:sp>
        <p:nvSpPr>
          <p:cNvPr id="16" name="Title 1">
            <a:extLst>
              <a:ext uri="{FF2B5EF4-FFF2-40B4-BE49-F238E27FC236}">
                <a16:creationId xmlns:a16="http://schemas.microsoft.com/office/drawing/2014/main" id="{3E6475A6-91D3-8FDB-6242-923F8A3BAC4A}"/>
              </a:ext>
            </a:extLst>
          </p:cNvPr>
          <p:cNvSpPr txBox="1">
            <a:spLocks/>
          </p:cNvSpPr>
          <p:nvPr/>
        </p:nvSpPr>
        <p:spPr>
          <a:xfrm>
            <a:off x="259883" y="434108"/>
            <a:ext cx="11569729" cy="895927"/>
          </a:xfrm>
          <a:prstGeom prst="rect">
            <a:avLst/>
          </a:prstGeom>
        </p:spPr>
        <p:txBody>
          <a:bodyPr/>
          <a:lstStyle>
            <a:lvl1pPr algn="l" defTabSz="914400" rtl="0" eaLnBrk="1" latinLnBrk="0" hangingPunct="1">
              <a:lnSpc>
                <a:spcPct val="85000"/>
              </a:lnSpc>
              <a:spcBef>
                <a:spcPct val="0"/>
              </a:spcBef>
              <a:buNone/>
              <a:defRPr sz="3600" b="1" kern="1200" spc="50" baseline="0">
                <a:solidFill>
                  <a:schemeClr val="tx1"/>
                </a:solidFill>
                <a:latin typeface="+mj-lt"/>
                <a:ea typeface="+mj-ea"/>
                <a:cs typeface="+mj-cs"/>
              </a:defRPr>
            </a:lvl1pPr>
          </a:lstStyle>
          <a:p>
            <a:r>
              <a:rPr lang="en-CA" b="0" dirty="0">
                <a:latin typeface="Gill Sans MT" panose="020B0502020104020203" pitchFamily="34" charset="0"/>
              </a:rPr>
              <a:t>VECC Thermal Properties (test for single surface H.O.)</a:t>
            </a:r>
          </a:p>
        </p:txBody>
      </p:sp>
      <p:pic>
        <p:nvPicPr>
          <p:cNvPr id="9" name="Picture 8">
            <a:extLst>
              <a:ext uri="{FF2B5EF4-FFF2-40B4-BE49-F238E27FC236}">
                <a16:creationId xmlns:a16="http://schemas.microsoft.com/office/drawing/2014/main" id="{8D070139-0E6F-3411-1A33-24FE41A6392C}"/>
              </a:ext>
            </a:extLst>
          </p:cNvPr>
          <p:cNvPicPr>
            <a:picLocks noChangeAspect="1"/>
          </p:cNvPicPr>
          <p:nvPr/>
        </p:nvPicPr>
        <p:blipFill>
          <a:blip r:embed="rId2"/>
          <a:stretch>
            <a:fillRect/>
          </a:stretch>
        </p:blipFill>
        <p:spPr>
          <a:xfrm>
            <a:off x="2235223" y="1351986"/>
            <a:ext cx="7707803" cy="4727853"/>
          </a:xfrm>
          <a:prstGeom prst="rect">
            <a:avLst/>
          </a:prstGeom>
        </p:spPr>
      </p:pic>
      <p:sp>
        <p:nvSpPr>
          <p:cNvPr id="11" name="TextBox 10">
            <a:extLst>
              <a:ext uri="{FF2B5EF4-FFF2-40B4-BE49-F238E27FC236}">
                <a16:creationId xmlns:a16="http://schemas.microsoft.com/office/drawing/2014/main" id="{C7346C3D-4D06-F5E7-3F74-6B778A6DA191}"/>
              </a:ext>
            </a:extLst>
          </p:cNvPr>
          <p:cNvSpPr txBox="1"/>
          <p:nvPr/>
        </p:nvSpPr>
        <p:spPr>
          <a:xfrm>
            <a:off x="2235223" y="1090208"/>
            <a:ext cx="11640928" cy="646331"/>
          </a:xfrm>
          <a:prstGeom prst="rect">
            <a:avLst/>
          </a:prstGeom>
          <a:noFill/>
        </p:spPr>
        <p:txBody>
          <a:bodyPr wrap="square">
            <a:spAutoFit/>
          </a:bodyPr>
          <a:lstStyle/>
          <a:p>
            <a:r>
              <a:rPr lang="en-US" altLang="zh-CN" dirty="0"/>
              <a:t>Partition Function Results Comparison of VECC-NOE and SOS Approaches</a:t>
            </a:r>
          </a:p>
          <a:p>
            <a:endParaRPr lang="en-US" altLang="zh-CN" dirty="0"/>
          </a:p>
        </p:txBody>
      </p:sp>
      <p:sp>
        <p:nvSpPr>
          <p:cNvPr id="18" name="Footer Placeholder 3">
            <a:extLst>
              <a:ext uri="{FF2B5EF4-FFF2-40B4-BE49-F238E27FC236}">
                <a16:creationId xmlns:a16="http://schemas.microsoft.com/office/drawing/2014/main" id="{0F87C1CC-867E-689A-9770-3EFBC3C26CA3}"/>
              </a:ext>
            </a:extLst>
          </p:cNvPr>
          <p:cNvSpPr txBox="1">
            <a:spLocks/>
          </p:cNvSpPr>
          <p:nvPr/>
        </p:nvSpPr>
        <p:spPr>
          <a:xfrm>
            <a:off x="259881" y="6551342"/>
            <a:ext cx="11834860" cy="250337"/>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[a] </a:t>
            </a:r>
            <a:r>
              <a:rPr lang="en-US" b="0" i="0" dirty="0">
                <a:effectLst/>
                <a:latin typeface="Arial" panose="020B0604020202020204" pitchFamily="34" charset="0"/>
              </a:rPr>
              <a:t>M. Nooijen and S. Bao, “Normal ordered exponential approach to thermal properties and time-correlation functions: general theory and simple examples” </a:t>
            </a:r>
            <a:r>
              <a:rPr lang="pt-BR" b="0" i="0" dirty="0">
                <a:effectLst/>
                <a:latin typeface="Arial" panose="020B0604020202020204" pitchFamily="34" charset="0"/>
              </a:rPr>
              <a:t>, Molecular Physics 119, (2021).</a:t>
            </a:r>
            <a:endParaRPr lang="en-US" dirty="0"/>
          </a:p>
        </p:txBody>
      </p:sp>
      <p:sp>
        <p:nvSpPr>
          <p:cNvPr id="10" name="Footer Placeholder 3">
            <a:extLst>
              <a:ext uri="{FF2B5EF4-FFF2-40B4-BE49-F238E27FC236}">
                <a16:creationId xmlns:a16="http://schemas.microsoft.com/office/drawing/2014/main" id="{57240749-37D0-C5DD-F1D8-F45FBC0296D7}"/>
              </a:ext>
            </a:extLst>
          </p:cNvPr>
          <p:cNvSpPr>
            <a:spLocks noGrp="1"/>
          </p:cNvSpPr>
          <p:nvPr>
            <p:ph type="ftr" sz="quarter" idx="11"/>
          </p:nvPr>
        </p:nvSpPr>
        <p:spPr>
          <a:xfrm>
            <a:off x="259882" y="6335309"/>
            <a:ext cx="5226517" cy="250337"/>
          </a:xfrm>
        </p:spPr>
        <p:txBody>
          <a:bodyPr/>
          <a:lstStyle/>
          <a:p>
            <a:r>
              <a:rPr lang="en-US" dirty="0"/>
              <a:t>CHEM 794 Seminar</a:t>
            </a:r>
          </a:p>
        </p:txBody>
      </p:sp>
    </p:spTree>
    <p:extLst>
      <p:ext uri="{BB962C8B-B14F-4D97-AF65-F5344CB8AC3E}">
        <p14:creationId xmlns:p14="http://schemas.microsoft.com/office/powerpoint/2010/main" val="48550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C0DD8-B70D-6C1E-F16E-BEF4321BC727}"/>
              </a:ext>
            </a:extLst>
          </p:cNvPr>
          <p:cNvSpPr>
            <a:spLocks noGrp="1"/>
          </p:cNvSpPr>
          <p:nvPr>
            <p:ph type="title"/>
          </p:nvPr>
        </p:nvSpPr>
        <p:spPr/>
        <p:txBody>
          <a:bodyPr>
            <a:normAutofit/>
          </a:bodyPr>
          <a:lstStyle/>
          <a:p>
            <a:r>
              <a:rPr lang="en-CA" b="0" dirty="0">
                <a:latin typeface="Gill Sans MT" panose="020B0502020104020203" pitchFamily="34" charset="0"/>
              </a:rPr>
              <a:t>VECC Approach Advantages over MCTDH</a:t>
            </a:r>
            <a:endParaRPr lang="en-CA" dirty="0"/>
          </a:p>
        </p:txBody>
      </p:sp>
      <p:sp>
        <p:nvSpPr>
          <p:cNvPr id="3" name="Content Placeholder 2">
            <a:extLst>
              <a:ext uri="{FF2B5EF4-FFF2-40B4-BE49-F238E27FC236}">
                <a16:creationId xmlns:a16="http://schemas.microsoft.com/office/drawing/2014/main" id="{F2129C1D-AC3D-0118-3FE1-65DFD4D39977}"/>
              </a:ext>
            </a:extLst>
          </p:cNvPr>
          <p:cNvSpPr>
            <a:spLocks noGrp="1"/>
          </p:cNvSpPr>
          <p:nvPr>
            <p:ph idx="1"/>
          </p:nvPr>
        </p:nvSpPr>
        <p:spPr>
          <a:xfrm>
            <a:off x="259882" y="1413163"/>
            <a:ext cx="11569729" cy="3727797"/>
          </a:xfrm>
        </p:spPr>
        <p:txBody>
          <a:bodyPr>
            <a:normAutofit lnSpcReduction="10000"/>
          </a:bodyPr>
          <a:lstStyle/>
          <a:p>
            <a:r>
              <a:rPr lang="en-CA" dirty="0"/>
              <a:t>User-friendly, demands very little user choices, limited to on/off switches</a:t>
            </a:r>
          </a:p>
          <a:p>
            <a:pPr lvl="1"/>
            <a:r>
              <a:rPr lang="en-CA" dirty="0"/>
              <a:t>Although less systematic than MCTDH’s comprehensiveness</a:t>
            </a:r>
          </a:p>
          <a:p>
            <a:pPr lvl="1"/>
            <a:endParaRPr lang="en-CA" dirty="0"/>
          </a:p>
          <a:p>
            <a:r>
              <a:rPr lang="en-CA" b="1" dirty="0"/>
              <a:t>Avoids exponential scaling </a:t>
            </a:r>
            <a:r>
              <a:rPr lang="en-CA" dirty="0"/>
              <a:t>and enjoys polynomial time</a:t>
            </a:r>
          </a:p>
          <a:p>
            <a:r>
              <a:rPr lang="en-CA" dirty="0"/>
              <a:t>Example: Ethylene (C</a:t>
            </a:r>
            <a:r>
              <a:rPr lang="en-CA" baseline="-25000" dirty="0"/>
              <a:t>2</a:t>
            </a:r>
            <a:r>
              <a:rPr lang="en-CA" dirty="0"/>
              <a:t>H</a:t>
            </a:r>
            <a:r>
              <a:rPr lang="en-CA" baseline="-25000" dirty="0"/>
              <a:t>4</a:t>
            </a:r>
            <a:r>
              <a:rPr lang="en-CA" dirty="0"/>
              <a:t>), 3N-6 = 12 normal modes</a:t>
            </a:r>
          </a:p>
          <a:p>
            <a:pPr lvl="1"/>
            <a:r>
              <a:rPr lang="en-CA" dirty="0"/>
              <a:t>– MCTDH: 30</a:t>
            </a:r>
            <a:r>
              <a:rPr lang="en-CA" baseline="30000" dirty="0"/>
              <a:t>12  </a:t>
            </a:r>
            <a:r>
              <a:rPr lang="en-CA" dirty="0"/>
              <a:t>coefficients</a:t>
            </a:r>
          </a:p>
          <a:p>
            <a:pPr lvl="1"/>
            <a:r>
              <a:rPr lang="en-CA" dirty="0"/>
              <a:t>-       VECC: 1125 time-dependent coefficients</a:t>
            </a:r>
          </a:p>
          <a:p>
            <a:pPr marL="457200" lvl="1" indent="0">
              <a:buNone/>
            </a:pPr>
            <a:endParaRPr lang="en-CA" baseline="30000" dirty="0"/>
          </a:p>
        </p:txBody>
      </p:sp>
      <p:sp>
        <p:nvSpPr>
          <p:cNvPr id="5" name="Slide Number Placeholder 4">
            <a:extLst>
              <a:ext uri="{FF2B5EF4-FFF2-40B4-BE49-F238E27FC236}">
                <a16:creationId xmlns:a16="http://schemas.microsoft.com/office/drawing/2014/main" id="{BF9B4791-113D-A304-FD57-DBFD100C2E4A}"/>
              </a:ext>
            </a:extLst>
          </p:cNvPr>
          <p:cNvSpPr>
            <a:spLocks noGrp="1"/>
          </p:cNvSpPr>
          <p:nvPr>
            <p:ph type="sldNum" sz="quarter" idx="12"/>
          </p:nvPr>
        </p:nvSpPr>
        <p:spPr/>
        <p:txBody>
          <a:bodyPr/>
          <a:lstStyle/>
          <a:p>
            <a:r>
              <a:rPr lang="en-US"/>
              <a:t>PAGE  </a:t>
            </a:r>
            <a:fld id="{93005692-73BE-493E-93AB-ECD6027A7652}" type="slidenum">
              <a:rPr lang="en-US" smtClean="0"/>
              <a:pPr/>
              <a:t>34</a:t>
            </a:fld>
            <a:endParaRPr lang="en-US" dirty="0"/>
          </a:p>
        </p:txBody>
      </p:sp>
      <p:sp>
        <p:nvSpPr>
          <p:cNvPr id="10" name="Oval 9">
            <a:extLst>
              <a:ext uri="{FF2B5EF4-FFF2-40B4-BE49-F238E27FC236}">
                <a16:creationId xmlns:a16="http://schemas.microsoft.com/office/drawing/2014/main" id="{24EDC920-6F34-4A23-7E95-D1932DCEA214}"/>
              </a:ext>
            </a:extLst>
          </p:cNvPr>
          <p:cNvSpPr/>
          <p:nvPr/>
        </p:nvSpPr>
        <p:spPr>
          <a:xfrm>
            <a:off x="10915582" y="530154"/>
            <a:ext cx="1111960" cy="1111960"/>
          </a:xfrm>
          <a:prstGeom prst="ellipse">
            <a:avLst/>
          </a:prstGeom>
          <a:solidFill>
            <a:srgbClr val="FC0D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VECC</a:t>
            </a:r>
          </a:p>
        </p:txBody>
      </p:sp>
      <p:sp>
        <p:nvSpPr>
          <p:cNvPr id="12" name="TextBox 11">
            <a:extLst>
              <a:ext uri="{FF2B5EF4-FFF2-40B4-BE49-F238E27FC236}">
                <a16:creationId xmlns:a16="http://schemas.microsoft.com/office/drawing/2014/main" id="{DB9A6FED-AF80-3ED0-4124-B7281DFC0951}"/>
              </a:ext>
            </a:extLst>
          </p:cNvPr>
          <p:cNvSpPr txBox="1"/>
          <p:nvPr/>
        </p:nvSpPr>
        <p:spPr>
          <a:xfrm>
            <a:off x="477450" y="5522379"/>
            <a:ext cx="12253100" cy="430887"/>
          </a:xfrm>
          <a:prstGeom prst="rect">
            <a:avLst/>
          </a:prstGeom>
          <a:noFill/>
        </p:spPr>
        <p:txBody>
          <a:bodyPr wrap="square">
            <a:spAutoFit/>
          </a:bodyPr>
          <a:lstStyle/>
          <a:p>
            <a:r>
              <a:rPr lang="en-CA" sz="2200" b="1" dirty="0"/>
              <a:t>Non-negotiable: </a:t>
            </a:r>
            <a:r>
              <a:rPr lang="en-CA" sz="2200" dirty="0"/>
              <a:t>Both require vibronic models as input, who supplies vibronic models?</a:t>
            </a:r>
          </a:p>
        </p:txBody>
      </p:sp>
      <p:sp>
        <p:nvSpPr>
          <p:cNvPr id="15" name="TextBox 14">
            <a:extLst>
              <a:ext uri="{FF2B5EF4-FFF2-40B4-BE49-F238E27FC236}">
                <a16:creationId xmlns:a16="http://schemas.microsoft.com/office/drawing/2014/main" id="{5906DE62-5720-C188-0D04-3D7C19D23767}"/>
              </a:ext>
            </a:extLst>
          </p:cNvPr>
          <p:cNvSpPr txBox="1"/>
          <p:nvPr/>
        </p:nvSpPr>
        <p:spPr>
          <a:xfrm>
            <a:off x="5547360" y="4451031"/>
            <a:ext cx="476069" cy="584775"/>
          </a:xfrm>
          <a:prstGeom prst="rect">
            <a:avLst/>
          </a:prstGeom>
          <a:noFill/>
        </p:spPr>
        <p:txBody>
          <a:bodyPr wrap="square" rtlCol="0">
            <a:spAutoFit/>
          </a:bodyPr>
          <a:lstStyle/>
          <a:p>
            <a:r>
              <a:rPr lang="en-CA" sz="3200" b="1" i="0" dirty="0">
                <a:solidFill>
                  <a:schemeClr val="bg1"/>
                </a:solidFill>
                <a:effectLst/>
                <a:latin typeface="Arial" panose="020B0604020202020204" pitchFamily="34" charset="0"/>
              </a:rPr>
              <a:t>✓</a:t>
            </a:r>
            <a:endParaRPr lang="en-CA" sz="3200" b="1" dirty="0">
              <a:solidFill>
                <a:schemeClr val="bg1"/>
              </a:solidFill>
            </a:endParaRPr>
          </a:p>
        </p:txBody>
      </p:sp>
      <p:sp>
        <p:nvSpPr>
          <p:cNvPr id="9" name="Footer Placeholder 3">
            <a:extLst>
              <a:ext uri="{FF2B5EF4-FFF2-40B4-BE49-F238E27FC236}">
                <a16:creationId xmlns:a16="http://schemas.microsoft.com/office/drawing/2014/main" id="{5EC32B30-234F-AA90-DCDE-35221F082817}"/>
              </a:ext>
            </a:extLst>
          </p:cNvPr>
          <p:cNvSpPr>
            <a:spLocks noGrp="1"/>
          </p:cNvSpPr>
          <p:nvPr>
            <p:ph type="ftr" sz="quarter" idx="11"/>
          </p:nvPr>
        </p:nvSpPr>
        <p:spPr>
          <a:xfrm>
            <a:off x="259882" y="6335309"/>
            <a:ext cx="5226517" cy="250337"/>
          </a:xfrm>
        </p:spPr>
        <p:txBody>
          <a:bodyPr/>
          <a:lstStyle/>
          <a:p>
            <a:r>
              <a:rPr lang="en-US" dirty="0"/>
              <a:t>CHEM 794 Seminar</a:t>
            </a:r>
          </a:p>
        </p:txBody>
      </p:sp>
    </p:spTree>
    <p:extLst>
      <p:ext uri="{BB962C8B-B14F-4D97-AF65-F5344CB8AC3E}">
        <p14:creationId xmlns:p14="http://schemas.microsoft.com/office/powerpoint/2010/main" val="2043295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4">
            <a:lumMod val="90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solidFill>
                  <a:schemeClr val="bg1"/>
                </a:solidFill>
              </a:rPr>
              <a:t>Diabatization Protocols</a:t>
            </a:r>
          </a:p>
        </p:txBody>
      </p:sp>
      <p:sp>
        <p:nvSpPr>
          <p:cNvPr id="3" name="Title 2"/>
          <p:cNvSpPr>
            <a:spLocks noGrp="1"/>
          </p:cNvSpPr>
          <p:nvPr>
            <p:ph type="title"/>
          </p:nvPr>
        </p:nvSpPr>
        <p:spPr/>
        <p:txBody>
          <a:bodyPr/>
          <a:lstStyle/>
          <a:p>
            <a:r>
              <a:rPr lang="en-US" b="0" dirty="0">
                <a:solidFill>
                  <a:schemeClr val="bg1"/>
                </a:solidFill>
                <a:latin typeface="Impact" panose="020B0806030902050204" pitchFamily="34" charset="0"/>
              </a:rPr>
              <a:t>Vibronic models</a:t>
            </a:r>
          </a:p>
        </p:txBody>
      </p:sp>
      <p:sp>
        <p:nvSpPr>
          <p:cNvPr id="5" name="Slide Number Placeholder 4"/>
          <p:cNvSpPr>
            <a:spLocks noGrp="1"/>
          </p:cNvSpPr>
          <p:nvPr>
            <p:ph type="sldNum" sz="quarter" idx="12"/>
          </p:nvPr>
        </p:nvSpPr>
        <p:spPr/>
        <p:txBody>
          <a:bodyPr/>
          <a:lstStyle/>
          <a:p>
            <a:r>
              <a:rPr lang="en-US" dirty="0">
                <a:solidFill>
                  <a:schemeClr val="bg1"/>
                </a:solidFill>
              </a:rPr>
              <a:t>PAGE  </a:t>
            </a:r>
            <a:fld id="{93005692-73BE-493E-93AB-ECD6027A7652}" type="slidenum">
              <a:rPr lang="en-US" smtClean="0">
                <a:solidFill>
                  <a:schemeClr val="bg1"/>
                </a:solidFill>
              </a:rPr>
              <a:pPr/>
              <a:t>35</a:t>
            </a:fld>
            <a:endParaRPr lang="en-US" dirty="0">
              <a:solidFill>
                <a:schemeClr val="bg1"/>
              </a:solidFill>
            </a:endParaRPr>
          </a:p>
        </p:txBody>
      </p:sp>
      <p:sp>
        <p:nvSpPr>
          <p:cNvPr id="6" name="Freeform: Shape 29"/>
          <p:cNvSpPr/>
          <p:nvPr/>
        </p:nvSpPr>
        <p:spPr>
          <a:xfrm>
            <a:off x="5396145" y="4330318"/>
            <a:ext cx="1352620" cy="1103672"/>
          </a:xfrm>
          <a:custGeom>
            <a:avLst/>
            <a:gdLst>
              <a:gd name="connsiteX0" fmla="*/ 3033164 w 5362575"/>
              <a:gd name="connsiteY0" fmla="*/ 223208 h 4375602"/>
              <a:gd name="connsiteX1" fmla="*/ 2127548 w 5362575"/>
              <a:gd name="connsiteY1" fmla="*/ 223208 h 4375602"/>
              <a:gd name="connsiteX2" fmla="*/ 3561230 w 5362575"/>
              <a:gd name="connsiteY2" fmla="*/ 1590866 h 4375602"/>
              <a:gd name="connsiteX3" fmla="*/ 3564923 w 5362575"/>
              <a:gd name="connsiteY3" fmla="*/ 1747570 h 4375602"/>
              <a:gd name="connsiteX4" fmla="*/ 3561080 w 5362575"/>
              <a:gd name="connsiteY4" fmla="*/ 1750255 h 4375602"/>
              <a:gd name="connsiteX5" fmla="*/ 3555865 w 5362575"/>
              <a:gd name="connsiteY5" fmla="*/ 1757990 h 4375602"/>
              <a:gd name="connsiteX6" fmla="*/ 3477491 w 5362575"/>
              <a:gd name="connsiteY6" fmla="*/ 1790453 h 4375602"/>
              <a:gd name="connsiteX7" fmla="*/ 221675 w 5362575"/>
              <a:gd name="connsiteY7" fmla="*/ 1790452 h 4375602"/>
              <a:gd name="connsiteX8" fmla="*/ 221675 w 5362575"/>
              <a:gd name="connsiteY8" fmla="*/ 2579008 h 4375602"/>
              <a:gd name="connsiteX9" fmla="*/ 3477491 w 5362575"/>
              <a:gd name="connsiteY9" fmla="*/ 2579007 h 4375602"/>
              <a:gd name="connsiteX10" fmla="*/ 3579618 w 5362575"/>
              <a:gd name="connsiteY10" fmla="*/ 2646701 h 4375602"/>
              <a:gd name="connsiteX11" fmla="*/ 3581399 w 5362575"/>
              <a:gd name="connsiteY11" fmla="*/ 2655520 h 4375602"/>
              <a:gd name="connsiteX12" fmla="*/ 3587542 w 5362575"/>
              <a:gd name="connsiteY12" fmla="*/ 2665261 h 4375602"/>
              <a:gd name="connsiteX13" fmla="*/ 3560371 w 5362575"/>
              <a:gd name="connsiteY13" fmla="*/ 2784737 h 4375602"/>
              <a:gd name="connsiteX14" fmla="*/ 2126688 w 5362575"/>
              <a:gd name="connsiteY14" fmla="*/ 4152395 h 4375602"/>
              <a:gd name="connsiteX15" fmla="*/ 3032305 w 5362575"/>
              <a:gd name="connsiteY15" fmla="*/ 4152395 h 4375602"/>
              <a:gd name="connsiteX16" fmla="*/ 5092170 w 5362575"/>
              <a:gd name="connsiteY16" fmla="*/ 2187392 h 4375602"/>
              <a:gd name="connsiteX17" fmla="*/ 3073332 w 5362575"/>
              <a:gd name="connsiteY17" fmla="*/ 31 h 4375602"/>
              <a:gd name="connsiteX18" fmla="*/ 3152448 w 5362575"/>
              <a:gd name="connsiteY18" fmla="*/ 30639 h 4375602"/>
              <a:gd name="connsiteX19" fmla="*/ 5328274 w 5362575"/>
              <a:gd name="connsiteY19" fmla="*/ 2106262 h 4375602"/>
              <a:gd name="connsiteX20" fmla="*/ 5362575 w 5362575"/>
              <a:gd name="connsiteY20" fmla="*/ 2183849 h 4375602"/>
              <a:gd name="connsiteX21" fmla="*/ 5361473 w 5362575"/>
              <a:gd name="connsiteY21" fmla="*/ 2190324 h 4375602"/>
              <a:gd name="connsiteX22" fmla="*/ 5361716 w 5362575"/>
              <a:gd name="connsiteY22" fmla="*/ 2191753 h 4375602"/>
              <a:gd name="connsiteX23" fmla="*/ 5359536 w 5362575"/>
              <a:gd name="connsiteY23" fmla="*/ 2201700 h 4375602"/>
              <a:gd name="connsiteX24" fmla="*/ 5355444 w 5362575"/>
              <a:gd name="connsiteY24" fmla="*/ 2225737 h 4375602"/>
              <a:gd name="connsiteX25" fmla="*/ 5353642 w 5362575"/>
              <a:gd name="connsiteY25" fmla="*/ 2228594 h 4375602"/>
              <a:gd name="connsiteX26" fmla="*/ 5352620 w 5362575"/>
              <a:gd name="connsiteY26" fmla="*/ 2233258 h 4375602"/>
              <a:gd name="connsiteX27" fmla="*/ 5332889 w 5362575"/>
              <a:gd name="connsiteY27" fmla="*/ 2261505 h 4375602"/>
              <a:gd name="connsiteX28" fmla="*/ 5331968 w 5362575"/>
              <a:gd name="connsiteY28" fmla="*/ 2262966 h 4375602"/>
              <a:gd name="connsiteX29" fmla="*/ 5331773 w 5362575"/>
              <a:gd name="connsiteY29" fmla="*/ 2263101 h 4375602"/>
              <a:gd name="connsiteX30" fmla="*/ 5327415 w 5362575"/>
              <a:gd name="connsiteY30" fmla="*/ 2269340 h 4375602"/>
              <a:gd name="connsiteX31" fmla="*/ 3151590 w 5362575"/>
              <a:gd name="connsiteY31" fmla="*/ 4344964 h 4375602"/>
              <a:gd name="connsiteX32" fmla="*/ 3072473 w 5362575"/>
              <a:gd name="connsiteY32" fmla="*/ 4375572 h 4375602"/>
              <a:gd name="connsiteX33" fmla="*/ 3065614 w 5362575"/>
              <a:gd name="connsiteY33" fmla="*/ 4374068 h 4375602"/>
              <a:gd name="connsiteX34" fmla="*/ 1851034 w 5362575"/>
              <a:gd name="connsiteY34" fmla="*/ 4374069 h 4375602"/>
              <a:gd name="connsiteX35" fmla="*/ 1740197 w 5362575"/>
              <a:gd name="connsiteY35" fmla="*/ 4263231 h 4375602"/>
              <a:gd name="connsiteX36" fmla="*/ 1741077 w 5362575"/>
              <a:gd name="connsiteY36" fmla="*/ 4258872 h 4375602"/>
              <a:gd name="connsiteX37" fmla="*/ 1741059 w 5362575"/>
              <a:gd name="connsiteY37" fmla="*/ 4258769 h 4375602"/>
              <a:gd name="connsiteX38" fmla="*/ 1741540 w 5362575"/>
              <a:gd name="connsiteY38" fmla="*/ 4256578 h 4375602"/>
              <a:gd name="connsiteX39" fmla="*/ 1748907 w 5362575"/>
              <a:gd name="connsiteY39" fmla="*/ 4220088 h 4375602"/>
              <a:gd name="connsiteX40" fmla="*/ 1749841 w 5362575"/>
              <a:gd name="connsiteY40" fmla="*/ 4218703 h 4375602"/>
              <a:gd name="connsiteX41" fmla="*/ 1750156 w 5362575"/>
              <a:gd name="connsiteY41" fmla="*/ 4217264 h 4375602"/>
              <a:gd name="connsiteX42" fmla="*/ 1768954 w 5362575"/>
              <a:gd name="connsiteY42" fmla="*/ 4190356 h 4375602"/>
              <a:gd name="connsiteX43" fmla="*/ 1772660 w 5362575"/>
              <a:gd name="connsiteY43" fmla="*/ 4184858 h 4375602"/>
              <a:gd name="connsiteX44" fmla="*/ 1772912 w 5362575"/>
              <a:gd name="connsiteY44" fmla="*/ 4184687 h 4375602"/>
              <a:gd name="connsiteX45" fmla="*/ 1775361 w 5362575"/>
              <a:gd name="connsiteY45" fmla="*/ 4181183 h 4375602"/>
              <a:gd name="connsiteX46" fmla="*/ 3222506 w 5362575"/>
              <a:gd name="connsiteY46" fmla="*/ 2800681 h 4375602"/>
              <a:gd name="connsiteX47" fmla="*/ 110837 w 5362575"/>
              <a:gd name="connsiteY47" fmla="*/ 2800680 h 4375602"/>
              <a:gd name="connsiteX48" fmla="*/ 0 w 5362575"/>
              <a:gd name="connsiteY48" fmla="*/ 2689843 h 4375602"/>
              <a:gd name="connsiteX49" fmla="*/ 1 w 5362575"/>
              <a:gd name="connsiteY49" fmla="*/ 2689844 h 4375602"/>
              <a:gd name="connsiteX50" fmla="*/ 1283 w 5362575"/>
              <a:gd name="connsiteY50" fmla="*/ 2683491 h 4375602"/>
              <a:gd name="connsiteX51" fmla="*/ 2 w 5362575"/>
              <a:gd name="connsiteY51" fmla="*/ 2677143 h 4375602"/>
              <a:gd name="connsiteX52" fmla="*/ 2 w 5362575"/>
              <a:gd name="connsiteY52" fmla="*/ 1679625 h 4375602"/>
              <a:gd name="connsiteX53" fmla="*/ 0 w 5362575"/>
              <a:gd name="connsiteY53" fmla="*/ 1679615 h 4375602"/>
              <a:gd name="connsiteX54" fmla="*/ 0 w 5362575"/>
              <a:gd name="connsiteY54" fmla="*/ 1679616 h 4375602"/>
              <a:gd name="connsiteX55" fmla="*/ 110838 w 5362575"/>
              <a:gd name="connsiteY55" fmla="*/ 1568779 h 4375602"/>
              <a:gd name="connsiteX56" fmla="*/ 110839 w 5362575"/>
              <a:gd name="connsiteY56" fmla="*/ 1568779 h 4375602"/>
              <a:gd name="connsiteX57" fmla="*/ 3216926 w 5362575"/>
              <a:gd name="connsiteY57" fmla="*/ 1568779 h 4375602"/>
              <a:gd name="connsiteX58" fmla="*/ 1776220 w 5362575"/>
              <a:gd name="connsiteY58" fmla="*/ 194420 h 4375602"/>
              <a:gd name="connsiteX59" fmla="*/ 1773771 w 5362575"/>
              <a:gd name="connsiteY59" fmla="*/ 190915 h 4375602"/>
              <a:gd name="connsiteX60" fmla="*/ 1773519 w 5362575"/>
              <a:gd name="connsiteY60" fmla="*/ 190745 h 4375602"/>
              <a:gd name="connsiteX61" fmla="*/ 1769813 w 5362575"/>
              <a:gd name="connsiteY61" fmla="*/ 185248 h 4375602"/>
              <a:gd name="connsiteX62" fmla="*/ 1751016 w 5362575"/>
              <a:gd name="connsiteY62" fmla="*/ 158338 h 4375602"/>
              <a:gd name="connsiteX63" fmla="*/ 1750699 w 5362575"/>
              <a:gd name="connsiteY63" fmla="*/ 156900 h 4375602"/>
              <a:gd name="connsiteX64" fmla="*/ 1749766 w 5362575"/>
              <a:gd name="connsiteY64" fmla="*/ 155514 h 4375602"/>
              <a:gd name="connsiteX65" fmla="*/ 1742399 w 5362575"/>
              <a:gd name="connsiteY65" fmla="*/ 119023 h 4375602"/>
              <a:gd name="connsiteX66" fmla="*/ 1741919 w 5362575"/>
              <a:gd name="connsiteY66" fmla="*/ 116833 h 4375602"/>
              <a:gd name="connsiteX67" fmla="*/ 1741936 w 5362575"/>
              <a:gd name="connsiteY67" fmla="*/ 116731 h 4375602"/>
              <a:gd name="connsiteX68" fmla="*/ 1741056 w 5362575"/>
              <a:gd name="connsiteY68" fmla="*/ 112371 h 4375602"/>
              <a:gd name="connsiteX69" fmla="*/ 1851892 w 5362575"/>
              <a:gd name="connsiteY69" fmla="*/ 1534 h 4375602"/>
              <a:gd name="connsiteX70" fmla="*/ 3066473 w 5362575"/>
              <a:gd name="connsiteY70" fmla="*/ 1534 h 4375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62575" h="4375602">
                <a:moveTo>
                  <a:pt x="3033164" y="223208"/>
                </a:moveTo>
                <a:lnTo>
                  <a:pt x="2127548" y="223208"/>
                </a:lnTo>
                <a:lnTo>
                  <a:pt x="3561230" y="1590866"/>
                </a:lnTo>
                <a:cubicBezTo>
                  <a:pt x="3605523" y="1633119"/>
                  <a:pt x="3607176" y="1703277"/>
                  <a:pt x="3564923" y="1747570"/>
                </a:cubicBezTo>
                <a:lnTo>
                  <a:pt x="3561080" y="1750255"/>
                </a:lnTo>
                <a:lnTo>
                  <a:pt x="3555865" y="1757990"/>
                </a:lnTo>
                <a:cubicBezTo>
                  <a:pt x="3535807" y="1778047"/>
                  <a:pt x="3508098" y="1790454"/>
                  <a:pt x="3477491" y="1790453"/>
                </a:cubicBezTo>
                <a:lnTo>
                  <a:pt x="221675" y="1790452"/>
                </a:lnTo>
                <a:lnTo>
                  <a:pt x="221675" y="2579008"/>
                </a:lnTo>
                <a:lnTo>
                  <a:pt x="3477491" y="2579007"/>
                </a:lnTo>
                <a:cubicBezTo>
                  <a:pt x="3523402" y="2579007"/>
                  <a:pt x="3562792" y="2606920"/>
                  <a:pt x="3579618" y="2646701"/>
                </a:cubicBezTo>
                <a:lnTo>
                  <a:pt x="3581399" y="2655520"/>
                </a:lnTo>
                <a:lnTo>
                  <a:pt x="3587542" y="2665261"/>
                </a:lnTo>
                <a:cubicBezTo>
                  <a:pt x="3602826" y="2705660"/>
                  <a:pt x="3593591" y="2753046"/>
                  <a:pt x="3560371" y="2784737"/>
                </a:cubicBezTo>
                <a:lnTo>
                  <a:pt x="2126688" y="4152395"/>
                </a:lnTo>
                <a:lnTo>
                  <a:pt x="3032305" y="4152395"/>
                </a:lnTo>
                <a:lnTo>
                  <a:pt x="5092170" y="2187392"/>
                </a:lnTo>
                <a:close/>
                <a:moveTo>
                  <a:pt x="3073332" y="31"/>
                </a:moveTo>
                <a:cubicBezTo>
                  <a:pt x="3101689" y="-638"/>
                  <a:pt x="3130302" y="9512"/>
                  <a:pt x="3152448" y="30639"/>
                </a:cubicBezTo>
                <a:lnTo>
                  <a:pt x="5328274" y="2106262"/>
                </a:lnTo>
                <a:cubicBezTo>
                  <a:pt x="5350421" y="2127389"/>
                  <a:pt x="5361906" y="2155491"/>
                  <a:pt x="5362575" y="2183849"/>
                </a:cubicBezTo>
                <a:lnTo>
                  <a:pt x="5361473" y="2190324"/>
                </a:lnTo>
                <a:lnTo>
                  <a:pt x="5361716" y="2191753"/>
                </a:lnTo>
                <a:lnTo>
                  <a:pt x="5359536" y="2201700"/>
                </a:lnTo>
                <a:lnTo>
                  <a:pt x="5355444" y="2225737"/>
                </a:lnTo>
                <a:lnTo>
                  <a:pt x="5353642" y="2228594"/>
                </a:lnTo>
                <a:lnTo>
                  <a:pt x="5352620" y="2233258"/>
                </a:lnTo>
                <a:lnTo>
                  <a:pt x="5332889" y="2261505"/>
                </a:lnTo>
                <a:lnTo>
                  <a:pt x="5331968" y="2262966"/>
                </a:lnTo>
                <a:lnTo>
                  <a:pt x="5331773" y="2263101"/>
                </a:lnTo>
                <a:lnTo>
                  <a:pt x="5327415" y="2269340"/>
                </a:lnTo>
                <a:lnTo>
                  <a:pt x="3151590" y="4344964"/>
                </a:lnTo>
                <a:cubicBezTo>
                  <a:pt x="3129443" y="4366090"/>
                  <a:pt x="3100831" y="4376239"/>
                  <a:pt x="3072473" y="4375572"/>
                </a:cubicBezTo>
                <a:lnTo>
                  <a:pt x="3065614" y="4374068"/>
                </a:lnTo>
                <a:lnTo>
                  <a:pt x="1851034" y="4374069"/>
                </a:lnTo>
                <a:cubicBezTo>
                  <a:pt x="1789820" y="4374068"/>
                  <a:pt x="1740197" y="4324446"/>
                  <a:pt x="1740197" y="4263231"/>
                </a:cubicBezTo>
                <a:lnTo>
                  <a:pt x="1741077" y="4258872"/>
                </a:lnTo>
                <a:lnTo>
                  <a:pt x="1741059" y="4258769"/>
                </a:lnTo>
                <a:lnTo>
                  <a:pt x="1741540" y="4256578"/>
                </a:lnTo>
                <a:lnTo>
                  <a:pt x="1748907" y="4220088"/>
                </a:lnTo>
                <a:lnTo>
                  <a:pt x="1749841" y="4218703"/>
                </a:lnTo>
                <a:lnTo>
                  <a:pt x="1750156" y="4217264"/>
                </a:lnTo>
                <a:lnTo>
                  <a:pt x="1768954" y="4190356"/>
                </a:lnTo>
                <a:lnTo>
                  <a:pt x="1772660" y="4184858"/>
                </a:lnTo>
                <a:lnTo>
                  <a:pt x="1772912" y="4184687"/>
                </a:lnTo>
                <a:lnTo>
                  <a:pt x="1775361" y="4181183"/>
                </a:lnTo>
                <a:lnTo>
                  <a:pt x="3222506" y="2800681"/>
                </a:lnTo>
                <a:lnTo>
                  <a:pt x="110837" y="2800680"/>
                </a:lnTo>
                <a:cubicBezTo>
                  <a:pt x="49623" y="2800680"/>
                  <a:pt x="0" y="2751057"/>
                  <a:pt x="0" y="2689843"/>
                </a:cubicBezTo>
                <a:lnTo>
                  <a:pt x="1" y="2689844"/>
                </a:lnTo>
                <a:lnTo>
                  <a:pt x="1283" y="2683491"/>
                </a:lnTo>
                <a:lnTo>
                  <a:pt x="2" y="2677143"/>
                </a:lnTo>
                <a:lnTo>
                  <a:pt x="2" y="1679625"/>
                </a:lnTo>
                <a:lnTo>
                  <a:pt x="0" y="1679615"/>
                </a:lnTo>
                <a:lnTo>
                  <a:pt x="0" y="1679616"/>
                </a:lnTo>
                <a:cubicBezTo>
                  <a:pt x="1" y="1618402"/>
                  <a:pt x="49624" y="1568779"/>
                  <a:pt x="110838" y="1568779"/>
                </a:cubicBezTo>
                <a:lnTo>
                  <a:pt x="110839" y="1568779"/>
                </a:lnTo>
                <a:lnTo>
                  <a:pt x="3216926" y="1568779"/>
                </a:lnTo>
                <a:lnTo>
                  <a:pt x="1776220" y="194420"/>
                </a:lnTo>
                <a:lnTo>
                  <a:pt x="1773771" y="190915"/>
                </a:lnTo>
                <a:lnTo>
                  <a:pt x="1773519" y="190745"/>
                </a:lnTo>
                <a:lnTo>
                  <a:pt x="1769813" y="185248"/>
                </a:lnTo>
                <a:lnTo>
                  <a:pt x="1751016" y="158338"/>
                </a:lnTo>
                <a:lnTo>
                  <a:pt x="1750699" y="156900"/>
                </a:lnTo>
                <a:lnTo>
                  <a:pt x="1749766" y="155514"/>
                </a:lnTo>
                <a:lnTo>
                  <a:pt x="1742399" y="119023"/>
                </a:lnTo>
                <a:lnTo>
                  <a:pt x="1741919" y="116833"/>
                </a:lnTo>
                <a:lnTo>
                  <a:pt x="1741936" y="116731"/>
                </a:lnTo>
                <a:lnTo>
                  <a:pt x="1741056" y="112371"/>
                </a:lnTo>
                <a:cubicBezTo>
                  <a:pt x="1741056" y="51157"/>
                  <a:pt x="1790678" y="1534"/>
                  <a:pt x="1851892" y="1534"/>
                </a:cubicBezTo>
                <a:lnTo>
                  <a:pt x="3066473" y="153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3">
            <a:extLst>
              <a:ext uri="{FF2B5EF4-FFF2-40B4-BE49-F238E27FC236}">
                <a16:creationId xmlns:a16="http://schemas.microsoft.com/office/drawing/2014/main" id="{9A6F3682-761D-894E-6604-1892AEAA38A2}"/>
              </a:ext>
            </a:extLst>
          </p:cNvPr>
          <p:cNvSpPr>
            <a:spLocks noGrp="1"/>
          </p:cNvSpPr>
          <p:nvPr>
            <p:ph type="ftr" sz="quarter" idx="11"/>
          </p:nvPr>
        </p:nvSpPr>
        <p:spPr>
          <a:xfrm>
            <a:off x="259882" y="6335309"/>
            <a:ext cx="5226517" cy="250337"/>
          </a:xfrm>
        </p:spPr>
        <p:txBody>
          <a:bodyPr/>
          <a:lstStyle/>
          <a:p>
            <a:r>
              <a:rPr lang="en-US" dirty="0">
                <a:solidFill>
                  <a:schemeClr val="bg1"/>
                </a:solidFill>
              </a:rPr>
              <a:t>Vibronic Models and VECC</a:t>
            </a:r>
          </a:p>
        </p:txBody>
      </p:sp>
    </p:spTree>
    <p:extLst>
      <p:ext uri="{BB962C8B-B14F-4D97-AF65-F5344CB8AC3E}">
        <p14:creationId xmlns:p14="http://schemas.microsoft.com/office/powerpoint/2010/main" val="1906466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9E085E7B-31D0-1E03-CFA8-AA1434B3E5CB}"/>
              </a:ext>
            </a:extLst>
          </p:cNvPr>
          <p:cNvSpPr/>
          <p:nvPr/>
        </p:nvSpPr>
        <p:spPr>
          <a:xfrm>
            <a:off x="6820065" y="2077969"/>
            <a:ext cx="1748143" cy="308210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CA" dirty="0"/>
          </a:p>
        </p:txBody>
      </p:sp>
      <p:sp>
        <p:nvSpPr>
          <p:cNvPr id="4" name="Rectangle: Rounded Corners 3">
            <a:extLst>
              <a:ext uri="{FF2B5EF4-FFF2-40B4-BE49-F238E27FC236}">
                <a16:creationId xmlns:a16="http://schemas.microsoft.com/office/drawing/2014/main" id="{AEBF7988-E324-33AB-4807-B69961BBC0B8}"/>
              </a:ext>
            </a:extLst>
          </p:cNvPr>
          <p:cNvSpPr/>
          <p:nvPr/>
        </p:nvSpPr>
        <p:spPr>
          <a:xfrm>
            <a:off x="3815410" y="2079448"/>
            <a:ext cx="1748143" cy="308210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CA"/>
          </a:p>
        </p:txBody>
      </p:sp>
      <p:sp>
        <p:nvSpPr>
          <p:cNvPr id="3" name="Slide Number Placeholder 2">
            <a:extLst>
              <a:ext uri="{FF2B5EF4-FFF2-40B4-BE49-F238E27FC236}">
                <a16:creationId xmlns:a16="http://schemas.microsoft.com/office/drawing/2014/main" id="{8169BD5C-3E40-14E1-BDFB-BB6CB0CAF47D}"/>
              </a:ext>
            </a:extLst>
          </p:cNvPr>
          <p:cNvSpPr>
            <a:spLocks noGrp="1"/>
          </p:cNvSpPr>
          <p:nvPr>
            <p:ph type="sldNum" sz="quarter" idx="12"/>
          </p:nvPr>
        </p:nvSpPr>
        <p:spPr>
          <a:xfrm>
            <a:off x="5584417" y="6423892"/>
            <a:ext cx="1016000" cy="250337"/>
          </a:xfrm>
        </p:spPr>
        <p:txBody>
          <a:bodyPr/>
          <a:lstStyle/>
          <a:p>
            <a:r>
              <a:rPr lang="en-US" dirty="0"/>
              <a:t>PAGE  </a:t>
            </a:r>
            <a:fld id="{93005692-73BE-493E-93AB-ECD6027A7652}" type="slidenum">
              <a:rPr lang="en-US" smtClean="0"/>
              <a:pPr/>
              <a:t>36</a:t>
            </a:fld>
            <a:endParaRPr lang="en-US" dirty="0"/>
          </a:p>
        </p:txBody>
      </p:sp>
      <p:pic>
        <p:nvPicPr>
          <p:cNvPr id="6" name="Picture 10" descr="Marcel Nooijen">
            <a:extLst>
              <a:ext uri="{FF2B5EF4-FFF2-40B4-BE49-F238E27FC236}">
                <a16:creationId xmlns:a16="http://schemas.microsoft.com/office/drawing/2014/main" id="{9362F3B4-B0A0-F793-8803-7E1EE0707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895" y="2959805"/>
            <a:ext cx="928262" cy="13122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8C8FD1B-BFF0-3028-5331-3B13526BC0A7}"/>
              </a:ext>
            </a:extLst>
          </p:cNvPr>
          <p:cNvPicPr>
            <a:picLocks noChangeAspect="1"/>
          </p:cNvPicPr>
          <p:nvPr/>
        </p:nvPicPr>
        <p:blipFill>
          <a:blip r:embed="rId4"/>
          <a:stretch>
            <a:fillRect/>
          </a:stretch>
        </p:blipFill>
        <p:spPr>
          <a:xfrm>
            <a:off x="9380514" y="1780342"/>
            <a:ext cx="1762656" cy="1089130"/>
          </a:xfrm>
          <a:prstGeom prst="rect">
            <a:avLst/>
          </a:prstGeom>
        </p:spPr>
      </p:pic>
      <p:grpSp>
        <p:nvGrpSpPr>
          <p:cNvPr id="15" name="Group 14">
            <a:extLst>
              <a:ext uri="{FF2B5EF4-FFF2-40B4-BE49-F238E27FC236}">
                <a16:creationId xmlns:a16="http://schemas.microsoft.com/office/drawing/2014/main" id="{7477D76E-FB6B-28D2-441A-C3ED5E3543CA}"/>
              </a:ext>
            </a:extLst>
          </p:cNvPr>
          <p:cNvGrpSpPr/>
          <p:nvPr/>
        </p:nvGrpSpPr>
        <p:grpSpPr>
          <a:xfrm>
            <a:off x="1242391" y="1648782"/>
            <a:ext cx="1996122" cy="1042961"/>
            <a:chOff x="1042137" y="774591"/>
            <a:chExt cx="2549680" cy="1332191"/>
          </a:xfrm>
        </p:grpSpPr>
        <p:sp>
          <p:nvSpPr>
            <p:cNvPr id="16" name="Rectangle: Rounded Corners 15">
              <a:extLst>
                <a:ext uri="{FF2B5EF4-FFF2-40B4-BE49-F238E27FC236}">
                  <a16:creationId xmlns:a16="http://schemas.microsoft.com/office/drawing/2014/main" id="{D1ED75F4-573C-E36A-BB19-1F9F52379FA7}"/>
                </a:ext>
              </a:extLst>
            </p:cNvPr>
            <p:cNvSpPr/>
            <p:nvPr/>
          </p:nvSpPr>
          <p:spPr>
            <a:xfrm>
              <a:off x="1042137" y="774591"/>
              <a:ext cx="2549680" cy="1332191"/>
            </a:xfrm>
            <a:prstGeom prst="roundRect">
              <a:avLst>
                <a:gd name="adj" fmla="val 5445"/>
              </a:avLst>
            </a:prstGeom>
            <a:solidFill>
              <a:srgbClr val="8080CC"/>
            </a:solidFill>
            <a:ln>
              <a:noFill/>
            </a:ln>
            <a:effectLst>
              <a:outerShdw blurRad="177800" dist="38100" dir="8100000" algn="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16" descr="A picture containing chart&#10;&#10;Description automatically generated">
              <a:extLst>
                <a:ext uri="{FF2B5EF4-FFF2-40B4-BE49-F238E27FC236}">
                  <a16:creationId xmlns:a16="http://schemas.microsoft.com/office/drawing/2014/main" id="{40195B9E-63DA-2EFA-5954-1410029B8A81}"/>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30571" t="7325" r="29730" b="18828"/>
            <a:stretch/>
          </p:blipFill>
          <p:spPr>
            <a:xfrm rot="6300000">
              <a:off x="1921879" y="984681"/>
              <a:ext cx="399783" cy="383648"/>
            </a:xfrm>
            <a:prstGeom prst="rect">
              <a:avLst/>
            </a:prstGeom>
          </p:spPr>
        </p:pic>
        <p:pic>
          <p:nvPicPr>
            <p:cNvPr id="18" name="Picture 17" descr="Icon&#10;&#10;Description automatically generated with low confidence">
              <a:extLst>
                <a:ext uri="{FF2B5EF4-FFF2-40B4-BE49-F238E27FC236}">
                  <a16:creationId xmlns:a16="http://schemas.microsoft.com/office/drawing/2014/main" id="{DBD9D97A-AD5B-167D-D954-9A96C11AE26F}"/>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24019" t="2018" r="21065" b="25882"/>
            <a:stretch/>
          </p:blipFill>
          <p:spPr>
            <a:xfrm>
              <a:off x="1351069" y="988844"/>
              <a:ext cx="449880" cy="304716"/>
            </a:xfrm>
            <a:prstGeom prst="rect">
              <a:avLst/>
            </a:prstGeom>
          </p:spPr>
        </p:pic>
        <p:pic>
          <p:nvPicPr>
            <p:cNvPr id="19" name="Picture 18" descr="A picture containing icon&#10;&#10;Description automatically generated">
              <a:extLst>
                <a:ext uri="{FF2B5EF4-FFF2-40B4-BE49-F238E27FC236}">
                  <a16:creationId xmlns:a16="http://schemas.microsoft.com/office/drawing/2014/main" id="{C7E930B6-98D1-6176-AAAA-55D565EEFB5F}"/>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l="24889" t="-1" r="25037" b="3196"/>
            <a:stretch/>
          </p:blipFill>
          <p:spPr>
            <a:xfrm rot="3928480" flipV="1">
              <a:off x="1832985" y="1572579"/>
              <a:ext cx="465143" cy="427898"/>
            </a:xfrm>
            <a:prstGeom prst="rect">
              <a:avLst/>
            </a:prstGeom>
          </p:spPr>
        </p:pic>
        <p:pic>
          <p:nvPicPr>
            <p:cNvPr id="20" name="Picture 19" descr="A picture containing accessory&#10;&#10;Description automatically generated">
              <a:extLst>
                <a:ext uri="{FF2B5EF4-FFF2-40B4-BE49-F238E27FC236}">
                  <a16:creationId xmlns:a16="http://schemas.microsoft.com/office/drawing/2014/main" id="{30B08CA7-364F-3008-5CA4-5F6DFEA44F2E}"/>
                </a:ext>
              </a:extLst>
            </p:cNvPr>
            <p:cNvPicPr>
              <a:picLocks noChangeAspect="1"/>
            </p:cNvPicPr>
            <p:nvPr/>
          </p:nvPicPr>
          <p:blipFill rotWithShape="1">
            <a:blip r:embed="rId8" cstate="hqprint">
              <a:extLst>
                <a:ext uri="{28A0092B-C50C-407E-A947-70E740481C1C}">
                  <a14:useLocalDpi xmlns:a14="http://schemas.microsoft.com/office/drawing/2010/main" val="0"/>
                </a:ext>
              </a:extLst>
            </a:blip>
            <a:srcRect l="30460" t="17161" r="30102" b="14463"/>
            <a:stretch/>
          </p:blipFill>
          <p:spPr>
            <a:xfrm>
              <a:off x="2656445" y="1293560"/>
              <a:ext cx="837929" cy="749467"/>
            </a:xfrm>
            <a:prstGeom prst="rect">
              <a:avLst/>
            </a:prstGeom>
          </p:spPr>
        </p:pic>
        <p:pic>
          <p:nvPicPr>
            <p:cNvPr id="21" name="Picture 20" descr="A picture containing metal&#10;&#10;Description automatically generated">
              <a:extLst>
                <a:ext uri="{FF2B5EF4-FFF2-40B4-BE49-F238E27FC236}">
                  <a16:creationId xmlns:a16="http://schemas.microsoft.com/office/drawing/2014/main" id="{4D1FDDB9-938F-1ADD-1769-404C61DD16EE}"/>
                </a:ext>
              </a:extLst>
            </p:cNvPr>
            <p:cNvPicPr>
              <a:picLocks noChangeAspect="1"/>
            </p:cNvPicPr>
            <p:nvPr/>
          </p:nvPicPr>
          <p:blipFill rotWithShape="1">
            <a:blip r:embed="rId9" cstate="hqprint">
              <a:extLst>
                <a:ext uri="{28A0092B-C50C-407E-A947-70E740481C1C}">
                  <a14:useLocalDpi xmlns:a14="http://schemas.microsoft.com/office/drawing/2010/main" val="0"/>
                </a:ext>
              </a:extLst>
            </a:blip>
            <a:srcRect l="29390" t="5927" r="29945" b="16341"/>
            <a:stretch/>
          </p:blipFill>
          <p:spPr>
            <a:xfrm rot="1800000">
              <a:off x="1148902" y="1356902"/>
              <a:ext cx="640873" cy="631996"/>
            </a:xfrm>
            <a:prstGeom prst="rect">
              <a:avLst/>
            </a:prstGeom>
          </p:spPr>
        </p:pic>
        <p:pic>
          <p:nvPicPr>
            <p:cNvPr id="22" name="Picture 21" descr="A picture containing outdoor object, device&#10;&#10;Description automatically generated">
              <a:extLst>
                <a:ext uri="{FF2B5EF4-FFF2-40B4-BE49-F238E27FC236}">
                  <a16:creationId xmlns:a16="http://schemas.microsoft.com/office/drawing/2014/main" id="{C51AED03-F24B-D0F5-CF72-007961CA4E72}"/>
                </a:ext>
              </a:extLst>
            </p:cNvPr>
            <p:cNvPicPr>
              <a:picLocks noChangeAspect="1"/>
            </p:cNvPicPr>
            <p:nvPr/>
          </p:nvPicPr>
          <p:blipFill rotWithShape="1">
            <a:blip r:embed="rId10" cstate="hqprint">
              <a:extLst>
                <a:ext uri="{28A0092B-C50C-407E-A947-70E740481C1C}">
                  <a14:useLocalDpi xmlns:a14="http://schemas.microsoft.com/office/drawing/2010/main" val="0"/>
                </a:ext>
              </a:extLst>
            </a:blip>
            <a:srcRect l="27924" t="14982" r="26019" b="20219"/>
            <a:stretch/>
          </p:blipFill>
          <p:spPr>
            <a:xfrm rot="20700000">
              <a:off x="2968284" y="921450"/>
              <a:ext cx="381155" cy="276656"/>
            </a:xfrm>
            <a:prstGeom prst="rect">
              <a:avLst/>
            </a:prstGeom>
          </p:spPr>
        </p:pic>
        <p:pic>
          <p:nvPicPr>
            <p:cNvPr id="23" name="Picture 22" descr="A group of light bulbs&#10;&#10;Description automatically generated with low confidence">
              <a:extLst>
                <a:ext uri="{FF2B5EF4-FFF2-40B4-BE49-F238E27FC236}">
                  <a16:creationId xmlns:a16="http://schemas.microsoft.com/office/drawing/2014/main" id="{E4FD0AB4-4631-E2CA-DE06-128FEBB1EC8C}"/>
                </a:ext>
              </a:extLst>
            </p:cNvPr>
            <p:cNvPicPr>
              <a:picLocks noChangeAspect="1"/>
            </p:cNvPicPr>
            <p:nvPr/>
          </p:nvPicPr>
          <p:blipFill rotWithShape="1">
            <a:blip r:embed="rId11" cstate="hqprint">
              <a:extLst>
                <a:ext uri="{28A0092B-C50C-407E-A947-70E740481C1C}">
                  <a14:useLocalDpi xmlns:a14="http://schemas.microsoft.com/office/drawing/2010/main" val="0"/>
                </a:ext>
              </a:extLst>
            </a:blip>
            <a:srcRect l="28090" t="5927" r="33779" b="21931"/>
            <a:stretch/>
          </p:blipFill>
          <p:spPr>
            <a:xfrm rot="21343078">
              <a:off x="2343382" y="1118444"/>
              <a:ext cx="528511" cy="515855"/>
            </a:xfrm>
            <a:prstGeom prst="rect">
              <a:avLst/>
            </a:prstGeom>
          </p:spPr>
        </p:pic>
      </p:grpSp>
      <p:sp>
        <p:nvSpPr>
          <p:cNvPr id="24" name="Title 1">
            <a:extLst>
              <a:ext uri="{FF2B5EF4-FFF2-40B4-BE49-F238E27FC236}">
                <a16:creationId xmlns:a16="http://schemas.microsoft.com/office/drawing/2014/main" id="{BF406D39-9F7D-D783-E9C5-7E1D2E104E20}"/>
              </a:ext>
            </a:extLst>
          </p:cNvPr>
          <p:cNvSpPr txBox="1">
            <a:spLocks/>
          </p:cNvSpPr>
          <p:nvPr/>
        </p:nvSpPr>
        <p:spPr>
          <a:xfrm>
            <a:off x="286314" y="434109"/>
            <a:ext cx="11569729" cy="895927"/>
          </a:xfrm>
          <a:prstGeom prst="rect">
            <a:avLst/>
          </a:prstGeom>
        </p:spPr>
        <p:txBody>
          <a:bodyPr/>
          <a:lstStyle>
            <a:lvl1pPr algn="l" defTabSz="914400" rtl="0" eaLnBrk="1" latinLnBrk="0" hangingPunct="1">
              <a:lnSpc>
                <a:spcPct val="85000"/>
              </a:lnSpc>
              <a:spcBef>
                <a:spcPct val="0"/>
              </a:spcBef>
              <a:buNone/>
              <a:defRPr sz="3600" b="1" kern="1200" spc="50" baseline="0">
                <a:solidFill>
                  <a:schemeClr val="tx1"/>
                </a:solidFill>
                <a:latin typeface="+mj-lt"/>
                <a:ea typeface="+mj-ea"/>
                <a:cs typeface="+mj-cs"/>
              </a:defRPr>
            </a:lvl1pPr>
          </a:lstStyle>
          <a:p>
            <a:r>
              <a:rPr lang="en-CA" b="0" dirty="0">
                <a:latin typeface="Gill Sans MT" panose="020B0502020104020203" pitchFamily="34" charset="0"/>
              </a:rPr>
              <a:t>Research Context – Diabatization Protocols</a:t>
            </a:r>
          </a:p>
        </p:txBody>
      </p:sp>
      <p:sp>
        <p:nvSpPr>
          <p:cNvPr id="26" name="Oval 25">
            <a:extLst>
              <a:ext uri="{FF2B5EF4-FFF2-40B4-BE49-F238E27FC236}">
                <a16:creationId xmlns:a16="http://schemas.microsoft.com/office/drawing/2014/main" id="{09A5DC26-A2C8-13C1-92AD-D90DFD176341}"/>
              </a:ext>
            </a:extLst>
          </p:cNvPr>
          <p:cNvSpPr/>
          <p:nvPr/>
        </p:nvSpPr>
        <p:spPr>
          <a:xfrm>
            <a:off x="1595162" y="2972665"/>
            <a:ext cx="1295672" cy="129567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CA" sz="1500" dirty="0"/>
              <a:t>Input</a:t>
            </a:r>
          </a:p>
          <a:p>
            <a:pPr algn="ctr"/>
            <a:r>
              <a:rPr lang="en-CA" sz="1500" dirty="0"/>
              <a:t>System</a:t>
            </a:r>
          </a:p>
        </p:txBody>
      </p:sp>
      <p:sp>
        <p:nvSpPr>
          <p:cNvPr id="29" name="Oval 28">
            <a:extLst>
              <a:ext uri="{FF2B5EF4-FFF2-40B4-BE49-F238E27FC236}">
                <a16:creationId xmlns:a16="http://schemas.microsoft.com/office/drawing/2014/main" id="{3242C218-89D4-5C42-28A7-EB235A64DC36}"/>
              </a:ext>
            </a:extLst>
          </p:cNvPr>
          <p:cNvSpPr/>
          <p:nvPr/>
        </p:nvSpPr>
        <p:spPr>
          <a:xfrm>
            <a:off x="9614006" y="2977818"/>
            <a:ext cx="1295672" cy="129567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CA" sz="1500" dirty="0"/>
              <a:t>Vibronic</a:t>
            </a:r>
          </a:p>
          <a:p>
            <a:pPr algn="ctr"/>
            <a:r>
              <a:rPr lang="en-CA" sz="1500" dirty="0"/>
              <a:t>Spectra</a:t>
            </a:r>
          </a:p>
        </p:txBody>
      </p:sp>
      <p:cxnSp>
        <p:nvCxnSpPr>
          <p:cNvPr id="84" name="Straight Arrow Connector 83">
            <a:extLst>
              <a:ext uri="{FF2B5EF4-FFF2-40B4-BE49-F238E27FC236}">
                <a16:creationId xmlns:a16="http://schemas.microsoft.com/office/drawing/2014/main" id="{023B512F-F200-0EDB-58E0-8B2A16DC11D3}"/>
              </a:ext>
            </a:extLst>
          </p:cNvPr>
          <p:cNvCxnSpPr>
            <a:cxnSpLocks/>
            <a:stCxn id="26" idx="6"/>
            <a:endCxn id="4" idx="1"/>
          </p:cNvCxnSpPr>
          <p:nvPr/>
        </p:nvCxnSpPr>
        <p:spPr>
          <a:xfrm>
            <a:off x="2890834" y="3620501"/>
            <a:ext cx="92457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90" name="Picture 2" descr="Picture">
            <a:extLst>
              <a:ext uri="{FF2B5EF4-FFF2-40B4-BE49-F238E27FC236}">
                <a16:creationId xmlns:a16="http://schemas.microsoft.com/office/drawing/2014/main" id="{79293053-DDB1-5B9B-960C-EB507D9660A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63058" y="935912"/>
            <a:ext cx="1052845" cy="1052845"/>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91" name="Picture 90">
            <a:extLst>
              <a:ext uri="{FF2B5EF4-FFF2-40B4-BE49-F238E27FC236}">
                <a16:creationId xmlns:a16="http://schemas.microsoft.com/office/drawing/2014/main" id="{DB6850FE-6352-BC86-565A-646F237540A6}"/>
              </a:ext>
            </a:extLst>
          </p:cNvPr>
          <p:cNvPicPr>
            <a:picLocks noChangeAspect="1"/>
          </p:cNvPicPr>
          <p:nvPr/>
        </p:nvPicPr>
        <p:blipFill>
          <a:blip r:embed="rId13"/>
          <a:stretch>
            <a:fillRect/>
          </a:stretch>
        </p:blipFill>
        <p:spPr>
          <a:xfrm>
            <a:off x="6993421" y="1089876"/>
            <a:ext cx="1327295" cy="798478"/>
          </a:xfrm>
          <a:prstGeom prst="rect">
            <a:avLst/>
          </a:prstGeom>
        </p:spPr>
      </p:pic>
      <p:sp>
        <p:nvSpPr>
          <p:cNvPr id="27" name="Oval 26">
            <a:extLst>
              <a:ext uri="{FF2B5EF4-FFF2-40B4-BE49-F238E27FC236}">
                <a16:creationId xmlns:a16="http://schemas.microsoft.com/office/drawing/2014/main" id="{A7FAD3A7-9C12-7DF1-C435-C0A566CE6921}"/>
              </a:ext>
            </a:extLst>
          </p:cNvPr>
          <p:cNvSpPr/>
          <p:nvPr/>
        </p:nvSpPr>
        <p:spPr>
          <a:xfrm>
            <a:off x="4046603" y="2166160"/>
            <a:ext cx="1295672" cy="129567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500" dirty="0"/>
              <a:t>Santoro Protocol</a:t>
            </a:r>
          </a:p>
        </p:txBody>
      </p:sp>
      <p:sp>
        <p:nvSpPr>
          <p:cNvPr id="30" name="Oval 29">
            <a:extLst>
              <a:ext uri="{FF2B5EF4-FFF2-40B4-BE49-F238E27FC236}">
                <a16:creationId xmlns:a16="http://schemas.microsoft.com/office/drawing/2014/main" id="{987DF175-D505-E65E-C358-FC7C8964BF62}"/>
              </a:ext>
            </a:extLst>
          </p:cNvPr>
          <p:cNvSpPr/>
          <p:nvPr/>
        </p:nvSpPr>
        <p:spPr>
          <a:xfrm>
            <a:off x="7046300" y="2167127"/>
            <a:ext cx="1295672" cy="129567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500" dirty="0"/>
              <a:t>MCTDH</a:t>
            </a:r>
          </a:p>
        </p:txBody>
      </p:sp>
      <p:sp>
        <p:nvSpPr>
          <p:cNvPr id="32" name="TextBox 31">
            <a:extLst>
              <a:ext uri="{FF2B5EF4-FFF2-40B4-BE49-F238E27FC236}">
                <a16:creationId xmlns:a16="http://schemas.microsoft.com/office/drawing/2014/main" id="{4300D4FC-F53E-17BA-8B41-214988F11DFA}"/>
              </a:ext>
            </a:extLst>
          </p:cNvPr>
          <p:cNvSpPr txBox="1"/>
          <p:nvPr/>
        </p:nvSpPr>
        <p:spPr>
          <a:xfrm>
            <a:off x="255845" y="4312153"/>
            <a:ext cx="1714248" cy="1477328"/>
          </a:xfrm>
          <a:prstGeom prst="rect">
            <a:avLst/>
          </a:prstGeom>
          <a:noFill/>
        </p:spPr>
        <p:txBody>
          <a:bodyPr wrap="square">
            <a:spAutoFit/>
          </a:bodyPr>
          <a:lstStyle/>
          <a:p>
            <a:r>
              <a:rPr lang="en-US" altLang="zh-CN" dirty="0"/>
              <a:t>Nooijen Lab</a:t>
            </a:r>
          </a:p>
          <a:p>
            <a:endParaRPr lang="en-US" altLang="zh-CN" dirty="0"/>
          </a:p>
          <a:p>
            <a:pPr marL="285750" indent="-285750">
              <a:buFont typeface="Wingdings" panose="05000000000000000000" pitchFamily="2" charset="2"/>
              <a:buChar char="§"/>
            </a:pPr>
            <a:endParaRPr lang="en-US" altLang="zh-CN" dirty="0"/>
          </a:p>
          <a:p>
            <a:endParaRPr lang="en-US" altLang="zh-CN" dirty="0"/>
          </a:p>
          <a:p>
            <a:endParaRPr lang="en-US" altLang="zh-CN" dirty="0"/>
          </a:p>
        </p:txBody>
      </p:sp>
      <p:cxnSp>
        <p:nvCxnSpPr>
          <p:cNvPr id="44" name="Straight Arrow Connector 43">
            <a:extLst>
              <a:ext uri="{FF2B5EF4-FFF2-40B4-BE49-F238E27FC236}">
                <a16:creationId xmlns:a16="http://schemas.microsoft.com/office/drawing/2014/main" id="{93B7DE4C-C700-7F68-942F-9B0B733C2A7F}"/>
              </a:ext>
            </a:extLst>
          </p:cNvPr>
          <p:cNvCxnSpPr>
            <a:cxnSpLocks/>
            <a:stCxn id="4" idx="3"/>
            <a:endCxn id="35" idx="1"/>
          </p:cNvCxnSpPr>
          <p:nvPr/>
        </p:nvCxnSpPr>
        <p:spPr>
          <a:xfrm flipV="1">
            <a:off x="5563553" y="3619022"/>
            <a:ext cx="1256512" cy="14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ABA42F3A-6B1A-0431-3699-1F9962896F84}"/>
              </a:ext>
            </a:extLst>
          </p:cNvPr>
          <p:cNvCxnSpPr>
            <a:cxnSpLocks/>
            <a:endCxn id="29" idx="2"/>
          </p:cNvCxnSpPr>
          <p:nvPr/>
        </p:nvCxnSpPr>
        <p:spPr>
          <a:xfrm>
            <a:off x="8562028" y="3615917"/>
            <a:ext cx="1051978" cy="973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4" name="Oval 53">
            <a:extLst>
              <a:ext uri="{FF2B5EF4-FFF2-40B4-BE49-F238E27FC236}">
                <a16:creationId xmlns:a16="http://schemas.microsoft.com/office/drawing/2014/main" id="{8ADE4E11-B67E-98EA-1ABE-43562D35081A}"/>
              </a:ext>
            </a:extLst>
          </p:cNvPr>
          <p:cNvSpPr/>
          <p:nvPr/>
        </p:nvSpPr>
        <p:spPr>
          <a:xfrm>
            <a:off x="7046300" y="3771992"/>
            <a:ext cx="1295672" cy="1295672"/>
          </a:xfrm>
          <a:prstGeom prst="ellipse">
            <a:avLst/>
          </a:prstGeom>
          <a:solidFill>
            <a:srgbClr val="FC0D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VECC</a:t>
            </a:r>
          </a:p>
        </p:txBody>
      </p:sp>
      <p:grpSp>
        <p:nvGrpSpPr>
          <p:cNvPr id="36" name="Group 35">
            <a:extLst>
              <a:ext uri="{FF2B5EF4-FFF2-40B4-BE49-F238E27FC236}">
                <a16:creationId xmlns:a16="http://schemas.microsoft.com/office/drawing/2014/main" id="{F0C052B9-30CF-421B-49A6-94E896F41856}"/>
              </a:ext>
            </a:extLst>
          </p:cNvPr>
          <p:cNvGrpSpPr/>
          <p:nvPr/>
        </p:nvGrpSpPr>
        <p:grpSpPr>
          <a:xfrm>
            <a:off x="8341972" y="4303422"/>
            <a:ext cx="3653235" cy="2295450"/>
            <a:chOff x="8341972" y="4303422"/>
            <a:chExt cx="3653235" cy="2295450"/>
          </a:xfrm>
        </p:grpSpPr>
        <p:grpSp>
          <p:nvGrpSpPr>
            <p:cNvPr id="37" name="Group 36">
              <a:extLst>
                <a:ext uri="{FF2B5EF4-FFF2-40B4-BE49-F238E27FC236}">
                  <a16:creationId xmlns:a16="http://schemas.microsoft.com/office/drawing/2014/main" id="{02A82EC5-8043-74AD-959A-D9AE35B076BF}"/>
                </a:ext>
              </a:extLst>
            </p:cNvPr>
            <p:cNvGrpSpPr/>
            <p:nvPr/>
          </p:nvGrpSpPr>
          <p:grpSpPr>
            <a:xfrm>
              <a:off x="8341972" y="4303422"/>
              <a:ext cx="3653235" cy="2000173"/>
              <a:chOff x="8381541" y="3951868"/>
              <a:chExt cx="3653235" cy="2000173"/>
            </a:xfrm>
          </p:grpSpPr>
          <p:grpSp>
            <p:nvGrpSpPr>
              <p:cNvPr id="39" name="Group 38">
                <a:extLst>
                  <a:ext uri="{FF2B5EF4-FFF2-40B4-BE49-F238E27FC236}">
                    <a16:creationId xmlns:a16="http://schemas.microsoft.com/office/drawing/2014/main" id="{FA487F64-5DBA-D6FE-4904-BA89955C82E7}"/>
                  </a:ext>
                </a:extLst>
              </p:cNvPr>
              <p:cNvGrpSpPr/>
              <p:nvPr/>
            </p:nvGrpSpPr>
            <p:grpSpPr>
              <a:xfrm>
                <a:off x="8381541" y="3951868"/>
                <a:ext cx="3653235" cy="1575177"/>
                <a:chOff x="8381541" y="3951868"/>
                <a:chExt cx="3653235" cy="1575177"/>
              </a:xfrm>
            </p:grpSpPr>
            <p:sp>
              <p:nvSpPr>
                <p:cNvPr id="48" name="Oval 47">
                  <a:extLst>
                    <a:ext uri="{FF2B5EF4-FFF2-40B4-BE49-F238E27FC236}">
                      <a16:creationId xmlns:a16="http://schemas.microsoft.com/office/drawing/2014/main" id="{AD220C1E-28E5-E670-5932-FF39AE5B60E2}"/>
                    </a:ext>
                  </a:extLst>
                </p:cNvPr>
                <p:cNvSpPr/>
                <p:nvPr/>
              </p:nvSpPr>
              <p:spPr>
                <a:xfrm>
                  <a:off x="9653575" y="4194377"/>
                  <a:ext cx="1295672" cy="1295672"/>
                </a:xfrm>
                <a:prstGeom prst="ellipse">
                  <a:avLst/>
                </a:prstGeom>
                <a:ln>
                  <a:solidFill>
                    <a:srgbClr val="7030A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CA" sz="1350" dirty="0" err="1">
                      <a:solidFill>
                        <a:srgbClr val="7030A0"/>
                      </a:solidFill>
                    </a:rPr>
                    <a:t>Statmech</a:t>
                  </a:r>
                  <a:endParaRPr lang="en-CA" sz="1350" dirty="0">
                    <a:solidFill>
                      <a:srgbClr val="7030A0"/>
                    </a:solidFill>
                  </a:endParaRPr>
                </a:p>
                <a:p>
                  <a:pPr algn="ctr"/>
                  <a:r>
                    <a:rPr lang="en-CA" sz="1350" dirty="0">
                      <a:solidFill>
                        <a:srgbClr val="7030A0"/>
                      </a:solidFill>
                    </a:rPr>
                    <a:t>too!</a:t>
                  </a:r>
                </a:p>
              </p:txBody>
            </p:sp>
            <p:pic>
              <p:nvPicPr>
                <p:cNvPr id="49" name="Picture 12" descr="Marcel Nooijen | Waterloo Chemical Physics | University of Waterloo">
                  <a:extLst>
                    <a:ext uri="{FF2B5EF4-FFF2-40B4-BE49-F238E27FC236}">
                      <a16:creationId xmlns:a16="http://schemas.microsoft.com/office/drawing/2014/main" id="{22560357-AD30-5E77-4337-0274D366B8DF}"/>
                    </a:ext>
                  </a:extLst>
                </p:cNvPr>
                <p:cNvPicPr>
                  <a:picLocks noChangeAspect="1" noChangeArrowheads="1"/>
                </p:cNvPicPr>
                <p:nvPr/>
              </p:nvPicPr>
              <p:blipFill>
                <a:blip r:embed="rId14" cstate="hqprint">
                  <a:extLst>
                    <a:ext uri="{28A0092B-C50C-407E-A947-70E740481C1C}">
                      <a14:useLocalDpi xmlns:a14="http://schemas.microsoft.com/office/drawing/2010/main" val="0"/>
                    </a:ext>
                  </a:extLst>
                </a:blip>
                <a:srcRect/>
                <a:stretch>
                  <a:fillRect/>
                </a:stretch>
              </p:blipFill>
              <p:spPr bwMode="auto">
                <a:xfrm>
                  <a:off x="11159960" y="4214821"/>
                  <a:ext cx="874816" cy="1312224"/>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Straight Arrow Connector 49">
                  <a:extLst>
                    <a:ext uri="{FF2B5EF4-FFF2-40B4-BE49-F238E27FC236}">
                      <a16:creationId xmlns:a16="http://schemas.microsoft.com/office/drawing/2014/main" id="{BEC5B4C5-CA07-6246-002D-984A53B73C9F}"/>
                    </a:ext>
                  </a:extLst>
                </p:cNvPr>
                <p:cNvCxnSpPr>
                  <a:cxnSpLocks/>
                  <a:endCxn id="48" idx="2"/>
                </p:cNvCxnSpPr>
                <p:nvPr/>
              </p:nvCxnSpPr>
              <p:spPr>
                <a:xfrm>
                  <a:off x="8381541" y="3951868"/>
                  <a:ext cx="1272034" cy="890345"/>
                </a:xfrm>
                <a:prstGeom prst="straightConnector1">
                  <a:avLst/>
                </a:prstGeom>
                <a:ln w="19050">
                  <a:solidFill>
                    <a:srgbClr val="7030A0"/>
                  </a:solidFill>
                  <a:prstDash val="dash"/>
                  <a:tailEnd type="triangle"/>
                </a:ln>
              </p:spPr>
              <p:style>
                <a:lnRef idx="1">
                  <a:schemeClr val="dk1"/>
                </a:lnRef>
                <a:fillRef idx="0">
                  <a:schemeClr val="dk1"/>
                </a:fillRef>
                <a:effectRef idx="0">
                  <a:schemeClr val="dk1"/>
                </a:effectRef>
                <a:fontRef idx="minor">
                  <a:schemeClr val="tx1"/>
                </a:fontRef>
              </p:style>
            </p:cxnSp>
          </p:grpSp>
          <p:pic>
            <p:nvPicPr>
              <p:cNvPr id="46" name="Picture 45">
                <a:extLst>
                  <a:ext uri="{FF2B5EF4-FFF2-40B4-BE49-F238E27FC236}">
                    <a16:creationId xmlns:a16="http://schemas.microsoft.com/office/drawing/2014/main" id="{50B99C54-2D08-37F1-AD20-653F9122713D}"/>
                  </a:ext>
                </a:extLst>
              </p:cNvPr>
              <p:cNvPicPr>
                <a:picLocks noChangeAspect="1"/>
              </p:cNvPicPr>
              <p:nvPr/>
            </p:nvPicPr>
            <p:blipFill>
              <a:blip r:embed="rId15"/>
              <a:stretch>
                <a:fillRect/>
              </a:stretch>
            </p:blipFill>
            <p:spPr>
              <a:xfrm>
                <a:off x="9488293" y="5511088"/>
                <a:ext cx="1626235" cy="440953"/>
              </a:xfrm>
              <a:prstGeom prst="rect">
                <a:avLst/>
              </a:prstGeom>
            </p:spPr>
          </p:pic>
        </p:grpSp>
        <p:pic>
          <p:nvPicPr>
            <p:cNvPr id="38" name="Picture 37">
              <a:extLst>
                <a:ext uri="{FF2B5EF4-FFF2-40B4-BE49-F238E27FC236}">
                  <a16:creationId xmlns:a16="http://schemas.microsoft.com/office/drawing/2014/main" id="{DC148E59-A7F9-C1BD-A6D0-719B7D5B21A5}"/>
                </a:ext>
              </a:extLst>
            </p:cNvPr>
            <p:cNvPicPr>
              <a:picLocks noChangeAspect="1"/>
            </p:cNvPicPr>
            <p:nvPr/>
          </p:nvPicPr>
          <p:blipFill>
            <a:blip r:embed="rId16"/>
            <a:stretch>
              <a:fillRect/>
            </a:stretch>
          </p:blipFill>
          <p:spPr>
            <a:xfrm>
              <a:off x="8832446" y="6248912"/>
              <a:ext cx="2858790" cy="349960"/>
            </a:xfrm>
            <a:prstGeom prst="rect">
              <a:avLst/>
            </a:prstGeom>
          </p:spPr>
        </p:pic>
      </p:grpSp>
      <p:pic>
        <p:nvPicPr>
          <p:cNvPr id="52" name="Picture 51">
            <a:extLst>
              <a:ext uri="{FF2B5EF4-FFF2-40B4-BE49-F238E27FC236}">
                <a16:creationId xmlns:a16="http://schemas.microsoft.com/office/drawing/2014/main" id="{C1D15973-2DE4-08B5-DE18-8C6DD08A3418}"/>
              </a:ext>
            </a:extLst>
          </p:cNvPr>
          <p:cNvPicPr>
            <a:picLocks noChangeAspect="1"/>
          </p:cNvPicPr>
          <p:nvPr/>
        </p:nvPicPr>
        <p:blipFill>
          <a:blip r:embed="rId13"/>
          <a:stretch>
            <a:fillRect/>
          </a:stretch>
        </p:blipFill>
        <p:spPr>
          <a:xfrm>
            <a:off x="6993421" y="5349689"/>
            <a:ext cx="1327295" cy="798478"/>
          </a:xfrm>
          <a:prstGeom prst="rect">
            <a:avLst/>
          </a:prstGeom>
        </p:spPr>
      </p:pic>
      <p:sp>
        <p:nvSpPr>
          <p:cNvPr id="40" name="TextBox 39">
            <a:extLst>
              <a:ext uri="{FF2B5EF4-FFF2-40B4-BE49-F238E27FC236}">
                <a16:creationId xmlns:a16="http://schemas.microsoft.com/office/drawing/2014/main" id="{79C548D1-73DC-6B1D-E363-A3E5D01B350A}"/>
              </a:ext>
            </a:extLst>
          </p:cNvPr>
          <p:cNvSpPr txBox="1"/>
          <p:nvPr/>
        </p:nvSpPr>
        <p:spPr>
          <a:xfrm>
            <a:off x="5340396" y="3296491"/>
            <a:ext cx="1741986" cy="1754326"/>
          </a:xfrm>
          <a:prstGeom prst="rect">
            <a:avLst/>
          </a:prstGeom>
          <a:noFill/>
        </p:spPr>
        <p:txBody>
          <a:bodyPr wrap="square">
            <a:spAutoFit/>
          </a:bodyPr>
          <a:lstStyle/>
          <a:p>
            <a:pPr algn="ctr"/>
            <a:r>
              <a:rPr lang="en-US" altLang="zh-CN" dirty="0"/>
              <a:t>Vibronic Model</a:t>
            </a:r>
          </a:p>
          <a:p>
            <a:endParaRPr lang="en-US" altLang="zh-CN" dirty="0"/>
          </a:p>
          <a:p>
            <a:pPr marL="285750" indent="-285750">
              <a:buFont typeface="Wingdings" panose="05000000000000000000" pitchFamily="2" charset="2"/>
              <a:buChar char="§"/>
            </a:pPr>
            <a:endParaRPr lang="en-US" altLang="zh-CN" dirty="0"/>
          </a:p>
          <a:p>
            <a:endParaRPr lang="en-US" altLang="zh-CN" dirty="0"/>
          </a:p>
          <a:p>
            <a:endParaRPr lang="en-US" altLang="zh-CN" dirty="0"/>
          </a:p>
        </p:txBody>
      </p:sp>
      <p:sp>
        <p:nvSpPr>
          <p:cNvPr id="41" name="Frame 40">
            <a:extLst>
              <a:ext uri="{FF2B5EF4-FFF2-40B4-BE49-F238E27FC236}">
                <a16:creationId xmlns:a16="http://schemas.microsoft.com/office/drawing/2014/main" id="{85002BBB-FB65-C920-0CBF-C3D2C4E8627B}"/>
              </a:ext>
            </a:extLst>
          </p:cNvPr>
          <p:cNvSpPr/>
          <p:nvPr/>
        </p:nvSpPr>
        <p:spPr>
          <a:xfrm>
            <a:off x="3570801" y="866054"/>
            <a:ext cx="2179827" cy="4467618"/>
          </a:xfrm>
          <a:prstGeom prst="frame">
            <a:avLst>
              <a:gd name="adj1" fmla="val 1746"/>
            </a:avLst>
          </a:prstGeom>
          <a:solidFill>
            <a:srgbClr val="FF00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endParaRPr>
          </a:p>
        </p:txBody>
      </p:sp>
      <p:sp>
        <p:nvSpPr>
          <p:cNvPr id="43" name="Footer Placeholder 3">
            <a:extLst>
              <a:ext uri="{FF2B5EF4-FFF2-40B4-BE49-F238E27FC236}">
                <a16:creationId xmlns:a16="http://schemas.microsoft.com/office/drawing/2014/main" id="{96FFF360-AC7A-4254-B85F-E035D082C055}"/>
              </a:ext>
            </a:extLst>
          </p:cNvPr>
          <p:cNvSpPr>
            <a:spLocks noGrp="1"/>
          </p:cNvSpPr>
          <p:nvPr>
            <p:ph type="ftr" sz="quarter" idx="11"/>
          </p:nvPr>
        </p:nvSpPr>
        <p:spPr>
          <a:xfrm>
            <a:off x="259882" y="6335309"/>
            <a:ext cx="5226517" cy="250337"/>
          </a:xfrm>
        </p:spPr>
        <p:txBody>
          <a:bodyPr/>
          <a:lstStyle/>
          <a:p>
            <a:r>
              <a:rPr lang="en-US" dirty="0"/>
              <a:t>CHEM 794 Seminar</a:t>
            </a:r>
          </a:p>
        </p:txBody>
      </p:sp>
    </p:spTree>
    <p:extLst>
      <p:ext uri="{BB962C8B-B14F-4D97-AF65-F5344CB8AC3E}">
        <p14:creationId xmlns:p14="http://schemas.microsoft.com/office/powerpoint/2010/main" val="2118449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F0394C5-B295-46ED-B044-519679910E92}"/>
              </a:ext>
            </a:extLst>
          </p:cNvPr>
          <p:cNvSpPr>
            <a:spLocks noGrp="1"/>
          </p:cNvSpPr>
          <p:nvPr>
            <p:ph type="sldNum" sz="quarter" idx="12"/>
          </p:nvPr>
        </p:nvSpPr>
        <p:spPr/>
        <p:txBody>
          <a:bodyPr/>
          <a:lstStyle/>
          <a:p>
            <a:r>
              <a:rPr lang="en-US"/>
              <a:t>PAGE  </a:t>
            </a:r>
            <a:fld id="{93005692-73BE-493E-93AB-ECD6027A7652}" type="slidenum">
              <a:rPr lang="en-US" smtClean="0"/>
              <a:pPr/>
              <a:t>37</a:t>
            </a:fld>
            <a:endParaRPr lang="en-US" dirty="0"/>
          </a:p>
        </p:txBody>
      </p:sp>
      <p:sp>
        <p:nvSpPr>
          <p:cNvPr id="6" name="TextBox 5">
            <a:extLst>
              <a:ext uri="{FF2B5EF4-FFF2-40B4-BE49-F238E27FC236}">
                <a16:creationId xmlns:a16="http://schemas.microsoft.com/office/drawing/2014/main" id="{46B1330C-2703-4498-97D2-37ECDDDDEE4C}"/>
              </a:ext>
            </a:extLst>
          </p:cNvPr>
          <p:cNvSpPr txBox="1"/>
          <p:nvPr/>
        </p:nvSpPr>
        <p:spPr>
          <a:xfrm>
            <a:off x="215981" y="465090"/>
            <a:ext cx="12467672" cy="3445004"/>
          </a:xfrm>
          <a:prstGeom prst="rect">
            <a:avLst/>
          </a:prstGeom>
          <a:noFill/>
        </p:spPr>
        <p:txBody>
          <a:bodyPr wrap="square" rtlCol="0">
            <a:noAutofit/>
          </a:bodyPr>
          <a:lstStyle/>
          <a:p>
            <a:pPr marL="0" indent="0">
              <a:buNone/>
            </a:pPr>
            <a:r>
              <a:rPr lang="en-US" altLang="zh-CN" sz="2800" dirty="0">
                <a:latin typeface="Gill Sans MT" panose="020B0502020104020203" pitchFamily="34" charset="0"/>
              </a:rPr>
              <a:t>Follow Dr. Fabrizio Santoro’s (Gaussian-MCTDH) Protocol</a:t>
            </a:r>
          </a:p>
        </p:txBody>
      </p:sp>
      <p:pic>
        <p:nvPicPr>
          <p:cNvPr id="7" name="Picture 6">
            <a:extLst>
              <a:ext uri="{FF2B5EF4-FFF2-40B4-BE49-F238E27FC236}">
                <a16:creationId xmlns:a16="http://schemas.microsoft.com/office/drawing/2014/main" id="{C90EEB7A-244A-4631-B452-EB115B4AF4FC}"/>
              </a:ext>
            </a:extLst>
          </p:cNvPr>
          <p:cNvPicPr>
            <a:picLocks noChangeAspect="1"/>
          </p:cNvPicPr>
          <p:nvPr/>
        </p:nvPicPr>
        <p:blipFill rotWithShape="1">
          <a:blip r:embed="rId3">
            <a:alphaModFix amt="85000"/>
          </a:blip>
          <a:srcRect b="61295"/>
          <a:stretch/>
        </p:blipFill>
        <p:spPr>
          <a:xfrm>
            <a:off x="349342" y="1221750"/>
            <a:ext cx="4421817" cy="1459573"/>
          </a:xfrm>
          <a:prstGeom prst="rect">
            <a:avLst/>
          </a:prstGeom>
        </p:spPr>
      </p:pic>
      <p:sp>
        <p:nvSpPr>
          <p:cNvPr id="8" name="TextBox 7">
            <a:extLst>
              <a:ext uri="{FF2B5EF4-FFF2-40B4-BE49-F238E27FC236}">
                <a16:creationId xmlns:a16="http://schemas.microsoft.com/office/drawing/2014/main" id="{766E7C07-E884-4021-B6BB-76A14305916B}"/>
              </a:ext>
            </a:extLst>
          </p:cNvPr>
          <p:cNvSpPr txBox="1"/>
          <p:nvPr/>
        </p:nvSpPr>
        <p:spPr>
          <a:xfrm>
            <a:off x="5200694" y="2294470"/>
            <a:ext cx="6424307" cy="1288366"/>
          </a:xfrm>
          <a:prstGeom prst="rect">
            <a:avLst/>
          </a:prstGeom>
          <a:noFill/>
        </p:spPr>
        <p:txBody>
          <a:bodyPr wrap="square">
            <a:spAutoFit/>
          </a:bodyPr>
          <a:lstStyle/>
          <a:p>
            <a:pPr marL="0" indent="0">
              <a:lnSpc>
                <a:spcPct val="150000"/>
              </a:lnSpc>
              <a:buNone/>
            </a:pPr>
            <a:r>
              <a:rPr lang="en-US" altLang="zh-CN" b="0" i="0" dirty="0">
                <a:effectLst/>
              </a:rPr>
              <a:t>Dr. Fabrizio Santoro </a:t>
            </a:r>
            <a:r>
              <a:rPr lang="en-US" altLang="zh-CN" dirty="0"/>
              <a:t>of Italian National Research Council has formulated a new sophisticated protocol for vibronic models, advancing a linear vibronic coupling model using TD-DFT</a:t>
            </a:r>
          </a:p>
        </p:txBody>
      </p:sp>
      <p:sp>
        <p:nvSpPr>
          <p:cNvPr id="11" name="Title 1">
            <a:extLst>
              <a:ext uri="{FF2B5EF4-FFF2-40B4-BE49-F238E27FC236}">
                <a16:creationId xmlns:a16="http://schemas.microsoft.com/office/drawing/2014/main" id="{2213728E-090D-434B-A2F3-996A6E8D1285}"/>
              </a:ext>
            </a:extLst>
          </p:cNvPr>
          <p:cNvSpPr txBox="1">
            <a:spLocks/>
          </p:cNvSpPr>
          <p:nvPr/>
        </p:nvSpPr>
        <p:spPr>
          <a:xfrm>
            <a:off x="4443226" y="3910094"/>
            <a:ext cx="11569729" cy="89592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3600" b="1" kern="1200" spc="50" baseline="0">
                <a:solidFill>
                  <a:schemeClr val="tx1"/>
                </a:solidFill>
                <a:latin typeface="Gill Sans MT" panose="020B0502020104020203" pitchFamily="34" charset="0"/>
                <a:ea typeface="+mj-ea"/>
                <a:cs typeface="+mj-cs"/>
              </a:defRPr>
            </a:lvl1pPr>
          </a:lstStyle>
          <a:p>
            <a:r>
              <a:rPr lang="en-US" sz="2000" b="0" dirty="0"/>
              <a:t>	Adiabatic States (BOA)          Diabatic States</a:t>
            </a:r>
          </a:p>
        </p:txBody>
      </p:sp>
      <p:sp>
        <p:nvSpPr>
          <p:cNvPr id="12" name="Arrow: Down 11">
            <a:extLst>
              <a:ext uri="{FF2B5EF4-FFF2-40B4-BE49-F238E27FC236}">
                <a16:creationId xmlns:a16="http://schemas.microsoft.com/office/drawing/2014/main" id="{F2C5BDD2-B550-4AAA-BF38-CBD0F1E75B7A}"/>
              </a:ext>
            </a:extLst>
          </p:cNvPr>
          <p:cNvSpPr/>
          <p:nvPr/>
        </p:nvSpPr>
        <p:spPr>
          <a:xfrm rot="16200000">
            <a:off x="7921135" y="5102572"/>
            <a:ext cx="239235" cy="744191"/>
          </a:xfrm>
          <a:prstGeom prst="downArrow">
            <a:avLst>
              <a:gd name="adj1" fmla="val 34705"/>
              <a:gd name="adj2" fmla="val 5643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3" name="Picture 12">
            <a:extLst>
              <a:ext uri="{FF2B5EF4-FFF2-40B4-BE49-F238E27FC236}">
                <a16:creationId xmlns:a16="http://schemas.microsoft.com/office/drawing/2014/main" id="{47D8613D-2FAD-4F25-84E3-38A43363B15A}"/>
              </a:ext>
            </a:extLst>
          </p:cNvPr>
          <p:cNvPicPr>
            <a:picLocks noChangeAspect="1"/>
          </p:cNvPicPr>
          <p:nvPr/>
        </p:nvPicPr>
        <p:blipFill>
          <a:blip r:embed="rId4" cstate="hqprint">
            <a:extLst>
              <a:ext uri="{28A0092B-C50C-407E-A947-70E740481C1C}">
                <a14:useLocalDpi xmlns:a14="http://schemas.microsoft.com/office/drawing/2010/main" val="0"/>
              </a:ext>
            </a:extLst>
          </a:blip>
          <a:srcRect/>
          <a:stretch/>
        </p:blipFill>
        <p:spPr>
          <a:xfrm>
            <a:off x="8658026" y="4543944"/>
            <a:ext cx="1693024" cy="1694559"/>
          </a:xfrm>
          <a:prstGeom prst="rect">
            <a:avLst/>
          </a:prstGeom>
        </p:spPr>
      </p:pic>
      <p:pic>
        <p:nvPicPr>
          <p:cNvPr id="14" name="Picture 13">
            <a:extLst>
              <a:ext uri="{FF2B5EF4-FFF2-40B4-BE49-F238E27FC236}">
                <a16:creationId xmlns:a16="http://schemas.microsoft.com/office/drawing/2014/main" id="{34A14374-1448-4F4E-B455-4DF6B7DD10EB}"/>
              </a:ext>
            </a:extLst>
          </p:cNvPr>
          <p:cNvPicPr>
            <a:picLocks noChangeAspect="1"/>
          </p:cNvPicPr>
          <p:nvPr/>
        </p:nvPicPr>
        <p:blipFill>
          <a:blip r:embed="rId5" cstate="hqprint">
            <a:extLst>
              <a:ext uri="{28A0092B-C50C-407E-A947-70E740481C1C}">
                <a14:useLocalDpi xmlns:a14="http://schemas.microsoft.com/office/drawing/2010/main" val="0"/>
              </a:ext>
            </a:extLst>
          </a:blip>
          <a:srcRect/>
          <a:stretch/>
        </p:blipFill>
        <p:spPr>
          <a:xfrm>
            <a:off x="5730240" y="4556979"/>
            <a:ext cx="1666608" cy="1668119"/>
          </a:xfrm>
          <a:prstGeom prst="rect">
            <a:avLst/>
          </a:prstGeom>
        </p:spPr>
      </p:pic>
      <p:sp>
        <p:nvSpPr>
          <p:cNvPr id="15" name="Oval 14">
            <a:extLst>
              <a:ext uri="{FF2B5EF4-FFF2-40B4-BE49-F238E27FC236}">
                <a16:creationId xmlns:a16="http://schemas.microsoft.com/office/drawing/2014/main" id="{A3CF8082-76F7-8FE6-77DE-3C72A6C45E80}"/>
              </a:ext>
            </a:extLst>
          </p:cNvPr>
          <p:cNvSpPr/>
          <p:nvPr/>
        </p:nvSpPr>
        <p:spPr>
          <a:xfrm>
            <a:off x="10913544" y="465090"/>
            <a:ext cx="1062475" cy="106247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t>Santoro Protocol</a:t>
            </a:r>
          </a:p>
        </p:txBody>
      </p:sp>
      <p:sp>
        <p:nvSpPr>
          <p:cNvPr id="17" name="Footer Placeholder 3">
            <a:extLst>
              <a:ext uri="{FF2B5EF4-FFF2-40B4-BE49-F238E27FC236}">
                <a16:creationId xmlns:a16="http://schemas.microsoft.com/office/drawing/2014/main" id="{FC8D5780-B9A2-5B9F-72A1-076302B5726D}"/>
              </a:ext>
            </a:extLst>
          </p:cNvPr>
          <p:cNvSpPr txBox="1">
            <a:spLocks/>
          </p:cNvSpPr>
          <p:nvPr/>
        </p:nvSpPr>
        <p:spPr>
          <a:xfrm>
            <a:off x="259881" y="6096254"/>
            <a:ext cx="5226517" cy="250337"/>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i="1" dirty="0">
                <a:solidFill>
                  <a:srgbClr val="000000"/>
                </a:solidFill>
                <a:effectLst/>
                <a:latin typeface="Roboto" panose="020B0604020202020204" pitchFamily="2" charset="0"/>
              </a:rPr>
              <a:t>J. Chem. Theory </a:t>
            </a:r>
            <a:r>
              <a:rPr lang="en-US" b="0" i="1" dirty="0" err="1">
                <a:solidFill>
                  <a:srgbClr val="000000"/>
                </a:solidFill>
                <a:effectLst/>
                <a:latin typeface="Roboto" panose="020B0604020202020204" pitchFamily="2" charset="0"/>
              </a:rPr>
              <a:t>Comput</a:t>
            </a:r>
            <a:r>
              <a:rPr lang="en-US" b="0" i="1" dirty="0">
                <a:solidFill>
                  <a:srgbClr val="000000"/>
                </a:solidFill>
                <a:effectLst/>
                <a:latin typeface="Roboto" panose="020B0604020202020204" pitchFamily="2" charset="0"/>
              </a:rPr>
              <a:t>.</a:t>
            </a:r>
            <a:r>
              <a:rPr lang="en-US" b="0" i="0" dirty="0">
                <a:solidFill>
                  <a:srgbClr val="000000"/>
                </a:solidFill>
                <a:effectLst/>
                <a:latin typeface="Roboto" panose="020B0604020202020204" pitchFamily="2" charset="0"/>
              </a:rPr>
              <a:t> 2020, 16, 9, 5792–5808</a:t>
            </a:r>
            <a:endParaRPr lang="en-US" dirty="0"/>
          </a:p>
        </p:txBody>
      </p:sp>
      <p:pic>
        <p:nvPicPr>
          <p:cNvPr id="10" name="Picture 9">
            <a:extLst>
              <a:ext uri="{FF2B5EF4-FFF2-40B4-BE49-F238E27FC236}">
                <a16:creationId xmlns:a16="http://schemas.microsoft.com/office/drawing/2014/main" id="{12D40108-8496-1CB3-DBC9-0C825D4757AC}"/>
              </a:ext>
            </a:extLst>
          </p:cNvPr>
          <p:cNvPicPr>
            <a:picLocks noChangeAspect="1"/>
          </p:cNvPicPr>
          <p:nvPr/>
        </p:nvPicPr>
        <p:blipFill>
          <a:blip r:embed="rId6"/>
          <a:stretch>
            <a:fillRect/>
          </a:stretch>
        </p:blipFill>
        <p:spPr>
          <a:xfrm>
            <a:off x="457607" y="2796647"/>
            <a:ext cx="4205286" cy="2279423"/>
          </a:xfrm>
          <a:prstGeom prst="rect">
            <a:avLst/>
          </a:prstGeom>
        </p:spPr>
      </p:pic>
      <p:sp>
        <p:nvSpPr>
          <p:cNvPr id="18" name="Footer Placeholder 3">
            <a:extLst>
              <a:ext uri="{FF2B5EF4-FFF2-40B4-BE49-F238E27FC236}">
                <a16:creationId xmlns:a16="http://schemas.microsoft.com/office/drawing/2014/main" id="{06C98312-86D8-FB66-68C9-22DCEAC4EB00}"/>
              </a:ext>
            </a:extLst>
          </p:cNvPr>
          <p:cNvSpPr>
            <a:spLocks noGrp="1"/>
          </p:cNvSpPr>
          <p:nvPr>
            <p:ph type="ftr" sz="quarter" idx="11"/>
          </p:nvPr>
        </p:nvSpPr>
        <p:spPr>
          <a:xfrm>
            <a:off x="259882" y="6335309"/>
            <a:ext cx="5226517" cy="250337"/>
          </a:xfrm>
        </p:spPr>
        <p:txBody>
          <a:bodyPr/>
          <a:lstStyle/>
          <a:p>
            <a:r>
              <a:rPr lang="en-US" dirty="0"/>
              <a:t>CHEM 794 Seminar</a:t>
            </a:r>
          </a:p>
        </p:txBody>
      </p:sp>
    </p:spTree>
    <p:extLst>
      <p:ext uri="{BB962C8B-B14F-4D97-AF65-F5344CB8AC3E}">
        <p14:creationId xmlns:p14="http://schemas.microsoft.com/office/powerpoint/2010/main" val="2476553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CC997-965F-43D0-B8A1-FE29BB5AB87A}"/>
              </a:ext>
            </a:extLst>
          </p:cNvPr>
          <p:cNvSpPr>
            <a:spLocks noGrp="1"/>
          </p:cNvSpPr>
          <p:nvPr>
            <p:ph type="title"/>
          </p:nvPr>
        </p:nvSpPr>
        <p:spPr/>
        <p:txBody>
          <a:bodyPr>
            <a:normAutofit/>
          </a:bodyPr>
          <a:lstStyle/>
          <a:p>
            <a:r>
              <a:rPr lang="en-CA" sz="2800" b="0" dirty="0"/>
              <a:t>Hexahelicene (C</a:t>
            </a:r>
            <a:r>
              <a:rPr lang="en-CA" sz="2800" b="0" baseline="-25000" dirty="0"/>
              <a:t>26</a:t>
            </a:r>
            <a:r>
              <a:rPr lang="en-CA" sz="2800" b="0" dirty="0"/>
              <a:t>H</a:t>
            </a:r>
            <a:r>
              <a:rPr lang="en-CA" sz="2800" b="0" baseline="-25000" dirty="0"/>
              <a:t>16</a:t>
            </a:r>
            <a:r>
              <a:rPr lang="en-CA" sz="2800" b="0" dirty="0"/>
              <a:t>) Spectrum</a:t>
            </a:r>
          </a:p>
        </p:txBody>
      </p:sp>
      <p:sp>
        <p:nvSpPr>
          <p:cNvPr id="5" name="Slide Number Placeholder 4">
            <a:extLst>
              <a:ext uri="{FF2B5EF4-FFF2-40B4-BE49-F238E27FC236}">
                <a16:creationId xmlns:a16="http://schemas.microsoft.com/office/drawing/2014/main" id="{533BD3D1-E7C3-4BB8-A2E8-4676E4D7E619}"/>
              </a:ext>
            </a:extLst>
          </p:cNvPr>
          <p:cNvSpPr>
            <a:spLocks noGrp="1"/>
          </p:cNvSpPr>
          <p:nvPr>
            <p:ph type="sldNum" sz="quarter" idx="12"/>
          </p:nvPr>
        </p:nvSpPr>
        <p:spPr/>
        <p:txBody>
          <a:bodyPr/>
          <a:lstStyle/>
          <a:p>
            <a:r>
              <a:rPr lang="en-US"/>
              <a:t>PAGE  </a:t>
            </a:r>
            <a:fld id="{93005692-73BE-493E-93AB-ECD6027A7652}" type="slidenum">
              <a:rPr lang="en-US" smtClean="0"/>
              <a:pPr/>
              <a:t>38</a:t>
            </a:fld>
            <a:endParaRPr lang="en-US" dirty="0"/>
          </a:p>
        </p:txBody>
      </p:sp>
      <p:sp>
        <p:nvSpPr>
          <p:cNvPr id="8" name="Oval 7">
            <a:extLst>
              <a:ext uri="{FF2B5EF4-FFF2-40B4-BE49-F238E27FC236}">
                <a16:creationId xmlns:a16="http://schemas.microsoft.com/office/drawing/2014/main" id="{C2BEDCD8-97EE-BEA0-6311-03FCCAA5CF67}"/>
              </a:ext>
            </a:extLst>
          </p:cNvPr>
          <p:cNvSpPr/>
          <p:nvPr/>
        </p:nvSpPr>
        <p:spPr>
          <a:xfrm>
            <a:off x="10913544" y="465090"/>
            <a:ext cx="1062475" cy="106247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t>Santoro Protocol</a:t>
            </a:r>
          </a:p>
        </p:txBody>
      </p:sp>
      <p:pic>
        <p:nvPicPr>
          <p:cNvPr id="4" name="Picture 3">
            <a:extLst>
              <a:ext uri="{FF2B5EF4-FFF2-40B4-BE49-F238E27FC236}">
                <a16:creationId xmlns:a16="http://schemas.microsoft.com/office/drawing/2014/main" id="{1ACAF6A8-772A-15CF-E01D-22FDFCEE1D6E}"/>
              </a:ext>
            </a:extLst>
          </p:cNvPr>
          <p:cNvPicPr>
            <a:picLocks noChangeAspect="1"/>
          </p:cNvPicPr>
          <p:nvPr/>
        </p:nvPicPr>
        <p:blipFill>
          <a:blip r:embed="rId3"/>
          <a:stretch>
            <a:fillRect/>
          </a:stretch>
        </p:blipFill>
        <p:spPr>
          <a:xfrm>
            <a:off x="2012719" y="1441547"/>
            <a:ext cx="8166562" cy="4961276"/>
          </a:xfrm>
          <a:prstGeom prst="rect">
            <a:avLst/>
          </a:prstGeom>
        </p:spPr>
      </p:pic>
      <p:sp>
        <p:nvSpPr>
          <p:cNvPr id="12" name="Footer Placeholder 3">
            <a:extLst>
              <a:ext uri="{FF2B5EF4-FFF2-40B4-BE49-F238E27FC236}">
                <a16:creationId xmlns:a16="http://schemas.microsoft.com/office/drawing/2014/main" id="{E7234349-0BCC-6502-3445-FDAD517D3177}"/>
              </a:ext>
            </a:extLst>
          </p:cNvPr>
          <p:cNvSpPr>
            <a:spLocks noGrp="1"/>
          </p:cNvSpPr>
          <p:nvPr>
            <p:ph type="ftr" sz="quarter" idx="11"/>
          </p:nvPr>
        </p:nvSpPr>
        <p:spPr>
          <a:xfrm>
            <a:off x="259882" y="6335309"/>
            <a:ext cx="5226517" cy="250337"/>
          </a:xfrm>
        </p:spPr>
        <p:txBody>
          <a:bodyPr/>
          <a:lstStyle/>
          <a:p>
            <a:r>
              <a:rPr lang="en-US" dirty="0"/>
              <a:t>CHEM 794 Seminar</a:t>
            </a:r>
          </a:p>
        </p:txBody>
      </p:sp>
    </p:spTree>
    <p:extLst>
      <p:ext uri="{BB962C8B-B14F-4D97-AF65-F5344CB8AC3E}">
        <p14:creationId xmlns:p14="http://schemas.microsoft.com/office/powerpoint/2010/main" val="2186370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a:extLst>
              <a:ext uri="{FF2B5EF4-FFF2-40B4-BE49-F238E27FC236}">
                <a16:creationId xmlns:a16="http://schemas.microsoft.com/office/drawing/2014/main" id="{35B9818B-D974-204B-AA4D-848E4B74079C}"/>
              </a:ext>
            </a:extLst>
          </p:cNvPr>
          <p:cNvGraphicFramePr>
            <a:graphicFrameLocks noGrp="1"/>
          </p:cNvGraphicFramePr>
          <p:nvPr>
            <p:extLst>
              <p:ext uri="{D42A27DB-BD31-4B8C-83A1-F6EECF244321}">
                <p14:modId xmlns:p14="http://schemas.microsoft.com/office/powerpoint/2010/main" val="833481479"/>
              </p:ext>
            </p:extLst>
          </p:nvPr>
        </p:nvGraphicFramePr>
        <p:xfrm>
          <a:off x="1570537" y="465090"/>
          <a:ext cx="9206272" cy="6440351"/>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A9BCC997-965F-43D0-B8A1-FE29BB5AB87A}"/>
              </a:ext>
            </a:extLst>
          </p:cNvPr>
          <p:cNvSpPr>
            <a:spLocks noGrp="1"/>
          </p:cNvSpPr>
          <p:nvPr>
            <p:ph type="title"/>
          </p:nvPr>
        </p:nvSpPr>
        <p:spPr/>
        <p:txBody>
          <a:bodyPr>
            <a:normAutofit/>
          </a:bodyPr>
          <a:lstStyle/>
          <a:p>
            <a:r>
              <a:rPr lang="en-CA" sz="2800" b="0" dirty="0"/>
              <a:t>Caffeine</a:t>
            </a:r>
          </a:p>
        </p:txBody>
      </p:sp>
      <p:sp>
        <p:nvSpPr>
          <p:cNvPr id="5" name="Slide Number Placeholder 4">
            <a:extLst>
              <a:ext uri="{FF2B5EF4-FFF2-40B4-BE49-F238E27FC236}">
                <a16:creationId xmlns:a16="http://schemas.microsoft.com/office/drawing/2014/main" id="{533BD3D1-E7C3-4BB8-A2E8-4676E4D7E619}"/>
              </a:ext>
            </a:extLst>
          </p:cNvPr>
          <p:cNvSpPr>
            <a:spLocks noGrp="1"/>
          </p:cNvSpPr>
          <p:nvPr>
            <p:ph type="sldNum" sz="quarter" idx="12"/>
          </p:nvPr>
        </p:nvSpPr>
        <p:spPr/>
        <p:txBody>
          <a:bodyPr/>
          <a:lstStyle/>
          <a:p>
            <a:r>
              <a:rPr lang="en-US"/>
              <a:t>PAGE  </a:t>
            </a:r>
            <a:fld id="{93005692-73BE-493E-93AB-ECD6027A7652}" type="slidenum">
              <a:rPr lang="en-US" smtClean="0"/>
              <a:pPr/>
              <a:t>39</a:t>
            </a:fld>
            <a:endParaRPr lang="en-US" dirty="0"/>
          </a:p>
        </p:txBody>
      </p:sp>
      <p:pic>
        <p:nvPicPr>
          <p:cNvPr id="10" name="Picture 9" descr="A picture containing child, accessory, set&#10;&#10;Description automatically generated">
            <a:extLst>
              <a:ext uri="{FF2B5EF4-FFF2-40B4-BE49-F238E27FC236}">
                <a16:creationId xmlns:a16="http://schemas.microsoft.com/office/drawing/2014/main" id="{F359D743-4093-4E4D-BD1E-114430EB9013}"/>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29819" t="20622" r="27487" b="15079"/>
          <a:stretch/>
        </p:blipFill>
        <p:spPr>
          <a:xfrm>
            <a:off x="8921708" y="996327"/>
            <a:ext cx="1820844" cy="1414689"/>
          </a:xfrm>
          <a:prstGeom prst="rect">
            <a:avLst/>
          </a:prstGeom>
        </p:spPr>
      </p:pic>
      <p:sp>
        <p:nvSpPr>
          <p:cNvPr id="8" name="Oval 7">
            <a:extLst>
              <a:ext uri="{FF2B5EF4-FFF2-40B4-BE49-F238E27FC236}">
                <a16:creationId xmlns:a16="http://schemas.microsoft.com/office/drawing/2014/main" id="{C2BEDCD8-97EE-BEA0-6311-03FCCAA5CF67}"/>
              </a:ext>
            </a:extLst>
          </p:cNvPr>
          <p:cNvSpPr/>
          <p:nvPr/>
        </p:nvSpPr>
        <p:spPr>
          <a:xfrm>
            <a:off x="10913544" y="465090"/>
            <a:ext cx="1062475" cy="106247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t>Santoro Protocol</a:t>
            </a:r>
          </a:p>
        </p:txBody>
      </p:sp>
      <p:sp>
        <p:nvSpPr>
          <p:cNvPr id="9" name="Rectangle 8">
            <a:extLst>
              <a:ext uri="{FF2B5EF4-FFF2-40B4-BE49-F238E27FC236}">
                <a16:creationId xmlns:a16="http://schemas.microsoft.com/office/drawing/2014/main" id="{90C47B37-1540-8670-8188-7EB8A1905A4E}"/>
              </a:ext>
            </a:extLst>
          </p:cNvPr>
          <p:cNvSpPr/>
          <p:nvPr/>
        </p:nvSpPr>
        <p:spPr>
          <a:xfrm>
            <a:off x="8819229" y="2590039"/>
            <a:ext cx="1879331" cy="89592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Verdana" panose="020B0604030504040204" pitchFamily="34" charset="0"/>
                <a:ea typeface="Verdana" panose="020B0604030504040204" pitchFamily="34" charset="0"/>
                <a:cs typeface="Verdana" panose="020B0604030504040204" pitchFamily="34" charset="0"/>
              </a:rPr>
              <a:t>Caffeine from Lynne Murdoch (Hopkins Lab 494)</a:t>
            </a:r>
            <a:endParaRPr lang="en-US" sz="1400" baseline="-250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2" name="Footer Placeholder 3">
            <a:extLst>
              <a:ext uri="{FF2B5EF4-FFF2-40B4-BE49-F238E27FC236}">
                <a16:creationId xmlns:a16="http://schemas.microsoft.com/office/drawing/2014/main" id="{A71D4D37-C73D-3A52-6918-3A0F86A13A58}"/>
              </a:ext>
            </a:extLst>
          </p:cNvPr>
          <p:cNvSpPr>
            <a:spLocks noGrp="1"/>
          </p:cNvSpPr>
          <p:nvPr>
            <p:ph type="ftr" sz="quarter" idx="11"/>
          </p:nvPr>
        </p:nvSpPr>
        <p:spPr>
          <a:xfrm>
            <a:off x="259882" y="6335309"/>
            <a:ext cx="5226517" cy="250337"/>
          </a:xfrm>
        </p:spPr>
        <p:txBody>
          <a:bodyPr/>
          <a:lstStyle/>
          <a:p>
            <a:r>
              <a:rPr lang="en-US" dirty="0"/>
              <a:t>CHEM 794 Seminar</a:t>
            </a:r>
          </a:p>
        </p:txBody>
      </p:sp>
    </p:spTree>
    <p:extLst>
      <p:ext uri="{BB962C8B-B14F-4D97-AF65-F5344CB8AC3E}">
        <p14:creationId xmlns:p14="http://schemas.microsoft.com/office/powerpoint/2010/main" val="942793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undefined">
            <a:extLst>
              <a:ext uri="{FF2B5EF4-FFF2-40B4-BE49-F238E27FC236}">
                <a16:creationId xmlns:a16="http://schemas.microsoft.com/office/drawing/2014/main" id="{9C8FF71A-870D-0385-F4FE-AFBAD1839F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210" y="460353"/>
            <a:ext cx="8161443" cy="639764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Marcel Nooijen">
            <a:extLst>
              <a:ext uri="{FF2B5EF4-FFF2-40B4-BE49-F238E27FC236}">
                <a16:creationId xmlns:a16="http://schemas.microsoft.com/office/drawing/2014/main" id="{93AFDAC4-B694-47C1-FD15-C4E01A01412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51" t="-375" r="-751" b="29635"/>
          <a:stretch/>
        </p:blipFill>
        <p:spPr bwMode="auto">
          <a:xfrm>
            <a:off x="1392911" y="2833463"/>
            <a:ext cx="879678" cy="879678"/>
          </a:xfrm>
          <a:prstGeom prst="ellipse">
            <a:avLst/>
          </a:prstGeom>
          <a:noFill/>
          <a:extLst>
            <a:ext uri="{909E8E84-426E-40DD-AFC4-6F175D3DCCD1}">
              <a14:hiddenFill xmlns:a14="http://schemas.microsoft.com/office/drawing/2010/main">
                <a:solidFill>
                  <a:srgbClr val="FFFFFF"/>
                </a:solidFill>
              </a14:hiddenFill>
            </a:ext>
          </a:extLst>
        </p:spPr>
      </p:pic>
      <p:sp>
        <p:nvSpPr>
          <p:cNvPr id="24" name="Oval 23">
            <a:extLst>
              <a:ext uri="{FF2B5EF4-FFF2-40B4-BE49-F238E27FC236}">
                <a16:creationId xmlns:a16="http://schemas.microsoft.com/office/drawing/2014/main" id="{8B0AF4AE-CA87-1F22-6173-7C7D60E0D52D}"/>
              </a:ext>
            </a:extLst>
          </p:cNvPr>
          <p:cNvSpPr/>
          <p:nvPr/>
        </p:nvSpPr>
        <p:spPr>
          <a:xfrm>
            <a:off x="1381802" y="2832075"/>
            <a:ext cx="880491" cy="880491"/>
          </a:xfrm>
          <a:prstGeom prst="ellipse">
            <a:avLst/>
          </a:prstGeom>
          <a:solidFill>
            <a:schemeClr val="lt1">
              <a:alpha val="40000"/>
            </a:schemeClr>
          </a:solidFill>
          <a:ln w="15875"/>
        </p:spPr>
        <p:style>
          <a:lnRef idx="2">
            <a:schemeClr val="dk1"/>
          </a:lnRef>
          <a:fillRef idx="1">
            <a:schemeClr val="lt1"/>
          </a:fillRef>
          <a:effectRef idx="0">
            <a:schemeClr val="dk1"/>
          </a:effectRef>
          <a:fontRef idx="minor">
            <a:schemeClr val="dk1"/>
          </a:fontRef>
        </p:style>
        <p:txBody>
          <a:bodyPr rtlCol="0" anchor="ctr"/>
          <a:lstStyle/>
          <a:p>
            <a:pPr algn="ctr"/>
            <a:r>
              <a:rPr lang="en-CA" sz="1000" dirty="0"/>
              <a:t>Input</a:t>
            </a:r>
          </a:p>
          <a:p>
            <a:pPr algn="ctr"/>
            <a:r>
              <a:rPr lang="en-CA" sz="1000" dirty="0"/>
              <a:t>System</a:t>
            </a:r>
          </a:p>
        </p:txBody>
      </p:sp>
      <p:cxnSp>
        <p:nvCxnSpPr>
          <p:cNvPr id="25" name="Straight Arrow Connector 24">
            <a:extLst>
              <a:ext uri="{FF2B5EF4-FFF2-40B4-BE49-F238E27FC236}">
                <a16:creationId xmlns:a16="http://schemas.microsoft.com/office/drawing/2014/main" id="{6325C654-0645-74C9-41AA-439FCA9703C1}"/>
              </a:ext>
            </a:extLst>
          </p:cNvPr>
          <p:cNvCxnSpPr>
            <a:cxnSpLocks/>
          </p:cNvCxnSpPr>
          <p:nvPr/>
        </p:nvCxnSpPr>
        <p:spPr>
          <a:xfrm>
            <a:off x="5223689" y="3664980"/>
            <a:ext cx="1504936" cy="310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36" name="Picture 4" descr="Python Programming Fundamentals - Learners Galaxy">
            <a:extLst>
              <a:ext uri="{FF2B5EF4-FFF2-40B4-BE49-F238E27FC236}">
                <a16:creationId xmlns:a16="http://schemas.microsoft.com/office/drawing/2014/main" id="{ED680675-A597-D244-3482-22DCA78CED99}"/>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2775860" y="2546467"/>
            <a:ext cx="1312336" cy="738189"/>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C110A83B-C279-FBAE-41DA-E3113907515F}"/>
              </a:ext>
            </a:extLst>
          </p:cNvPr>
          <p:cNvSpPr txBox="1"/>
          <p:nvPr/>
        </p:nvSpPr>
        <p:spPr>
          <a:xfrm>
            <a:off x="2561035" y="3148312"/>
            <a:ext cx="1741986" cy="1754326"/>
          </a:xfrm>
          <a:prstGeom prst="rect">
            <a:avLst/>
          </a:prstGeom>
          <a:noFill/>
        </p:spPr>
        <p:txBody>
          <a:bodyPr wrap="square">
            <a:spAutoFit/>
          </a:bodyPr>
          <a:lstStyle/>
          <a:p>
            <a:pPr algn="ctr"/>
            <a:r>
              <a:rPr lang="en-US" altLang="zh-CN" dirty="0"/>
              <a:t>Vibronic Model</a:t>
            </a:r>
          </a:p>
          <a:p>
            <a:endParaRPr lang="en-US" altLang="zh-CN" dirty="0"/>
          </a:p>
          <a:p>
            <a:pPr marL="285750" indent="-285750">
              <a:buFont typeface="Wingdings" panose="05000000000000000000" pitchFamily="2" charset="2"/>
              <a:buChar char="§"/>
            </a:pPr>
            <a:endParaRPr lang="en-US" altLang="zh-CN" dirty="0"/>
          </a:p>
          <a:p>
            <a:endParaRPr lang="en-US" altLang="zh-CN" dirty="0"/>
          </a:p>
          <a:p>
            <a:endParaRPr lang="en-US" altLang="zh-CN" dirty="0"/>
          </a:p>
        </p:txBody>
      </p:sp>
      <p:pic>
        <p:nvPicPr>
          <p:cNvPr id="39" name="Picture 12" descr="Marcel Nooijen | Waterloo Chemical Physics | University of Waterloo">
            <a:extLst>
              <a:ext uri="{FF2B5EF4-FFF2-40B4-BE49-F238E27FC236}">
                <a16:creationId xmlns:a16="http://schemas.microsoft.com/office/drawing/2014/main" id="{BEF88504-3C8C-D62C-F7F4-2EC994E4F7B6}"/>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t="571" b="32763"/>
          <a:stretch/>
        </p:blipFill>
        <p:spPr bwMode="auto">
          <a:xfrm>
            <a:off x="6732391" y="3780511"/>
            <a:ext cx="1023890" cy="1023890"/>
          </a:xfrm>
          <a:prstGeom prst="ellipse">
            <a:avLst/>
          </a:prstGeom>
          <a:noFill/>
          <a:extLst>
            <a:ext uri="{909E8E84-426E-40DD-AFC4-6F175D3DCCD1}">
              <a14:hiddenFill xmlns:a14="http://schemas.microsoft.com/office/drawing/2010/main">
                <a:solidFill>
                  <a:srgbClr val="FFFFFF"/>
                </a:solidFill>
              </a14:hiddenFill>
            </a:ext>
          </a:extLst>
        </p:spPr>
      </p:pic>
      <p:sp>
        <p:nvSpPr>
          <p:cNvPr id="41" name="Oval 40">
            <a:extLst>
              <a:ext uri="{FF2B5EF4-FFF2-40B4-BE49-F238E27FC236}">
                <a16:creationId xmlns:a16="http://schemas.microsoft.com/office/drawing/2014/main" id="{7926587E-BBD6-E68C-DADD-1F1DFA07B709}"/>
              </a:ext>
            </a:extLst>
          </p:cNvPr>
          <p:cNvSpPr/>
          <p:nvPr/>
        </p:nvSpPr>
        <p:spPr>
          <a:xfrm>
            <a:off x="6728625" y="3770884"/>
            <a:ext cx="1032560" cy="1032560"/>
          </a:xfrm>
          <a:prstGeom prst="ellipse">
            <a:avLst/>
          </a:prstGeom>
          <a:solidFill>
            <a:schemeClr val="lt1">
              <a:alpha val="40000"/>
            </a:schemeClr>
          </a:solidFill>
          <a:ln w="15875">
            <a:solidFill>
              <a:srgbClr val="7030A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CA" sz="1050" dirty="0">
                <a:solidFill>
                  <a:srgbClr val="7030A0"/>
                </a:solidFill>
              </a:rPr>
              <a:t> </a:t>
            </a:r>
            <a:r>
              <a:rPr lang="en-CA" sz="1050" dirty="0"/>
              <a:t>Vibronic</a:t>
            </a:r>
          </a:p>
          <a:p>
            <a:pPr algn="ctr"/>
            <a:r>
              <a:rPr lang="en-CA" sz="1050" dirty="0"/>
              <a:t>Spectra</a:t>
            </a:r>
          </a:p>
          <a:p>
            <a:pPr algn="ctr"/>
            <a:r>
              <a:rPr lang="en-CA" sz="1050" b="1" dirty="0">
                <a:solidFill>
                  <a:srgbClr val="7030A0"/>
                </a:solidFill>
              </a:rPr>
              <a:t>+ SOC!</a:t>
            </a:r>
          </a:p>
        </p:txBody>
      </p:sp>
    </p:spTree>
    <p:extLst>
      <p:ext uri="{BB962C8B-B14F-4D97-AF65-F5344CB8AC3E}">
        <p14:creationId xmlns:p14="http://schemas.microsoft.com/office/powerpoint/2010/main" val="42796629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up of a light bulb&#10;&#10;Description automatically generated with low confidence">
            <a:extLst>
              <a:ext uri="{FF2B5EF4-FFF2-40B4-BE49-F238E27FC236}">
                <a16:creationId xmlns:a16="http://schemas.microsoft.com/office/drawing/2014/main" id="{6FE8618B-139C-4C0D-D77F-822D1B29517A}"/>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7266" t="6258" r="33898" b="23043"/>
          <a:stretch/>
        </p:blipFill>
        <p:spPr>
          <a:xfrm>
            <a:off x="8438901" y="1192097"/>
            <a:ext cx="1222595" cy="1148238"/>
          </a:xfrm>
          <a:prstGeom prst="rect">
            <a:avLst/>
          </a:prstGeom>
        </p:spPr>
      </p:pic>
      <p:grpSp>
        <p:nvGrpSpPr>
          <p:cNvPr id="12" name="Group 11">
            <a:extLst>
              <a:ext uri="{FF2B5EF4-FFF2-40B4-BE49-F238E27FC236}">
                <a16:creationId xmlns:a16="http://schemas.microsoft.com/office/drawing/2014/main" id="{D4D7E12F-C51D-36DC-D136-2CAAE09795F8}"/>
              </a:ext>
            </a:extLst>
          </p:cNvPr>
          <p:cNvGrpSpPr/>
          <p:nvPr/>
        </p:nvGrpSpPr>
        <p:grpSpPr>
          <a:xfrm>
            <a:off x="9856684" y="1003144"/>
            <a:ext cx="1611226" cy="1998291"/>
            <a:chOff x="5887547" y="1649137"/>
            <a:chExt cx="1611226" cy="1998291"/>
          </a:xfrm>
        </p:grpSpPr>
        <p:pic>
          <p:nvPicPr>
            <p:cNvPr id="13" name="Picture 12">
              <a:extLst>
                <a:ext uri="{FF2B5EF4-FFF2-40B4-BE49-F238E27FC236}">
                  <a16:creationId xmlns:a16="http://schemas.microsoft.com/office/drawing/2014/main" id="{E74AF6C2-200E-A3D0-53F4-6BA6316E619C}"/>
                </a:ext>
              </a:extLst>
            </p:cNvPr>
            <p:cNvPicPr>
              <a:picLocks noChangeAspect="1"/>
            </p:cNvPicPr>
            <p:nvPr/>
          </p:nvPicPr>
          <p:blipFill>
            <a:blip r:embed="rId4"/>
            <a:stretch>
              <a:fillRect/>
            </a:stretch>
          </p:blipFill>
          <p:spPr>
            <a:xfrm>
              <a:off x="6194398" y="2871497"/>
              <a:ext cx="992174" cy="775931"/>
            </a:xfrm>
            <a:prstGeom prst="rect">
              <a:avLst/>
            </a:prstGeom>
          </p:spPr>
        </p:pic>
        <p:pic>
          <p:nvPicPr>
            <p:cNvPr id="14" name="Picture 13">
              <a:extLst>
                <a:ext uri="{FF2B5EF4-FFF2-40B4-BE49-F238E27FC236}">
                  <a16:creationId xmlns:a16="http://schemas.microsoft.com/office/drawing/2014/main" id="{C8334F61-86C9-56B8-3E9D-723B38BB78B8}"/>
                </a:ext>
              </a:extLst>
            </p:cNvPr>
            <p:cNvPicPr>
              <a:picLocks noChangeAspect="1"/>
            </p:cNvPicPr>
            <p:nvPr/>
          </p:nvPicPr>
          <p:blipFill>
            <a:blip r:embed="rId5"/>
            <a:stretch>
              <a:fillRect/>
            </a:stretch>
          </p:blipFill>
          <p:spPr>
            <a:xfrm>
              <a:off x="5887547" y="1649137"/>
              <a:ext cx="818838" cy="823264"/>
            </a:xfrm>
            <a:prstGeom prst="rect">
              <a:avLst/>
            </a:prstGeom>
          </p:spPr>
        </p:pic>
        <p:pic>
          <p:nvPicPr>
            <p:cNvPr id="15" name="Picture 14">
              <a:extLst>
                <a:ext uri="{FF2B5EF4-FFF2-40B4-BE49-F238E27FC236}">
                  <a16:creationId xmlns:a16="http://schemas.microsoft.com/office/drawing/2014/main" id="{22713735-4DAE-2C37-E742-C50CC79CD519}"/>
                </a:ext>
              </a:extLst>
            </p:cNvPr>
            <p:cNvPicPr>
              <a:picLocks noChangeAspect="1"/>
            </p:cNvPicPr>
            <p:nvPr/>
          </p:nvPicPr>
          <p:blipFill>
            <a:blip r:embed="rId6"/>
            <a:stretch>
              <a:fillRect/>
            </a:stretch>
          </p:blipFill>
          <p:spPr>
            <a:xfrm>
              <a:off x="6706385" y="1662362"/>
              <a:ext cx="792388" cy="796814"/>
            </a:xfrm>
            <a:prstGeom prst="rect">
              <a:avLst/>
            </a:prstGeom>
          </p:spPr>
        </p:pic>
        <p:sp>
          <p:nvSpPr>
            <p:cNvPr id="16" name="Rectangle 15">
              <a:extLst>
                <a:ext uri="{FF2B5EF4-FFF2-40B4-BE49-F238E27FC236}">
                  <a16:creationId xmlns:a16="http://schemas.microsoft.com/office/drawing/2014/main" id="{A5D9255C-E0C9-0609-4A59-291F2B90ECC6}"/>
                </a:ext>
              </a:extLst>
            </p:cNvPr>
            <p:cNvSpPr/>
            <p:nvPr/>
          </p:nvSpPr>
          <p:spPr>
            <a:xfrm>
              <a:off x="5975843" y="2542866"/>
              <a:ext cx="642246" cy="3048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Verdana" panose="020B0604030504040204" pitchFamily="34" charset="0"/>
                  <a:ea typeface="Verdana" panose="020B0604030504040204" pitchFamily="34" charset="0"/>
                  <a:cs typeface="Verdana" panose="020B0604030504040204" pitchFamily="34" charset="0"/>
                </a:rPr>
                <a:t>Tiara</a:t>
              </a:r>
              <a:endParaRPr lang="en-US" sz="1400" baseline="-250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7" name="Rectangle 16">
              <a:extLst>
                <a:ext uri="{FF2B5EF4-FFF2-40B4-BE49-F238E27FC236}">
                  <a16:creationId xmlns:a16="http://schemas.microsoft.com/office/drawing/2014/main" id="{9B06D250-E161-1CD1-4D39-16E7A24ADD69}"/>
                </a:ext>
              </a:extLst>
            </p:cNvPr>
            <p:cNvSpPr/>
            <p:nvPr/>
          </p:nvSpPr>
          <p:spPr>
            <a:xfrm>
              <a:off x="6743920" y="2547623"/>
              <a:ext cx="717317" cy="300044"/>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Verdana" panose="020B0604030504040204" pitchFamily="34" charset="0"/>
                  <a:ea typeface="Verdana" panose="020B0604030504040204" pitchFamily="34" charset="0"/>
                  <a:cs typeface="Verdana" panose="020B0604030504040204" pitchFamily="34" charset="0"/>
                </a:rPr>
                <a:t>Claire</a:t>
              </a:r>
              <a:endParaRPr lang="en-US" sz="1200" baseline="-250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grpSp>
      <p:sp>
        <p:nvSpPr>
          <p:cNvPr id="23" name="Rectangle 22">
            <a:extLst>
              <a:ext uri="{FF2B5EF4-FFF2-40B4-BE49-F238E27FC236}">
                <a16:creationId xmlns:a16="http://schemas.microsoft.com/office/drawing/2014/main" id="{5E0C976A-9206-0440-148C-CE7B51F0124F}"/>
              </a:ext>
            </a:extLst>
          </p:cNvPr>
          <p:cNvSpPr/>
          <p:nvPr/>
        </p:nvSpPr>
        <p:spPr>
          <a:xfrm>
            <a:off x="8715324" y="2424334"/>
            <a:ext cx="798128" cy="37827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TiCl</a:t>
            </a:r>
            <a:r>
              <a:rPr lang="en-US" baseline="-25000" dirty="0">
                <a:solidFill>
                  <a:schemeClr val="bg1"/>
                </a:solidFill>
                <a:latin typeface="Verdana" panose="020B0604030504040204" pitchFamily="34" charset="0"/>
                <a:ea typeface="Verdana" panose="020B0604030504040204" pitchFamily="34" charset="0"/>
                <a:cs typeface="Verdana" panose="020B0604030504040204" pitchFamily="34" charset="0"/>
              </a:rPr>
              <a:t>4</a:t>
            </a:r>
          </a:p>
        </p:txBody>
      </p:sp>
      <p:sp>
        <p:nvSpPr>
          <p:cNvPr id="2" name="Title 1">
            <a:extLst>
              <a:ext uri="{FF2B5EF4-FFF2-40B4-BE49-F238E27FC236}">
                <a16:creationId xmlns:a16="http://schemas.microsoft.com/office/drawing/2014/main" id="{221C0DD8-B70D-6C1E-F16E-BEF4321BC727}"/>
              </a:ext>
            </a:extLst>
          </p:cNvPr>
          <p:cNvSpPr>
            <a:spLocks noGrp="1"/>
          </p:cNvSpPr>
          <p:nvPr>
            <p:ph type="title"/>
          </p:nvPr>
        </p:nvSpPr>
        <p:spPr/>
        <p:txBody>
          <a:bodyPr>
            <a:normAutofit/>
          </a:bodyPr>
          <a:lstStyle/>
          <a:p>
            <a:r>
              <a:rPr lang="en-CA" b="0" dirty="0">
                <a:latin typeface="Gill Sans MT" panose="020B0502020104020203" pitchFamily="34" charset="0"/>
              </a:rPr>
              <a:t>Limitations to Santoro G-MCTDH Protocol</a:t>
            </a:r>
            <a:endParaRPr lang="en-CA" dirty="0"/>
          </a:p>
        </p:txBody>
      </p:sp>
      <p:sp>
        <p:nvSpPr>
          <p:cNvPr id="3" name="Content Placeholder 2">
            <a:extLst>
              <a:ext uri="{FF2B5EF4-FFF2-40B4-BE49-F238E27FC236}">
                <a16:creationId xmlns:a16="http://schemas.microsoft.com/office/drawing/2014/main" id="{F2129C1D-AC3D-0118-3FE1-65DFD4D39977}"/>
              </a:ext>
            </a:extLst>
          </p:cNvPr>
          <p:cNvSpPr>
            <a:spLocks noGrp="1"/>
          </p:cNvSpPr>
          <p:nvPr>
            <p:ph idx="1"/>
          </p:nvPr>
        </p:nvSpPr>
        <p:spPr>
          <a:xfrm>
            <a:off x="259882" y="1172415"/>
            <a:ext cx="7817318" cy="5162894"/>
          </a:xfrm>
        </p:spPr>
        <p:txBody>
          <a:bodyPr>
            <a:normAutofit/>
          </a:bodyPr>
          <a:lstStyle/>
          <a:p>
            <a:r>
              <a:rPr lang="en-CA" dirty="0"/>
              <a:t>Vibronic model only provides linear coupling terms</a:t>
            </a:r>
          </a:p>
          <a:p>
            <a:endParaRPr lang="en-CA" dirty="0"/>
          </a:p>
          <a:p>
            <a:r>
              <a:rPr lang="en-CA" dirty="0"/>
              <a:t>TD-DFT is single reference in nature</a:t>
            </a:r>
          </a:p>
          <a:p>
            <a:pPr lvl="1"/>
            <a:r>
              <a:rPr lang="en-CA" dirty="0"/>
              <a:t>Transition metal spectra requires multireference calculations</a:t>
            </a:r>
          </a:p>
          <a:p>
            <a:pPr lvl="1"/>
            <a:endParaRPr lang="en-CA" dirty="0"/>
          </a:p>
          <a:p>
            <a:r>
              <a:rPr lang="en-CA" dirty="0"/>
              <a:t>Models not sufficient for VECC to calculate statistical mechanics properties</a:t>
            </a:r>
          </a:p>
          <a:p>
            <a:endParaRPr lang="en-CA" dirty="0"/>
          </a:p>
          <a:p>
            <a:r>
              <a:rPr lang="en-CA" dirty="0"/>
              <a:t>Protocol uses Gaussian 16 package</a:t>
            </a:r>
          </a:p>
          <a:p>
            <a:endParaRPr lang="en-CA" dirty="0"/>
          </a:p>
          <a:p>
            <a:pPr marL="0" indent="0">
              <a:buNone/>
            </a:pPr>
            <a:endParaRPr lang="en-CA" dirty="0"/>
          </a:p>
        </p:txBody>
      </p:sp>
      <p:sp>
        <p:nvSpPr>
          <p:cNvPr id="5" name="Slide Number Placeholder 4">
            <a:extLst>
              <a:ext uri="{FF2B5EF4-FFF2-40B4-BE49-F238E27FC236}">
                <a16:creationId xmlns:a16="http://schemas.microsoft.com/office/drawing/2014/main" id="{BF9B4791-113D-A304-FD57-DBFD100C2E4A}"/>
              </a:ext>
            </a:extLst>
          </p:cNvPr>
          <p:cNvSpPr>
            <a:spLocks noGrp="1"/>
          </p:cNvSpPr>
          <p:nvPr>
            <p:ph type="sldNum" sz="quarter" idx="12"/>
          </p:nvPr>
        </p:nvSpPr>
        <p:spPr/>
        <p:txBody>
          <a:bodyPr/>
          <a:lstStyle/>
          <a:p>
            <a:r>
              <a:rPr lang="en-US"/>
              <a:t>PAGE  </a:t>
            </a:r>
            <a:fld id="{93005692-73BE-493E-93AB-ECD6027A7652}" type="slidenum">
              <a:rPr lang="en-US" smtClean="0"/>
              <a:pPr/>
              <a:t>40</a:t>
            </a:fld>
            <a:endParaRPr lang="en-US" dirty="0"/>
          </a:p>
        </p:txBody>
      </p:sp>
      <p:sp>
        <p:nvSpPr>
          <p:cNvPr id="8" name="Oval 7">
            <a:extLst>
              <a:ext uri="{FF2B5EF4-FFF2-40B4-BE49-F238E27FC236}">
                <a16:creationId xmlns:a16="http://schemas.microsoft.com/office/drawing/2014/main" id="{873E57A4-F043-9DA8-B966-98500FE68856}"/>
              </a:ext>
            </a:extLst>
          </p:cNvPr>
          <p:cNvSpPr/>
          <p:nvPr/>
        </p:nvSpPr>
        <p:spPr>
          <a:xfrm>
            <a:off x="11054585" y="58257"/>
            <a:ext cx="1062475" cy="106247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t>Santoro Protocol</a:t>
            </a:r>
          </a:p>
        </p:txBody>
      </p:sp>
      <p:graphicFrame>
        <p:nvGraphicFramePr>
          <p:cNvPr id="22" name="Chart 21">
            <a:extLst>
              <a:ext uri="{FF2B5EF4-FFF2-40B4-BE49-F238E27FC236}">
                <a16:creationId xmlns:a16="http://schemas.microsoft.com/office/drawing/2014/main" id="{5C8D965C-1FD2-4F69-E6AE-5F3A38D5006B}"/>
              </a:ext>
            </a:extLst>
          </p:cNvPr>
          <p:cNvGraphicFramePr>
            <a:graphicFrameLocks noGrp="1"/>
          </p:cNvGraphicFramePr>
          <p:nvPr>
            <p:extLst>
              <p:ext uri="{D42A27DB-BD31-4B8C-83A1-F6EECF244321}">
                <p14:modId xmlns:p14="http://schemas.microsoft.com/office/powerpoint/2010/main" val="4231870319"/>
              </p:ext>
            </p:extLst>
          </p:nvPr>
        </p:nvGraphicFramePr>
        <p:xfrm>
          <a:off x="7652489" y="3128061"/>
          <a:ext cx="4722391" cy="3092178"/>
        </p:xfrm>
        <a:graphic>
          <a:graphicData uri="http://schemas.openxmlformats.org/drawingml/2006/chart">
            <c:chart xmlns:c="http://schemas.openxmlformats.org/drawingml/2006/chart" xmlns:r="http://schemas.openxmlformats.org/officeDocument/2006/relationships" r:id="rId7"/>
          </a:graphicData>
        </a:graphic>
      </p:graphicFrame>
      <p:sp>
        <p:nvSpPr>
          <p:cNvPr id="24" name="Footer Placeholder 3">
            <a:extLst>
              <a:ext uri="{FF2B5EF4-FFF2-40B4-BE49-F238E27FC236}">
                <a16:creationId xmlns:a16="http://schemas.microsoft.com/office/drawing/2014/main" id="{3025D748-0AF7-914D-1DB2-09436CFF8ACE}"/>
              </a:ext>
            </a:extLst>
          </p:cNvPr>
          <p:cNvSpPr>
            <a:spLocks noGrp="1"/>
          </p:cNvSpPr>
          <p:nvPr>
            <p:ph type="ftr" sz="quarter" idx="11"/>
          </p:nvPr>
        </p:nvSpPr>
        <p:spPr>
          <a:xfrm>
            <a:off x="259882" y="6335309"/>
            <a:ext cx="5226517" cy="250337"/>
          </a:xfrm>
        </p:spPr>
        <p:txBody>
          <a:bodyPr/>
          <a:lstStyle/>
          <a:p>
            <a:r>
              <a:rPr lang="en-US" dirty="0"/>
              <a:t>CHEM 794 Seminar</a:t>
            </a:r>
          </a:p>
        </p:txBody>
      </p:sp>
    </p:spTree>
    <p:extLst>
      <p:ext uri="{BB962C8B-B14F-4D97-AF65-F5344CB8AC3E}">
        <p14:creationId xmlns:p14="http://schemas.microsoft.com/office/powerpoint/2010/main" val="2024795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C0DD8-B70D-6C1E-F16E-BEF4321BC727}"/>
              </a:ext>
            </a:extLst>
          </p:cNvPr>
          <p:cNvSpPr>
            <a:spLocks noGrp="1"/>
          </p:cNvSpPr>
          <p:nvPr>
            <p:ph type="title"/>
          </p:nvPr>
        </p:nvSpPr>
        <p:spPr/>
        <p:txBody>
          <a:bodyPr>
            <a:normAutofit/>
          </a:bodyPr>
          <a:lstStyle/>
          <a:p>
            <a:r>
              <a:rPr lang="en-CA" b="0" dirty="0">
                <a:latin typeface="Gill Sans MT" panose="020B0502020104020203" pitchFamily="34" charset="0"/>
              </a:rPr>
              <a:t>Software and Hardware Limitations</a:t>
            </a:r>
            <a:endParaRPr lang="en-CA" dirty="0"/>
          </a:p>
        </p:txBody>
      </p:sp>
      <p:sp>
        <p:nvSpPr>
          <p:cNvPr id="3" name="Content Placeholder 2">
            <a:extLst>
              <a:ext uri="{FF2B5EF4-FFF2-40B4-BE49-F238E27FC236}">
                <a16:creationId xmlns:a16="http://schemas.microsoft.com/office/drawing/2014/main" id="{F2129C1D-AC3D-0118-3FE1-65DFD4D39977}"/>
              </a:ext>
            </a:extLst>
          </p:cNvPr>
          <p:cNvSpPr>
            <a:spLocks noGrp="1"/>
          </p:cNvSpPr>
          <p:nvPr>
            <p:ph idx="1"/>
          </p:nvPr>
        </p:nvSpPr>
        <p:spPr>
          <a:xfrm>
            <a:off x="259882" y="762549"/>
            <a:ext cx="11569729" cy="5004984"/>
          </a:xfrm>
        </p:spPr>
        <p:txBody>
          <a:bodyPr>
            <a:normAutofit/>
          </a:bodyPr>
          <a:lstStyle/>
          <a:p>
            <a:pPr marL="457200" lvl="1" indent="0">
              <a:buNone/>
            </a:pPr>
            <a:endParaRPr lang="en-CA" dirty="0"/>
          </a:p>
          <a:p>
            <a:r>
              <a:rPr lang="en-CA" dirty="0"/>
              <a:t>Gaussian 16 software availability on </a:t>
            </a:r>
            <a:r>
              <a:rPr lang="en-CA" dirty="0" err="1"/>
              <a:t>ComputeCanada</a:t>
            </a:r>
            <a:r>
              <a:rPr lang="en-CA" dirty="0"/>
              <a:t> server</a:t>
            </a:r>
          </a:p>
          <a:p>
            <a:pPr lvl="1"/>
            <a:r>
              <a:rPr lang="en-CA" dirty="0"/>
              <a:t>Nooijen group is banned by Gaussian!</a:t>
            </a:r>
          </a:p>
          <a:p>
            <a:pPr lvl="1"/>
            <a:endParaRPr lang="en-CA" dirty="0"/>
          </a:p>
          <a:p>
            <a:r>
              <a:rPr lang="en-CA" dirty="0"/>
              <a:t>Memory limitations also restrict computations on </a:t>
            </a:r>
            <a:r>
              <a:rPr lang="en-CA" dirty="0" err="1"/>
              <a:t>nlogn</a:t>
            </a:r>
            <a:r>
              <a:rPr lang="en-CA" dirty="0"/>
              <a:t> server</a:t>
            </a:r>
          </a:p>
          <a:p>
            <a:pPr lvl="1"/>
            <a:r>
              <a:rPr lang="en-CA" dirty="0"/>
              <a:t>Parallelized computation for vibronic models often required</a:t>
            </a:r>
          </a:p>
          <a:p>
            <a:pPr lvl="1"/>
            <a:endParaRPr lang="en-CA" dirty="0"/>
          </a:p>
        </p:txBody>
      </p:sp>
      <p:sp>
        <p:nvSpPr>
          <p:cNvPr id="5" name="Slide Number Placeholder 4">
            <a:extLst>
              <a:ext uri="{FF2B5EF4-FFF2-40B4-BE49-F238E27FC236}">
                <a16:creationId xmlns:a16="http://schemas.microsoft.com/office/drawing/2014/main" id="{BF9B4791-113D-A304-FD57-DBFD100C2E4A}"/>
              </a:ext>
            </a:extLst>
          </p:cNvPr>
          <p:cNvSpPr>
            <a:spLocks noGrp="1"/>
          </p:cNvSpPr>
          <p:nvPr>
            <p:ph type="sldNum" sz="quarter" idx="12"/>
          </p:nvPr>
        </p:nvSpPr>
        <p:spPr/>
        <p:txBody>
          <a:bodyPr/>
          <a:lstStyle/>
          <a:p>
            <a:r>
              <a:rPr lang="en-US"/>
              <a:t>PAGE  </a:t>
            </a:r>
            <a:fld id="{93005692-73BE-493E-93AB-ECD6027A7652}" type="slidenum">
              <a:rPr lang="en-US" smtClean="0"/>
              <a:pPr/>
              <a:t>41</a:t>
            </a:fld>
            <a:endParaRPr lang="en-US" dirty="0"/>
          </a:p>
        </p:txBody>
      </p:sp>
      <p:sp>
        <p:nvSpPr>
          <p:cNvPr id="8" name="Oval 7">
            <a:extLst>
              <a:ext uri="{FF2B5EF4-FFF2-40B4-BE49-F238E27FC236}">
                <a16:creationId xmlns:a16="http://schemas.microsoft.com/office/drawing/2014/main" id="{873E57A4-F043-9DA8-B966-98500FE68856}"/>
              </a:ext>
            </a:extLst>
          </p:cNvPr>
          <p:cNvSpPr/>
          <p:nvPr/>
        </p:nvSpPr>
        <p:spPr>
          <a:xfrm>
            <a:off x="11054585" y="424169"/>
            <a:ext cx="1062475" cy="106247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t>Santoro Protocol</a:t>
            </a:r>
          </a:p>
        </p:txBody>
      </p:sp>
      <p:pic>
        <p:nvPicPr>
          <p:cNvPr id="18" name="Picture 17" descr="A picture containing chart&#10;&#10;Description automatically generated">
            <a:extLst>
              <a:ext uri="{FF2B5EF4-FFF2-40B4-BE49-F238E27FC236}">
                <a16:creationId xmlns:a16="http://schemas.microsoft.com/office/drawing/2014/main" id="{B17490AE-17B8-2355-F564-06AD61958497}"/>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5040" t="18786" r="24750" b="8647"/>
          <a:stretch/>
        </p:blipFill>
        <p:spPr>
          <a:xfrm>
            <a:off x="9381640" y="3095724"/>
            <a:ext cx="1801692" cy="1782810"/>
          </a:xfrm>
          <a:prstGeom prst="rect">
            <a:avLst/>
          </a:prstGeom>
        </p:spPr>
      </p:pic>
      <p:sp>
        <p:nvSpPr>
          <p:cNvPr id="20" name="TextBox 19">
            <a:extLst>
              <a:ext uri="{FF2B5EF4-FFF2-40B4-BE49-F238E27FC236}">
                <a16:creationId xmlns:a16="http://schemas.microsoft.com/office/drawing/2014/main" id="{DB5E57C7-2578-3DDA-FC26-C05B1001A47F}"/>
              </a:ext>
            </a:extLst>
          </p:cNvPr>
          <p:cNvSpPr txBox="1"/>
          <p:nvPr/>
        </p:nvSpPr>
        <p:spPr>
          <a:xfrm>
            <a:off x="259881" y="4795724"/>
            <a:ext cx="8362571" cy="461665"/>
          </a:xfrm>
          <a:prstGeom prst="rect">
            <a:avLst/>
          </a:prstGeom>
          <a:noFill/>
        </p:spPr>
        <p:txBody>
          <a:bodyPr wrap="square">
            <a:spAutoFit/>
          </a:bodyPr>
          <a:lstStyle/>
          <a:p>
            <a:r>
              <a:rPr lang="en-CA" sz="2400" b="1" dirty="0">
                <a:solidFill>
                  <a:srgbClr val="7030A0"/>
                </a:solidFill>
              </a:rPr>
              <a:t>Takeaway</a:t>
            </a:r>
            <a:r>
              <a:rPr lang="en-CA" sz="2400" dirty="0">
                <a:solidFill>
                  <a:srgbClr val="7030A0"/>
                </a:solidFill>
              </a:rPr>
              <a:t>: Pivot towards new diabatization scheme?</a:t>
            </a:r>
          </a:p>
        </p:txBody>
      </p:sp>
      <p:pic>
        <p:nvPicPr>
          <p:cNvPr id="26" name="Picture 25">
            <a:extLst>
              <a:ext uri="{FF2B5EF4-FFF2-40B4-BE49-F238E27FC236}">
                <a16:creationId xmlns:a16="http://schemas.microsoft.com/office/drawing/2014/main" id="{1C7012FC-D53E-3978-1BF1-0ED09AEAFA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6845" y="5026557"/>
            <a:ext cx="3278373" cy="1068894"/>
          </a:xfrm>
          <a:prstGeom prst="rect">
            <a:avLst/>
          </a:prstGeom>
        </p:spPr>
      </p:pic>
      <p:pic>
        <p:nvPicPr>
          <p:cNvPr id="27" name="Picture 26">
            <a:extLst>
              <a:ext uri="{FF2B5EF4-FFF2-40B4-BE49-F238E27FC236}">
                <a16:creationId xmlns:a16="http://schemas.microsoft.com/office/drawing/2014/main" id="{3B8C1E5E-F4D9-6A33-D6A9-60A437E237CD}"/>
              </a:ext>
            </a:extLst>
          </p:cNvPr>
          <p:cNvPicPr>
            <a:picLocks noChangeAspect="1"/>
          </p:cNvPicPr>
          <p:nvPr/>
        </p:nvPicPr>
        <p:blipFill>
          <a:blip r:embed="rId5"/>
          <a:stretch>
            <a:fillRect/>
          </a:stretch>
        </p:blipFill>
        <p:spPr>
          <a:xfrm>
            <a:off x="9287491" y="826140"/>
            <a:ext cx="1578278" cy="2044732"/>
          </a:xfrm>
          <a:prstGeom prst="rect">
            <a:avLst/>
          </a:prstGeom>
        </p:spPr>
      </p:pic>
      <p:sp>
        <p:nvSpPr>
          <p:cNvPr id="30" name="Footer Placeholder 3">
            <a:extLst>
              <a:ext uri="{FF2B5EF4-FFF2-40B4-BE49-F238E27FC236}">
                <a16:creationId xmlns:a16="http://schemas.microsoft.com/office/drawing/2014/main" id="{CF1925E7-5576-D71E-6680-6207997A77B9}"/>
              </a:ext>
            </a:extLst>
          </p:cNvPr>
          <p:cNvSpPr>
            <a:spLocks noGrp="1"/>
          </p:cNvSpPr>
          <p:nvPr>
            <p:ph type="ftr" sz="quarter" idx="11"/>
          </p:nvPr>
        </p:nvSpPr>
        <p:spPr>
          <a:xfrm>
            <a:off x="259882" y="6335309"/>
            <a:ext cx="5226517" cy="250337"/>
          </a:xfrm>
        </p:spPr>
        <p:txBody>
          <a:bodyPr/>
          <a:lstStyle/>
          <a:p>
            <a:r>
              <a:rPr lang="en-US" dirty="0"/>
              <a:t>CHEM 794 Seminar</a:t>
            </a:r>
          </a:p>
        </p:txBody>
      </p:sp>
    </p:spTree>
    <p:extLst>
      <p:ext uri="{BB962C8B-B14F-4D97-AF65-F5344CB8AC3E}">
        <p14:creationId xmlns:p14="http://schemas.microsoft.com/office/powerpoint/2010/main" val="2669417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9E085E7B-31D0-1E03-CFA8-AA1434B3E5CB}"/>
              </a:ext>
            </a:extLst>
          </p:cNvPr>
          <p:cNvSpPr/>
          <p:nvPr/>
        </p:nvSpPr>
        <p:spPr>
          <a:xfrm>
            <a:off x="6820065" y="2077969"/>
            <a:ext cx="1748143" cy="308210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CA" dirty="0"/>
          </a:p>
        </p:txBody>
      </p:sp>
      <p:sp>
        <p:nvSpPr>
          <p:cNvPr id="4" name="Rectangle: Rounded Corners 3">
            <a:extLst>
              <a:ext uri="{FF2B5EF4-FFF2-40B4-BE49-F238E27FC236}">
                <a16:creationId xmlns:a16="http://schemas.microsoft.com/office/drawing/2014/main" id="{AEBF7988-E324-33AB-4807-B69961BBC0B8}"/>
              </a:ext>
            </a:extLst>
          </p:cNvPr>
          <p:cNvSpPr/>
          <p:nvPr/>
        </p:nvSpPr>
        <p:spPr>
          <a:xfrm>
            <a:off x="3815410" y="2079448"/>
            <a:ext cx="1748143" cy="308210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CA"/>
          </a:p>
        </p:txBody>
      </p:sp>
      <p:sp>
        <p:nvSpPr>
          <p:cNvPr id="3" name="Slide Number Placeholder 2">
            <a:extLst>
              <a:ext uri="{FF2B5EF4-FFF2-40B4-BE49-F238E27FC236}">
                <a16:creationId xmlns:a16="http://schemas.microsoft.com/office/drawing/2014/main" id="{8169BD5C-3E40-14E1-BDFB-BB6CB0CAF47D}"/>
              </a:ext>
            </a:extLst>
          </p:cNvPr>
          <p:cNvSpPr>
            <a:spLocks noGrp="1"/>
          </p:cNvSpPr>
          <p:nvPr>
            <p:ph type="sldNum" sz="quarter" idx="12"/>
          </p:nvPr>
        </p:nvSpPr>
        <p:spPr>
          <a:xfrm>
            <a:off x="5584417" y="6423892"/>
            <a:ext cx="1016000" cy="250337"/>
          </a:xfrm>
        </p:spPr>
        <p:txBody>
          <a:bodyPr/>
          <a:lstStyle/>
          <a:p>
            <a:r>
              <a:rPr lang="en-US" dirty="0"/>
              <a:t>PAGE  </a:t>
            </a:r>
            <a:fld id="{93005692-73BE-493E-93AB-ECD6027A7652}" type="slidenum">
              <a:rPr lang="en-US" smtClean="0"/>
              <a:pPr/>
              <a:t>42</a:t>
            </a:fld>
            <a:endParaRPr lang="en-US" dirty="0"/>
          </a:p>
        </p:txBody>
      </p:sp>
      <p:pic>
        <p:nvPicPr>
          <p:cNvPr id="6" name="Picture 10" descr="Marcel Nooijen">
            <a:extLst>
              <a:ext uri="{FF2B5EF4-FFF2-40B4-BE49-F238E27FC236}">
                <a16:creationId xmlns:a16="http://schemas.microsoft.com/office/drawing/2014/main" id="{9362F3B4-B0A0-F793-8803-7E1EE0707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895" y="2959805"/>
            <a:ext cx="928262" cy="13122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8C8FD1B-BFF0-3028-5331-3B13526BC0A7}"/>
              </a:ext>
            </a:extLst>
          </p:cNvPr>
          <p:cNvPicPr>
            <a:picLocks noChangeAspect="1"/>
          </p:cNvPicPr>
          <p:nvPr/>
        </p:nvPicPr>
        <p:blipFill>
          <a:blip r:embed="rId4"/>
          <a:stretch>
            <a:fillRect/>
          </a:stretch>
        </p:blipFill>
        <p:spPr>
          <a:xfrm>
            <a:off x="9380514" y="1780342"/>
            <a:ext cx="1762656" cy="1089130"/>
          </a:xfrm>
          <a:prstGeom prst="rect">
            <a:avLst/>
          </a:prstGeom>
        </p:spPr>
      </p:pic>
      <p:grpSp>
        <p:nvGrpSpPr>
          <p:cNvPr id="15" name="Group 14">
            <a:extLst>
              <a:ext uri="{FF2B5EF4-FFF2-40B4-BE49-F238E27FC236}">
                <a16:creationId xmlns:a16="http://schemas.microsoft.com/office/drawing/2014/main" id="{7477D76E-FB6B-28D2-441A-C3ED5E3543CA}"/>
              </a:ext>
            </a:extLst>
          </p:cNvPr>
          <p:cNvGrpSpPr/>
          <p:nvPr/>
        </p:nvGrpSpPr>
        <p:grpSpPr>
          <a:xfrm>
            <a:off x="1242391" y="1648782"/>
            <a:ext cx="1996122" cy="1042961"/>
            <a:chOff x="1042137" y="774591"/>
            <a:chExt cx="2549680" cy="1332191"/>
          </a:xfrm>
        </p:grpSpPr>
        <p:sp>
          <p:nvSpPr>
            <p:cNvPr id="16" name="Rectangle: Rounded Corners 15">
              <a:extLst>
                <a:ext uri="{FF2B5EF4-FFF2-40B4-BE49-F238E27FC236}">
                  <a16:creationId xmlns:a16="http://schemas.microsoft.com/office/drawing/2014/main" id="{D1ED75F4-573C-E36A-BB19-1F9F52379FA7}"/>
                </a:ext>
              </a:extLst>
            </p:cNvPr>
            <p:cNvSpPr/>
            <p:nvPr/>
          </p:nvSpPr>
          <p:spPr>
            <a:xfrm>
              <a:off x="1042137" y="774591"/>
              <a:ext cx="2549680" cy="1332191"/>
            </a:xfrm>
            <a:prstGeom prst="roundRect">
              <a:avLst>
                <a:gd name="adj" fmla="val 5445"/>
              </a:avLst>
            </a:prstGeom>
            <a:solidFill>
              <a:srgbClr val="8080CC"/>
            </a:solidFill>
            <a:ln>
              <a:noFill/>
            </a:ln>
            <a:effectLst>
              <a:outerShdw blurRad="177800" dist="38100" dir="8100000" algn="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16" descr="A picture containing chart&#10;&#10;Description automatically generated">
              <a:extLst>
                <a:ext uri="{FF2B5EF4-FFF2-40B4-BE49-F238E27FC236}">
                  <a16:creationId xmlns:a16="http://schemas.microsoft.com/office/drawing/2014/main" id="{40195B9E-63DA-2EFA-5954-1410029B8A81}"/>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30571" t="7325" r="29730" b="18828"/>
            <a:stretch/>
          </p:blipFill>
          <p:spPr>
            <a:xfrm rot="6300000">
              <a:off x="1921879" y="984681"/>
              <a:ext cx="399783" cy="383648"/>
            </a:xfrm>
            <a:prstGeom prst="rect">
              <a:avLst/>
            </a:prstGeom>
          </p:spPr>
        </p:pic>
        <p:pic>
          <p:nvPicPr>
            <p:cNvPr id="18" name="Picture 17" descr="Icon&#10;&#10;Description automatically generated with low confidence">
              <a:extLst>
                <a:ext uri="{FF2B5EF4-FFF2-40B4-BE49-F238E27FC236}">
                  <a16:creationId xmlns:a16="http://schemas.microsoft.com/office/drawing/2014/main" id="{DBD9D97A-AD5B-167D-D954-9A96C11AE26F}"/>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24019" t="2018" r="21065" b="25882"/>
            <a:stretch/>
          </p:blipFill>
          <p:spPr>
            <a:xfrm>
              <a:off x="1351069" y="988844"/>
              <a:ext cx="449880" cy="304716"/>
            </a:xfrm>
            <a:prstGeom prst="rect">
              <a:avLst/>
            </a:prstGeom>
          </p:spPr>
        </p:pic>
        <p:pic>
          <p:nvPicPr>
            <p:cNvPr id="19" name="Picture 18" descr="A picture containing icon&#10;&#10;Description automatically generated">
              <a:extLst>
                <a:ext uri="{FF2B5EF4-FFF2-40B4-BE49-F238E27FC236}">
                  <a16:creationId xmlns:a16="http://schemas.microsoft.com/office/drawing/2014/main" id="{C7E930B6-98D1-6176-AAAA-55D565EEFB5F}"/>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l="24889" t="-1" r="25037" b="3196"/>
            <a:stretch/>
          </p:blipFill>
          <p:spPr>
            <a:xfrm rot="3928480" flipV="1">
              <a:off x="1832985" y="1572579"/>
              <a:ext cx="465143" cy="427898"/>
            </a:xfrm>
            <a:prstGeom prst="rect">
              <a:avLst/>
            </a:prstGeom>
          </p:spPr>
        </p:pic>
        <p:pic>
          <p:nvPicPr>
            <p:cNvPr id="20" name="Picture 19" descr="A picture containing accessory&#10;&#10;Description automatically generated">
              <a:extLst>
                <a:ext uri="{FF2B5EF4-FFF2-40B4-BE49-F238E27FC236}">
                  <a16:creationId xmlns:a16="http://schemas.microsoft.com/office/drawing/2014/main" id="{30B08CA7-364F-3008-5CA4-5F6DFEA44F2E}"/>
                </a:ext>
              </a:extLst>
            </p:cNvPr>
            <p:cNvPicPr>
              <a:picLocks noChangeAspect="1"/>
            </p:cNvPicPr>
            <p:nvPr/>
          </p:nvPicPr>
          <p:blipFill rotWithShape="1">
            <a:blip r:embed="rId8" cstate="hqprint">
              <a:extLst>
                <a:ext uri="{28A0092B-C50C-407E-A947-70E740481C1C}">
                  <a14:useLocalDpi xmlns:a14="http://schemas.microsoft.com/office/drawing/2010/main" val="0"/>
                </a:ext>
              </a:extLst>
            </a:blip>
            <a:srcRect l="30460" t="17161" r="30102" b="14463"/>
            <a:stretch/>
          </p:blipFill>
          <p:spPr>
            <a:xfrm>
              <a:off x="2656445" y="1293560"/>
              <a:ext cx="837929" cy="749467"/>
            </a:xfrm>
            <a:prstGeom prst="rect">
              <a:avLst/>
            </a:prstGeom>
          </p:spPr>
        </p:pic>
        <p:pic>
          <p:nvPicPr>
            <p:cNvPr id="21" name="Picture 20" descr="A picture containing metal&#10;&#10;Description automatically generated">
              <a:extLst>
                <a:ext uri="{FF2B5EF4-FFF2-40B4-BE49-F238E27FC236}">
                  <a16:creationId xmlns:a16="http://schemas.microsoft.com/office/drawing/2014/main" id="{4D1FDDB9-938F-1ADD-1769-404C61DD16EE}"/>
                </a:ext>
              </a:extLst>
            </p:cNvPr>
            <p:cNvPicPr>
              <a:picLocks noChangeAspect="1"/>
            </p:cNvPicPr>
            <p:nvPr/>
          </p:nvPicPr>
          <p:blipFill rotWithShape="1">
            <a:blip r:embed="rId9" cstate="hqprint">
              <a:extLst>
                <a:ext uri="{28A0092B-C50C-407E-A947-70E740481C1C}">
                  <a14:useLocalDpi xmlns:a14="http://schemas.microsoft.com/office/drawing/2010/main" val="0"/>
                </a:ext>
              </a:extLst>
            </a:blip>
            <a:srcRect l="29390" t="5927" r="29945" b="16341"/>
            <a:stretch/>
          </p:blipFill>
          <p:spPr>
            <a:xfrm rot="1800000">
              <a:off x="1148902" y="1356902"/>
              <a:ext cx="640873" cy="631996"/>
            </a:xfrm>
            <a:prstGeom prst="rect">
              <a:avLst/>
            </a:prstGeom>
          </p:spPr>
        </p:pic>
        <p:pic>
          <p:nvPicPr>
            <p:cNvPr id="22" name="Picture 21" descr="A picture containing outdoor object, device&#10;&#10;Description automatically generated">
              <a:extLst>
                <a:ext uri="{FF2B5EF4-FFF2-40B4-BE49-F238E27FC236}">
                  <a16:creationId xmlns:a16="http://schemas.microsoft.com/office/drawing/2014/main" id="{C51AED03-F24B-D0F5-CF72-007961CA4E72}"/>
                </a:ext>
              </a:extLst>
            </p:cNvPr>
            <p:cNvPicPr>
              <a:picLocks noChangeAspect="1"/>
            </p:cNvPicPr>
            <p:nvPr/>
          </p:nvPicPr>
          <p:blipFill rotWithShape="1">
            <a:blip r:embed="rId10" cstate="hqprint">
              <a:extLst>
                <a:ext uri="{28A0092B-C50C-407E-A947-70E740481C1C}">
                  <a14:useLocalDpi xmlns:a14="http://schemas.microsoft.com/office/drawing/2010/main" val="0"/>
                </a:ext>
              </a:extLst>
            </a:blip>
            <a:srcRect l="27924" t="14982" r="26019" b="20219"/>
            <a:stretch/>
          </p:blipFill>
          <p:spPr>
            <a:xfrm rot="20700000">
              <a:off x="2968284" y="921450"/>
              <a:ext cx="381155" cy="276656"/>
            </a:xfrm>
            <a:prstGeom prst="rect">
              <a:avLst/>
            </a:prstGeom>
          </p:spPr>
        </p:pic>
        <p:pic>
          <p:nvPicPr>
            <p:cNvPr id="23" name="Picture 22" descr="A group of light bulbs&#10;&#10;Description automatically generated with low confidence">
              <a:extLst>
                <a:ext uri="{FF2B5EF4-FFF2-40B4-BE49-F238E27FC236}">
                  <a16:creationId xmlns:a16="http://schemas.microsoft.com/office/drawing/2014/main" id="{E4FD0AB4-4631-E2CA-DE06-128FEBB1EC8C}"/>
                </a:ext>
              </a:extLst>
            </p:cNvPr>
            <p:cNvPicPr>
              <a:picLocks noChangeAspect="1"/>
            </p:cNvPicPr>
            <p:nvPr/>
          </p:nvPicPr>
          <p:blipFill rotWithShape="1">
            <a:blip r:embed="rId11" cstate="hqprint">
              <a:extLst>
                <a:ext uri="{28A0092B-C50C-407E-A947-70E740481C1C}">
                  <a14:useLocalDpi xmlns:a14="http://schemas.microsoft.com/office/drawing/2010/main" val="0"/>
                </a:ext>
              </a:extLst>
            </a:blip>
            <a:srcRect l="28090" t="5927" r="33779" b="21931"/>
            <a:stretch/>
          </p:blipFill>
          <p:spPr>
            <a:xfrm rot="21343078">
              <a:off x="2343382" y="1118444"/>
              <a:ext cx="528511" cy="515855"/>
            </a:xfrm>
            <a:prstGeom prst="rect">
              <a:avLst/>
            </a:prstGeom>
          </p:spPr>
        </p:pic>
      </p:grpSp>
      <p:sp>
        <p:nvSpPr>
          <p:cNvPr id="24" name="Title 1">
            <a:extLst>
              <a:ext uri="{FF2B5EF4-FFF2-40B4-BE49-F238E27FC236}">
                <a16:creationId xmlns:a16="http://schemas.microsoft.com/office/drawing/2014/main" id="{BF406D39-9F7D-D783-E9C5-7E1D2E104E20}"/>
              </a:ext>
            </a:extLst>
          </p:cNvPr>
          <p:cNvSpPr txBox="1">
            <a:spLocks/>
          </p:cNvSpPr>
          <p:nvPr/>
        </p:nvSpPr>
        <p:spPr>
          <a:xfrm>
            <a:off x="259883" y="434108"/>
            <a:ext cx="11569729" cy="895927"/>
          </a:xfrm>
          <a:prstGeom prst="rect">
            <a:avLst/>
          </a:prstGeom>
        </p:spPr>
        <p:txBody>
          <a:bodyPr/>
          <a:lstStyle>
            <a:lvl1pPr algn="l" defTabSz="914400" rtl="0" eaLnBrk="1" latinLnBrk="0" hangingPunct="1">
              <a:lnSpc>
                <a:spcPct val="85000"/>
              </a:lnSpc>
              <a:spcBef>
                <a:spcPct val="0"/>
              </a:spcBef>
              <a:buNone/>
              <a:defRPr sz="3600" b="1" kern="1200" spc="50" baseline="0">
                <a:solidFill>
                  <a:schemeClr val="tx1"/>
                </a:solidFill>
                <a:latin typeface="+mj-lt"/>
                <a:ea typeface="+mj-ea"/>
                <a:cs typeface="+mj-cs"/>
              </a:defRPr>
            </a:lvl1pPr>
          </a:lstStyle>
          <a:p>
            <a:r>
              <a:rPr lang="en-CA" b="0" dirty="0">
                <a:latin typeface="Gill Sans MT" panose="020B0502020104020203" pitchFamily="34" charset="0"/>
              </a:rPr>
              <a:t>Vibronic Model Alternative Protocols</a:t>
            </a:r>
          </a:p>
        </p:txBody>
      </p:sp>
      <p:sp>
        <p:nvSpPr>
          <p:cNvPr id="26" name="Oval 25">
            <a:extLst>
              <a:ext uri="{FF2B5EF4-FFF2-40B4-BE49-F238E27FC236}">
                <a16:creationId xmlns:a16="http://schemas.microsoft.com/office/drawing/2014/main" id="{09A5DC26-A2C8-13C1-92AD-D90DFD176341}"/>
              </a:ext>
            </a:extLst>
          </p:cNvPr>
          <p:cNvSpPr/>
          <p:nvPr/>
        </p:nvSpPr>
        <p:spPr>
          <a:xfrm>
            <a:off x="1595162" y="2972665"/>
            <a:ext cx="1295672" cy="129567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CA" sz="1500" dirty="0"/>
              <a:t>Input</a:t>
            </a:r>
          </a:p>
          <a:p>
            <a:pPr algn="ctr"/>
            <a:r>
              <a:rPr lang="en-CA" sz="1500" dirty="0"/>
              <a:t>System</a:t>
            </a:r>
          </a:p>
        </p:txBody>
      </p:sp>
      <p:sp>
        <p:nvSpPr>
          <p:cNvPr id="29" name="Oval 28">
            <a:extLst>
              <a:ext uri="{FF2B5EF4-FFF2-40B4-BE49-F238E27FC236}">
                <a16:creationId xmlns:a16="http://schemas.microsoft.com/office/drawing/2014/main" id="{3242C218-89D4-5C42-28A7-EB235A64DC36}"/>
              </a:ext>
            </a:extLst>
          </p:cNvPr>
          <p:cNvSpPr/>
          <p:nvPr/>
        </p:nvSpPr>
        <p:spPr>
          <a:xfrm>
            <a:off x="9614006" y="2977818"/>
            <a:ext cx="1295672" cy="129567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CA" sz="1500" dirty="0"/>
              <a:t>Vibronic</a:t>
            </a:r>
          </a:p>
          <a:p>
            <a:pPr algn="ctr"/>
            <a:r>
              <a:rPr lang="en-CA" sz="1500" dirty="0"/>
              <a:t>Spectra</a:t>
            </a:r>
          </a:p>
        </p:txBody>
      </p:sp>
      <p:cxnSp>
        <p:nvCxnSpPr>
          <p:cNvPr id="84" name="Straight Arrow Connector 83">
            <a:extLst>
              <a:ext uri="{FF2B5EF4-FFF2-40B4-BE49-F238E27FC236}">
                <a16:creationId xmlns:a16="http://schemas.microsoft.com/office/drawing/2014/main" id="{023B512F-F200-0EDB-58E0-8B2A16DC11D3}"/>
              </a:ext>
            </a:extLst>
          </p:cNvPr>
          <p:cNvCxnSpPr>
            <a:cxnSpLocks/>
            <a:stCxn id="26" idx="6"/>
            <a:endCxn id="4" idx="1"/>
          </p:cNvCxnSpPr>
          <p:nvPr/>
        </p:nvCxnSpPr>
        <p:spPr>
          <a:xfrm>
            <a:off x="2890834" y="3620501"/>
            <a:ext cx="92457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90" name="Picture 2" descr="Picture">
            <a:extLst>
              <a:ext uri="{FF2B5EF4-FFF2-40B4-BE49-F238E27FC236}">
                <a16:creationId xmlns:a16="http://schemas.microsoft.com/office/drawing/2014/main" id="{79293053-DDB1-5B9B-960C-EB507D9660A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63058" y="935912"/>
            <a:ext cx="1052845" cy="1052845"/>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91" name="Picture 90">
            <a:extLst>
              <a:ext uri="{FF2B5EF4-FFF2-40B4-BE49-F238E27FC236}">
                <a16:creationId xmlns:a16="http://schemas.microsoft.com/office/drawing/2014/main" id="{DB6850FE-6352-BC86-565A-646F237540A6}"/>
              </a:ext>
            </a:extLst>
          </p:cNvPr>
          <p:cNvPicPr>
            <a:picLocks noChangeAspect="1"/>
          </p:cNvPicPr>
          <p:nvPr/>
        </p:nvPicPr>
        <p:blipFill>
          <a:blip r:embed="rId13"/>
          <a:stretch>
            <a:fillRect/>
          </a:stretch>
        </p:blipFill>
        <p:spPr>
          <a:xfrm>
            <a:off x="6993421" y="1089876"/>
            <a:ext cx="1327295" cy="798478"/>
          </a:xfrm>
          <a:prstGeom prst="rect">
            <a:avLst/>
          </a:prstGeom>
        </p:spPr>
      </p:pic>
      <p:sp>
        <p:nvSpPr>
          <p:cNvPr id="27" name="Oval 26">
            <a:extLst>
              <a:ext uri="{FF2B5EF4-FFF2-40B4-BE49-F238E27FC236}">
                <a16:creationId xmlns:a16="http://schemas.microsoft.com/office/drawing/2014/main" id="{A7FAD3A7-9C12-7DF1-C435-C0A566CE6921}"/>
              </a:ext>
            </a:extLst>
          </p:cNvPr>
          <p:cNvSpPr/>
          <p:nvPr/>
        </p:nvSpPr>
        <p:spPr>
          <a:xfrm>
            <a:off x="4046603" y="2166160"/>
            <a:ext cx="1295672" cy="129567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500" dirty="0"/>
              <a:t>Santoro Protocol</a:t>
            </a:r>
          </a:p>
        </p:txBody>
      </p:sp>
      <p:sp>
        <p:nvSpPr>
          <p:cNvPr id="30" name="Oval 29">
            <a:extLst>
              <a:ext uri="{FF2B5EF4-FFF2-40B4-BE49-F238E27FC236}">
                <a16:creationId xmlns:a16="http://schemas.microsoft.com/office/drawing/2014/main" id="{987DF175-D505-E65E-C358-FC7C8964BF62}"/>
              </a:ext>
            </a:extLst>
          </p:cNvPr>
          <p:cNvSpPr/>
          <p:nvPr/>
        </p:nvSpPr>
        <p:spPr>
          <a:xfrm>
            <a:off x="7046300" y="2167127"/>
            <a:ext cx="1295672" cy="129567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500" dirty="0"/>
              <a:t>MCTDH</a:t>
            </a:r>
          </a:p>
        </p:txBody>
      </p:sp>
      <p:cxnSp>
        <p:nvCxnSpPr>
          <p:cNvPr id="44" name="Straight Arrow Connector 43">
            <a:extLst>
              <a:ext uri="{FF2B5EF4-FFF2-40B4-BE49-F238E27FC236}">
                <a16:creationId xmlns:a16="http://schemas.microsoft.com/office/drawing/2014/main" id="{93B7DE4C-C700-7F68-942F-9B0B733C2A7F}"/>
              </a:ext>
            </a:extLst>
          </p:cNvPr>
          <p:cNvCxnSpPr>
            <a:cxnSpLocks/>
            <a:stCxn id="4" idx="3"/>
            <a:endCxn id="35" idx="1"/>
          </p:cNvCxnSpPr>
          <p:nvPr/>
        </p:nvCxnSpPr>
        <p:spPr>
          <a:xfrm flipV="1">
            <a:off x="5563553" y="3619022"/>
            <a:ext cx="1256512" cy="14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ABA42F3A-6B1A-0431-3699-1F9962896F84}"/>
              </a:ext>
            </a:extLst>
          </p:cNvPr>
          <p:cNvCxnSpPr>
            <a:cxnSpLocks/>
            <a:endCxn id="29" idx="2"/>
          </p:cNvCxnSpPr>
          <p:nvPr/>
        </p:nvCxnSpPr>
        <p:spPr>
          <a:xfrm>
            <a:off x="8562028" y="3615917"/>
            <a:ext cx="1051978" cy="973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4" name="Oval 53">
            <a:extLst>
              <a:ext uri="{FF2B5EF4-FFF2-40B4-BE49-F238E27FC236}">
                <a16:creationId xmlns:a16="http://schemas.microsoft.com/office/drawing/2014/main" id="{8ADE4E11-B67E-98EA-1ABE-43562D35081A}"/>
              </a:ext>
            </a:extLst>
          </p:cNvPr>
          <p:cNvSpPr/>
          <p:nvPr/>
        </p:nvSpPr>
        <p:spPr>
          <a:xfrm>
            <a:off x="7030853" y="3789932"/>
            <a:ext cx="1295672" cy="1295672"/>
          </a:xfrm>
          <a:prstGeom prst="ellipse">
            <a:avLst/>
          </a:prstGeom>
          <a:solidFill>
            <a:srgbClr val="FC0D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VECC</a:t>
            </a:r>
          </a:p>
        </p:txBody>
      </p:sp>
      <p:grpSp>
        <p:nvGrpSpPr>
          <p:cNvPr id="36" name="Group 35">
            <a:extLst>
              <a:ext uri="{FF2B5EF4-FFF2-40B4-BE49-F238E27FC236}">
                <a16:creationId xmlns:a16="http://schemas.microsoft.com/office/drawing/2014/main" id="{F0C052B9-30CF-421B-49A6-94E896F41856}"/>
              </a:ext>
            </a:extLst>
          </p:cNvPr>
          <p:cNvGrpSpPr/>
          <p:nvPr/>
        </p:nvGrpSpPr>
        <p:grpSpPr>
          <a:xfrm>
            <a:off x="8326525" y="4437768"/>
            <a:ext cx="3668682" cy="2161104"/>
            <a:chOff x="8326525" y="4437768"/>
            <a:chExt cx="3668682" cy="2161104"/>
          </a:xfrm>
        </p:grpSpPr>
        <p:grpSp>
          <p:nvGrpSpPr>
            <p:cNvPr id="37" name="Group 36">
              <a:extLst>
                <a:ext uri="{FF2B5EF4-FFF2-40B4-BE49-F238E27FC236}">
                  <a16:creationId xmlns:a16="http://schemas.microsoft.com/office/drawing/2014/main" id="{02A82EC5-8043-74AD-959A-D9AE35B076BF}"/>
                </a:ext>
              </a:extLst>
            </p:cNvPr>
            <p:cNvGrpSpPr/>
            <p:nvPr/>
          </p:nvGrpSpPr>
          <p:grpSpPr>
            <a:xfrm>
              <a:off x="8326525" y="4437768"/>
              <a:ext cx="3668682" cy="1865827"/>
              <a:chOff x="8366094" y="4086214"/>
              <a:chExt cx="3668682" cy="1865827"/>
            </a:xfrm>
          </p:grpSpPr>
          <p:grpSp>
            <p:nvGrpSpPr>
              <p:cNvPr id="39" name="Group 38">
                <a:extLst>
                  <a:ext uri="{FF2B5EF4-FFF2-40B4-BE49-F238E27FC236}">
                    <a16:creationId xmlns:a16="http://schemas.microsoft.com/office/drawing/2014/main" id="{FA487F64-5DBA-D6FE-4904-BA89955C82E7}"/>
                  </a:ext>
                </a:extLst>
              </p:cNvPr>
              <p:cNvGrpSpPr/>
              <p:nvPr/>
            </p:nvGrpSpPr>
            <p:grpSpPr>
              <a:xfrm>
                <a:off x="8366094" y="4086214"/>
                <a:ext cx="3668682" cy="1440831"/>
                <a:chOff x="8366094" y="4086214"/>
                <a:chExt cx="3668682" cy="1440831"/>
              </a:xfrm>
            </p:grpSpPr>
            <p:sp>
              <p:nvSpPr>
                <p:cNvPr id="48" name="Oval 47">
                  <a:extLst>
                    <a:ext uri="{FF2B5EF4-FFF2-40B4-BE49-F238E27FC236}">
                      <a16:creationId xmlns:a16="http://schemas.microsoft.com/office/drawing/2014/main" id="{AD220C1E-28E5-E670-5932-FF39AE5B60E2}"/>
                    </a:ext>
                  </a:extLst>
                </p:cNvPr>
                <p:cNvSpPr/>
                <p:nvPr/>
              </p:nvSpPr>
              <p:spPr>
                <a:xfrm>
                  <a:off x="9653575" y="4194377"/>
                  <a:ext cx="1295672" cy="1295672"/>
                </a:xfrm>
                <a:prstGeom prst="ellipse">
                  <a:avLst/>
                </a:prstGeom>
                <a:ln>
                  <a:solidFill>
                    <a:srgbClr val="7030A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CA" sz="1350" dirty="0" err="1">
                      <a:solidFill>
                        <a:srgbClr val="7030A0"/>
                      </a:solidFill>
                    </a:rPr>
                    <a:t>Statmech</a:t>
                  </a:r>
                  <a:endParaRPr lang="en-CA" sz="1350" dirty="0">
                    <a:solidFill>
                      <a:srgbClr val="7030A0"/>
                    </a:solidFill>
                  </a:endParaRPr>
                </a:p>
                <a:p>
                  <a:pPr algn="ctr"/>
                  <a:r>
                    <a:rPr lang="en-CA" sz="1350" dirty="0">
                      <a:solidFill>
                        <a:srgbClr val="7030A0"/>
                      </a:solidFill>
                    </a:rPr>
                    <a:t>too!</a:t>
                  </a:r>
                </a:p>
              </p:txBody>
            </p:sp>
            <p:pic>
              <p:nvPicPr>
                <p:cNvPr id="49" name="Picture 12" descr="Marcel Nooijen | Waterloo Chemical Physics | University of Waterloo">
                  <a:extLst>
                    <a:ext uri="{FF2B5EF4-FFF2-40B4-BE49-F238E27FC236}">
                      <a16:creationId xmlns:a16="http://schemas.microsoft.com/office/drawing/2014/main" id="{22560357-AD30-5E77-4337-0274D366B8DF}"/>
                    </a:ext>
                  </a:extLst>
                </p:cNvPr>
                <p:cNvPicPr>
                  <a:picLocks noChangeAspect="1" noChangeArrowheads="1"/>
                </p:cNvPicPr>
                <p:nvPr/>
              </p:nvPicPr>
              <p:blipFill>
                <a:blip r:embed="rId14" cstate="hqprint">
                  <a:extLst>
                    <a:ext uri="{28A0092B-C50C-407E-A947-70E740481C1C}">
                      <a14:useLocalDpi xmlns:a14="http://schemas.microsoft.com/office/drawing/2010/main" val="0"/>
                    </a:ext>
                  </a:extLst>
                </a:blip>
                <a:srcRect/>
                <a:stretch>
                  <a:fillRect/>
                </a:stretch>
              </p:blipFill>
              <p:spPr bwMode="auto">
                <a:xfrm>
                  <a:off x="11159960" y="4214821"/>
                  <a:ext cx="874816" cy="1312224"/>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Straight Arrow Connector 49">
                  <a:extLst>
                    <a:ext uri="{FF2B5EF4-FFF2-40B4-BE49-F238E27FC236}">
                      <a16:creationId xmlns:a16="http://schemas.microsoft.com/office/drawing/2014/main" id="{BEC5B4C5-CA07-6246-002D-984A53B73C9F}"/>
                    </a:ext>
                  </a:extLst>
                </p:cNvPr>
                <p:cNvCxnSpPr>
                  <a:cxnSpLocks/>
                  <a:stCxn id="54" idx="6"/>
                  <a:endCxn id="48" idx="2"/>
                </p:cNvCxnSpPr>
                <p:nvPr/>
              </p:nvCxnSpPr>
              <p:spPr>
                <a:xfrm>
                  <a:off x="8366094" y="4086214"/>
                  <a:ext cx="1287481" cy="755999"/>
                </a:xfrm>
                <a:prstGeom prst="straightConnector1">
                  <a:avLst/>
                </a:prstGeom>
                <a:ln w="19050">
                  <a:solidFill>
                    <a:srgbClr val="7030A0"/>
                  </a:solidFill>
                  <a:prstDash val="dash"/>
                  <a:tailEnd type="triangle"/>
                </a:ln>
              </p:spPr>
              <p:style>
                <a:lnRef idx="1">
                  <a:schemeClr val="dk1"/>
                </a:lnRef>
                <a:fillRef idx="0">
                  <a:schemeClr val="dk1"/>
                </a:fillRef>
                <a:effectRef idx="0">
                  <a:schemeClr val="dk1"/>
                </a:effectRef>
                <a:fontRef idx="minor">
                  <a:schemeClr val="tx1"/>
                </a:fontRef>
              </p:style>
            </p:cxnSp>
          </p:grpSp>
          <p:pic>
            <p:nvPicPr>
              <p:cNvPr id="46" name="Picture 45">
                <a:extLst>
                  <a:ext uri="{FF2B5EF4-FFF2-40B4-BE49-F238E27FC236}">
                    <a16:creationId xmlns:a16="http://schemas.microsoft.com/office/drawing/2014/main" id="{50B99C54-2D08-37F1-AD20-653F9122713D}"/>
                  </a:ext>
                </a:extLst>
              </p:cNvPr>
              <p:cNvPicPr>
                <a:picLocks noChangeAspect="1"/>
              </p:cNvPicPr>
              <p:nvPr/>
            </p:nvPicPr>
            <p:blipFill>
              <a:blip r:embed="rId15"/>
              <a:stretch>
                <a:fillRect/>
              </a:stretch>
            </p:blipFill>
            <p:spPr>
              <a:xfrm>
                <a:off x="9488293" y="5511088"/>
                <a:ext cx="1626235" cy="440953"/>
              </a:xfrm>
              <a:prstGeom prst="rect">
                <a:avLst/>
              </a:prstGeom>
            </p:spPr>
          </p:pic>
        </p:grpSp>
        <p:pic>
          <p:nvPicPr>
            <p:cNvPr id="38" name="Picture 37">
              <a:extLst>
                <a:ext uri="{FF2B5EF4-FFF2-40B4-BE49-F238E27FC236}">
                  <a16:creationId xmlns:a16="http://schemas.microsoft.com/office/drawing/2014/main" id="{DC148E59-A7F9-C1BD-A6D0-719B7D5B21A5}"/>
                </a:ext>
              </a:extLst>
            </p:cNvPr>
            <p:cNvPicPr>
              <a:picLocks noChangeAspect="1"/>
            </p:cNvPicPr>
            <p:nvPr/>
          </p:nvPicPr>
          <p:blipFill>
            <a:blip r:embed="rId16"/>
            <a:stretch>
              <a:fillRect/>
            </a:stretch>
          </p:blipFill>
          <p:spPr>
            <a:xfrm>
              <a:off x="8832446" y="6248912"/>
              <a:ext cx="2858790" cy="349960"/>
            </a:xfrm>
            <a:prstGeom prst="rect">
              <a:avLst/>
            </a:prstGeom>
          </p:spPr>
        </p:pic>
      </p:grpSp>
      <p:pic>
        <p:nvPicPr>
          <p:cNvPr id="52" name="Picture 51">
            <a:extLst>
              <a:ext uri="{FF2B5EF4-FFF2-40B4-BE49-F238E27FC236}">
                <a16:creationId xmlns:a16="http://schemas.microsoft.com/office/drawing/2014/main" id="{C1D15973-2DE4-08B5-DE18-8C6DD08A3418}"/>
              </a:ext>
            </a:extLst>
          </p:cNvPr>
          <p:cNvPicPr>
            <a:picLocks noChangeAspect="1"/>
          </p:cNvPicPr>
          <p:nvPr/>
        </p:nvPicPr>
        <p:blipFill>
          <a:blip r:embed="rId13"/>
          <a:stretch>
            <a:fillRect/>
          </a:stretch>
        </p:blipFill>
        <p:spPr>
          <a:xfrm>
            <a:off x="6993421" y="5349689"/>
            <a:ext cx="1327295" cy="798478"/>
          </a:xfrm>
          <a:prstGeom prst="rect">
            <a:avLst/>
          </a:prstGeom>
        </p:spPr>
      </p:pic>
      <p:sp>
        <p:nvSpPr>
          <p:cNvPr id="40" name="TextBox 39">
            <a:extLst>
              <a:ext uri="{FF2B5EF4-FFF2-40B4-BE49-F238E27FC236}">
                <a16:creationId xmlns:a16="http://schemas.microsoft.com/office/drawing/2014/main" id="{79C548D1-73DC-6B1D-E363-A3E5D01B350A}"/>
              </a:ext>
            </a:extLst>
          </p:cNvPr>
          <p:cNvSpPr txBox="1"/>
          <p:nvPr/>
        </p:nvSpPr>
        <p:spPr>
          <a:xfrm>
            <a:off x="5340396" y="3296491"/>
            <a:ext cx="1741986" cy="1754326"/>
          </a:xfrm>
          <a:prstGeom prst="rect">
            <a:avLst/>
          </a:prstGeom>
          <a:noFill/>
        </p:spPr>
        <p:txBody>
          <a:bodyPr wrap="square">
            <a:spAutoFit/>
          </a:bodyPr>
          <a:lstStyle/>
          <a:p>
            <a:pPr algn="ctr"/>
            <a:r>
              <a:rPr lang="en-US" altLang="zh-CN" dirty="0"/>
              <a:t>Vibronic Model</a:t>
            </a:r>
          </a:p>
          <a:p>
            <a:endParaRPr lang="en-US" altLang="zh-CN" dirty="0"/>
          </a:p>
          <a:p>
            <a:pPr marL="285750" indent="-285750">
              <a:buFont typeface="Wingdings" panose="05000000000000000000" pitchFamily="2" charset="2"/>
              <a:buChar char="§"/>
            </a:pPr>
            <a:endParaRPr lang="en-US" altLang="zh-CN" dirty="0"/>
          </a:p>
          <a:p>
            <a:endParaRPr lang="en-US" altLang="zh-CN" dirty="0"/>
          </a:p>
          <a:p>
            <a:endParaRPr lang="en-US" altLang="zh-CN" dirty="0"/>
          </a:p>
        </p:txBody>
      </p:sp>
      <p:grpSp>
        <p:nvGrpSpPr>
          <p:cNvPr id="41" name="Group 40">
            <a:extLst>
              <a:ext uri="{FF2B5EF4-FFF2-40B4-BE49-F238E27FC236}">
                <a16:creationId xmlns:a16="http://schemas.microsoft.com/office/drawing/2014/main" id="{BBF39AD9-608A-68CB-8300-A6B098DC267E}"/>
              </a:ext>
            </a:extLst>
          </p:cNvPr>
          <p:cNvGrpSpPr/>
          <p:nvPr/>
        </p:nvGrpSpPr>
        <p:grpSpPr>
          <a:xfrm>
            <a:off x="305634" y="3793846"/>
            <a:ext cx="5034762" cy="2705131"/>
            <a:chOff x="304772" y="3535220"/>
            <a:chExt cx="5034762" cy="2705131"/>
          </a:xfrm>
        </p:grpSpPr>
        <p:sp>
          <p:nvSpPr>
            <p:cNvPr id="42" name="Content Placeholder 2">
              <a:extLst>
                <a:ext uri="{FF2B5EF4-FFF2-40B4-BE49-F238E27FC236}">
                  <a16:creationId xmlns:a16="http://schemas.microsoft.com/office/drawing/2014/main" id="{412D99C9-3B22-4CD7-8229-8515C2FD6F96}"/>
                </a:ext>
              </a:extLst>
            </p:cNvPr>
            <p:cNvSpPr txBox="1">
              <a:spLocks/>
            </p:cNvSpPr>
            <p:nvPr/>
          </p:nvSpPr>
          <p:spPr>
            <a:xfrm>
              <a:off x="304772" y="4170341"/>
              <a:ext cx="3016278" cy="1906341"/>
            </a:xfrm>
            <a:prstGeom prst="rect">
              <a:avLst/>
            </a:prstGeom>
            <a:ln w="19050">
              <a:solidFill>
                <a:srgbClr val="7030A0"/>
              </a:solidFill>
              <a:prstDash val="dash"/>
            </a:ln>
          </p:spPr>
          <p:txBody>
            <a:bodyPr/>
            <a:lst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1800" dirty="0"/>
                <a:t>GAMESS (no Gaussian!)</a:t>
              </a:r>
            </a:p>
            <a:p>
              <a:r>
                <a:rPr lang="en-CA" sz="1800" dirty="0"/>
                <a:t>Multireference</a:t>
              </a:r>
            </a:p>
            <a:p>
              <a:r>
                <a:rPr lang="en-CA" sz="1800" dirty="0"/>
                <a:t>CASSCF </a:t>
              </a:r>
            </a:p>
            <a:p>
              <a:r>
                <a:rPr lang="en-CA" sz="1800" dirty="0"/>
                <a:t>GMC-QDPT</a:t>
              </a:r>
            </a:p>
            <a:p>
              <a:endParaRPr lang="en-CA" sz="1800" dirty="0"/>
            </a:p>
          </p:txBody>
        </p:sp>
        <p:grpSp>
          <p:nvGrpSpPr>
            <p:cNvPr id="43" name="Group 42">
              <a:extLst>
                <a:ext uri="{FF2B5EF4-FFF2-40B4-BE49-F238E27FC236}">
                  <a16:creationId xmlns:a16="http://schemas.microsoft.com/office/drawing/2014/main" id="{47341317-FC42-6C0D-BBDC-7A99D4BF5601}"/>
                </a:ext>
              </a:extLst>
            </p:cNvPr>
            <p:cNvGrpSpPr/>
            <p:nvPr/>
          </p:nvGrpSpPr>
          <p:grpSpPr>
            <a:xfrm>
              <a:off x="4043862" y="3535220"/>
              <a:ext cx="1295672" cy="2705131"/>
              <a:chOff x="4043862" y="3535220"/>
              <a:chExt cx="1295672" cy="2705131"/>
            </a:xfrm>
          </p:grpSpPr>
          <p:pic>
            <p:nvPicPr>
              <p:cNvPr id="53" name="Picture 4">
                <a:extLst>
                  <a:ext uri="{FF2B5EF4-FFF2-40B4-BE49-F238E27FC236}">
                    <a16:creationId xmlns:a16="http://schemas.microsoft.com/office/drawing/2014/main" id="{B098B379-5C4B-D419-51A2-75007F09493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119142" y="4901448"/>
                <a:ext cx="1131468" cy="1338903"/>
              </a:xfrm>
              <a:prstGeom prst="ellipse">
                <a:avLst/>
              </a:prstGeom>
              <a:ln w="63500" cap="rnd">
                <a:noFill/>
              </a:ln>
              <a:effectLst/>
              <a:extLst>
                <a:ext uri="{909E8E84-426E-40DD-AFC4-6F175D3DCCD1}">
                  <a14:hiddenFill xmlns:a14="http://schemas.microsoft.com/office/drawing/2010/main">
                    <a:solidFill>
                      <a:srgbClr val="FFFFFF"/>
                    </a:solidFill>
                  </a14:hiddenFill>
                </a:ext>
              </a:extLst>
            </p:spPr>
          </p:pic>
          <p:sp>
            <p:nvSpPr>
              <p:cNvPr id="55" name="Oval 54">
                <a:extLst>
                  <a:ext uri="{FF2B5EF4-FFF2-40B4-BE49-F238E27FC236}">
                    <a16:creationId xmlns:a16="http://schemas.microsoft.com/office/drawing/2014/main" id="{FC2B1959-FEAC-93D0-4ACC-20F7CFF999E5}"/>
                  </a:ext>
                </a:extLst>
              </p:cNvPr>
              <p:cNvSpPr/>
              <p:nvPr/>
            </p:nvSpPr>
            <p:spPr>
              <a:xfrm>
                <a:off x="4043862" y="3535220"/>
                <a:ext cx="1295672" cy="129567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500" dirty="0"/>
                  <a:t>Zeng Protocol</a:t>
                </a:r>
              </a:p>
            </p:txBody>
          </p:sp>
        </p:grpSp>
      </p:grpSp>
      <p:sp>
        <p:nvSpPr>
          <p:cNvPr id="63" name="Footer Placeholder 3">
            <a:extLst>
              <a:ext uri="{FF2B5EF4-FFF2-40B4-BE49-F238E27FC236}">
                <a16:creationId xmlns:a16="http://schemas.microsoft.com/office/drawing/2014/main" id="{AA7A7A63-BF70-0E9D-13FD-6BFBBFB768E1}"/>
              </a:ext>
            </a:extLst>
          </p:cNvPr>
          <p:cNvSpPr>
            <a:spLocks noGrp="1"/>
          </p:cNvSpPr>
          <p:nvPr>
            <p:ph type="ftr" sz="quarter" idx="11"/>
          </p:nvPr>
        </p:nvSpPr>
        <p:spPr>
          <a:xfrm>
            <a:off x="259882" y="6335309"/>
            <a:ext cx="5226517" cy="250337"/>
          </a:xfrm>
        </p:spPr>
        <p:txBody>
          <a:bodyPr/>
          <a:lstStyle/>
          <a:p>
            <a:r>
              <a:rPr lang="en-US" dirty="0"/>
              <a:t>CHEM 794 Seminar</a:t>
            </a:r>
          </a:p>
        </p:txBody>
      </p:sp>
      <p:cxnSp>
        <p:nvCxnSpPr>
          <p:cNvPr id="64" name="Straight Arrow Connector 63">
            <a:extLst>
              <a:ext uri="{FF2B5EF4-FFF2-40B4-BE49-F238E27FC236}">
                <a16:creationId xmlns:a16="http://schemas.microsoft.com/office/drawing/2014/main" id="{0471A744-E93E-4B85-8757-6B5D47F25420}"/>
              </a:ext>
            </a:extLst>
          </p:cNvPr>
          <p:cNvCxnSpPr>
            <a:cxnSpLocks/>
          </p:cNvCxnSpPr>
          <p:nvPr/>
        </p:nvCxnSpPr>
        <p:spPr>
          <a:xfrm flipV="1">
            <a:off x="5340396" y="4437768"/>
            <a:ext cx="1690457" cy="3914"/>
          </a:xfrm>
          <a:prstGeom prst="straightConnector1">
            <a:avLst/>
          </a:prstGeom>
          <a:ln w="19050">
            <a:solidFill>
              <a:srgbClr val="7030A0"/>
            </a:solidFill>
            <a:prstDash val="dash"/>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55780ADE-00CC-DB72-DEC3-3514D07399D8}"/>
              </a:ext>
            </a:extLst>
          </p:cNvPr>
          <p:cNvCxnSpPr>
            <a:cxnSpLocks/>
            <a:stCxn id="26" idx="6"/>
            <a:endCxn id="55" idx="2"/>
          </p:cNvCxnSpPr>
          <p:nvPr/>
        </p:nvCxnSpPr>
        <p:spPr>
          <a:xfrm>
            <a:off x="2890834" y="3620501"/>
            <a:ext cx="1153890" cy="821181"/>
          </a:xfrm>
          <a:prstGeom prst="straightConnector1">
            <a:avLst/>
          </a:prstGeom>
          <a:ln w="19050">
            <a:solidFill>
              <a:srgbClr val="7030A0"/>
            </a:solidFill>
            <a:prstDash val="dash"/>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54887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500"/>
                                        <p:tgtEl>
                                          <p:spTgt spid="65"/>
                                        </p:tgtEl>
                                      </p:cBhvr>
                                    </p:animEffect>
                                  </p:childTnLst>
                                </p:cTn>
                              </p:par>
                              <p:par>
                                <p:cTn id="13" presetID="10" presetClass="entr" presetSubtype="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fade">
                                      <p:cBhvr>
                                        <p:cTn id="1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55027-C0B6-AA5E-7D94-5039D593FC36}"/>
              </a:ext>
            </a:extLst>
          </p:cNvPr>
          <p:cNvSpPr>
            <a:spLocks noGrp="1"/>
          </p:cNvSpPr>
          <p:nvPr>
            <p:ph type="title"/>
          </p:nvPr>
        </p:nvSpPr>
        <p:spPr/>
        <p:txBody>
          <a:bodyPr/>
          <a:lstStyle/>
          <a:p>
            <a:r>
              <a:rPr lang="en-CA" b="0" dirty="0">
                <a:latin typeface="Gill Sans MT" panose="020B0502020104020203" pitchFamily="34" charset="0"/>
              </a:rPr>
              <a:t>MCSCF Calculations</a:t>
            </a:r>
            <a:endParaRPr lang="en-CA" dirty="0"/>
          </a:p>
        </p:txBody>
      </p:sp>
      <p:sp>
        <p:nvSpPr>
          <p:cNvPr id="3" name="Content Placeholder 2">
            <a:extLst>
              <a:ext uri="{FF2B5EF4-FFF2-40B4-BE49-F238E27FC236}">
                <a16:creationId xmlns:a16="http://schemas.microsoft.com/office/drawing/2014/main" id="{2F34D7AC-9702-B94B-60FD-A273D69A2A86}"/>
              </a:ext>
            </a:extLst>
          </p:cNvPr>
          <p:cNvSpPr>
            <a:spLocks noGrp="1"/>
          </p:cNvSpPr>
          <p:nvPr>
            <p:ph idx="1"/>
          </p:nvPr>
        </p:nvSpPr>
        <p:spPr>
          <a:xfrm>
            <a:off x="259882" y="731520"/>
            <a:ext cx="11932118" cy="5603789"/>
          </a:xfrm>
        </p:spPr>
        <p:txBody>
          <a:bodyPr>
            <a:normAutofit/>
          </a:bodyPr>
          <a:lstStyle/>
          <a:p>
            <a:pPr marL="457200" lvl="1" indent="0">
              <a:buNone/>
            </a:pPr>
            <a:endParaRPr lang="en-CA" dirty="0"/>
          </a:p>
          <a:p>
            <a:r>
              <a:rPr lang="en-CA" dirty="0"/>
              <a:t>Multiconfiguration Self-Consistent Field (MCSCF), a mix between CI and SCF:</a:t>
            </a:r>
          </a:p>
          <a:p>
            <a:pPr lvl="1"/>
            <a:r>
              <a:rPr lang="en-CA" dirty="0"/>
              <a:t>A linear combination of multiple Configuration State Functions (</a:t>
            </a:r>
            <a:r>
              <a:rPr lang="en-CA" dirty="0" err="1"/>
              <a:t>lincomb</a:t>
            </a:r>
            <a:r>
              <a:rPr lang="en-CA" dirty="0"/>
              <a:t> of Slater determinants)</a:t>
            </a:r>
          </a:p>
          <a:p>
            <a:pPr lvl="1"/>
            <a:r>
              <a:rPr lang="en-CA" dirty="0"/>
              <a:t>Optimizes both configuration mixing (CI) and molecular orbital expansion coefficients (SCF)</a:t>
            </a:r>
          </a:p>
          <a:p>
            <a:pPr marL="457200" lvl="1" indent="0">
              <a:buNone/>
            </a:pPr>
            <a:endParaRPr lang="en-CA" dirty="0"/>
          </a:p>
          <a:p>
            <a:pPr marL="403225" indent="-342900"/>
            <a:r>
              <a:rPr lang="en-CA" dirty="0"/>
              <a:t>Multi-reference: study excitations using multiple-configurations</a:t>
            </a:r>
          </a:p>
          <a:p>
            <a:pPr marL="403225" indent="-342900"/>
            <a:endParaRPr lang="en-CA" dirty="0"/>
          </a:p>
          <a:p>
            <a:pPr marL="403225" indent="-342900"/>
            <a:r>
              <a:rPr lang="en-CA" dirty="0"/>
              <a:t>MCSCF manufactures the multi-reference wavefunctions for MRCI/MRCC excitations using multi-configurations</a:t>
            </a:r>
          </a:p>
          <a:p>
            <a:pPr marL="800100" lvl="1" indent="-342900"/>
            <a:r>
              <a:rPr lang="en-CA" dirty="0"/>
              <a:t>Appropriate for VECC approach</a:t>
            </a:r>
          </a:p>
        </p:txBody>
      </p:sp>
      <p:sp>
        <p:nvSpPr>
          <p:cNvPr id="5" name="Slide Number Placeholder 4">
            <a:extLst>
              <a:ext uri="{FF2B5EF4-FFF2-40B4-BE49-F238E27FC236}">
                <a16:creationId xmlns:a16="http://schemas.microsoft.com/office/drawing/2014/main" id="{E1ADB3D8-89E9-6978-53E6-4476C5F6C64D}"/>
              </a:ext>
            </a:extLst>
          </p:cNvPr>
          <p:cNvSpPr>
            <a:spLocks noGrp="1"/>
          </p:cNvSpPr>
          <p:nvPr>
            <p:ph type="sldNum" sz="quarter" idx="12"/>
          </p:nvPr>
        </p:nvSpPr>
        <p:spPr/>
        <p:txBody>
          <a:bodyPr/>
          <a:lstStyle/>
          <a:p>
            <a:r>
              <a:rPr lang="en-US"/>
              <a:t>PAGE  </a:t>
            </a:r>
            <a:fld id="{93005692-73BE-493E-93AB-ECD6027A7652}" type="slidenum">
              <a:rPr lang="en-US" smtClean="0"/>
              <a:pPr/>
              <a:t>43</a:t>
            </a:fld>
            <a:endParaRPr lang="en-US" dirty="0"/>
          </a:p>
        </p:txBody>
      </p:sp>
      <p:sp>
        <p:nvSpPr>
          <p:cNvPr id="8" name="Oval 7">
            <a:extLst>
              <a:ext uri="{FF2B5EF4-FFF2-40B4-BE49-F238E27FC236}">
                <a16:creationId xmlns:a16="http://schemas.microsoft.com/office/drawing/2014/main" id="{859D5765-34F8-4ED2-8735-9108050BEEAF}"/>
              </a:ext>
            </a:extLst>
          </p:cNvPr>
          <p:cNvSpPr/>
          <p:nvPr/>
        </p:nvSpPr>
        <p:spPr>
          <a:xfrm>
            <a:off x="10803282" y="118533"/>
            <a:ext cx="1274634" cy="122597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500" dirty="0"/>
              <a:t>Zeng Protocol</a:t>
            </a:r>
          </a:p>
        </p:txBody>
      </p:sp>
      <p:sp>
        <p:nvSpPr>
          <p:cNvPr id="7" name="Footer Placeholder 3">
            <a:extLst>
              <a:ext uri="{FF2B5EF4-FFF2-40B4-BE49-F238E27FC236}">
                <a16:creationId xmlns:a16="http://schemas.microsoft.com/office/drawing/2014/main" id="{0CEE5F85-E6A7-6C06-69D8-15A177042882}"/>
              </a:ext>
            </a:extLst>
          </p:cNvPr>
          <p:cNvSpPr>
            <a:spLocks noGrp="1"/>
          </p:cNvSpPr>
          <p:nvPr>
            <p:ph type="ftr" sz="quarter" idx="11"/>
          </p:nvPr>
        </p:nvSpPr>
        <p:spPr>
          <a:xfrm>
            <a:off x="259882" y="6335309"/>
            <a:ext cx="5226517" cy="250337"/>
          </a:xfrm>
        </p:spPr>
        <p:txBody>
          <a:bodyPr/>
          <a:lstStyle/>
          <a:p>
            <a:r>
              <a:rPr lang="en-US" dirty="0"/>
              <a:t>CHEM 794 Seminar</a:t>
            </a:r>
          </a:p>
        </p:txBody>
      </p:sp>
    </p:spTree>
    <p:extLst>
      <p:ext uri="{BB962C8B-B14F-4D97-AF65-F5344CB8AC3E}">
        <p14:creationId xmlns:p14="http://schemas.microsoft.com/office/powerpoint/2010/main" val="125697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34D7AC-9702-B94B-60FD-A273D69A2A86}"/>
              </a:ext>
            </a:extLst>
          </p:cNvPr>
          <p:cNvSpPr>
            <a:spLocks noGrp="1"/>
          </p:cNvSpPr>
          <p:nvPr>
            <p:ph idx="1"/>
          </p:nvPr>
        </p:nvSpPr>
        <p:spPr>
          <a:xfrm>
            <a:off x="259881" y="731520"/>
            <a:ext cx="6968733" cy="5283533"/>
          </a:xfrm>
        </p:spPr>
        <p:txBody>
          <a:bodyPr>
            <a:normAutofit/>
          </a:bodyPr>
          <a:lstStyle/>
          <a:p>
            <a:pPr marL="457200" lvl="1" indent="0">
              <a:buNone/>
            </a:pPr>
            <a:endParaRPr lang="en-CA" b="1" dirty="0"/>
          </a:p>
          <a:p>
            <a:r>
              <a:rPr lang="en-CA" dirty="0"/>
              <a:t>Complete Active Space SCF (CASSCF) is a special type of MCSCF</a:t>
            </a:r>
          </a:p>
          <a:p>
            <a:pPr lvl="1"/>
            <a:r>
              <a:rPr lang="en-CA" dirty="0"/>
              <a:t>Recipe: dictate subset of active electrons (</a:t>
            </a:r>
            <a:r>
              <a:rPr lang="en-CA" i="1" dirty="0"/>
              <a:t>N</a:t>
            </a:r>
            <a:r>
              <a:rPr lang="en-CA" dirty="0"/>
              <a:t>) and orbitals (</a:t>
            </a:r>
            <a:r>
              <a:rPr lang="en-CA" i="1" dirty="0"/>
              <a:t>M</a:t>
            </a:r>
            <a:r>
              <a:rPr lang="en-CA" dirty="0"/>
              <a:t>) perform calculation in full CI manner</a:t>
            </a:r>
          </a:p>
          <a:p>
            <a:pPr lvl="1"/>
            <a:r>
              <a:rPr lang="en-CA" dirty="0"/>
              <a:t>CASSCF(</a:t>
            </a:r>
            <a:r>
              <a:rPr lang="en-CA" i="1" dirty="0"/>
              <a:t>N</a:t>
            </a:r>
            <a:r>
              <a:rPr lang="en-CA" dirty="0"/>
              <a:t>,</a:t>
            </a:r>
            <a:r>
              <a:rPr lang="en-CA" i="1" dirty="0"/>
              <a:t>M</a:t>
            </a:r>
            <a:r>
              <a:rPr lang="en-CA" dirty="0"/>
              <a:t>)</a:t>
            </a:r>
          </a:p>
          <a:p>
            <a:pPr lvl="2"/>
            <a:r>
              <a:rPr lang="en-CA" dirty="0"/>
              <a:t> Water (H</a:t>
            </a:r>
            <a:r>
              <a:rPr lang="en-CA" baseline="-25000" dirty="0"/>
              <a:t>2</a:t>
            </a:r>
            <a:r>
              <a:rPr lang="en-CA" dirty="0"/>
              <a:t>O): CASSCF(8,6) </a:t>
            </a:r>
          </a:p>
          <a:p>
            <a:pPr lvl="2"/>
            <a:endParaRPr lang="en-CA" dirty="0"/>
          </a:p>
          <a:p>
            <a:r>
              <a:rPr lang="en-CA" dirty="0"/>
              <a:t>Have to employ empirical strategy to select active space</a:t>
            </a:r>
          </a:p>
          <a:p>
            <a:pPr lvl="1"/>
            <a:r>
              <a:rPr lang="en-CA" dirty="0"/>
              <a:t>Typically full valence space is ideal</a:t>
            </a:r>
          </a:p>
        </p:txBody>
      </p:sp>
      <p:sp>
        <p:nvSpPr>
          <p:cNvPr id="2" name="Title 1">
            <a:extLst>
              <a:ext uri="{FF2B5EF4-FFF2-40B4-BE49-F238E27FC236}">
                <a16:creationId xmlns:a16="http://schemas.microsoft.com/office/drawing/2014/main" id="{31855027-C0B6-AA5E-7D94-5039D593FC36}"/>
              </a:ext>
            </a:extLst>
          </p:cNvPr>
          <p:cNvSpPr>
            <a:spLocks noGrp="1"/>
          </p:cNvSpPr>
          <p:nvPr>
            <p:ph type="title"/>
          </p:nvPr>
        </p:nvSpPr>
        <p:spPr/>
        <p:txBody>
          <a:bodyPr/>
          <a:lstStyle/>
          <a:p>
            <a:r>
              <a:rPr lang="en-CA" b="0" dirty="0">
                <a:latin typeface="Gill Sans MT" panose="020B0502020104020203" pitchFamily="34" charset="0"/>
              </a:rPr>
              <a:t>CASSCF Theory</a:t>
            </a:r>
            <a:endParaRPr lang="en-CA" dirty="0"/>
          </a:p>
        </p:txBody>
      </p:sp>
      <p:sp>
        <p:nvSpPr>
          <p:cNvPr id="5" name="Slide Number Placeholder 4">
            <a:extLst>
              <a:ext uri="{FF2B5EF4-FFF2-40B4-BE49-F238E27FC236}">
                <a16:creationId xmlns:a16="http://schemas.microsoft.com/office/drawing/2014/main" id="{E1ADB3D8-89E9-6978-53E6-4476C5F6C64D}"/>
              </a:ext>
            </a:extLst>
          </p:cNvPr>
          <p:cNvSpPr>
            <a:spLocks noGrp="1"/>
          </p:cNvSpPr>
          <p:nvPr>
            <p:ph type="sldNum" sz="quarter" idx="12"/>
          </p:nvPr>
        </p:nvSpPr>
        <p:spPr/>
        <p:txBody>
          <a:bodyPr/>
          <a:lstStyle/>
          <a:p>
            <a:r>
              <a:rPr lang="en-US"/>
              <a:t>PAGE  </a:t>
            </a:r>
            <a:fld id="{93005692-73BE-493E-93AB-ECD6027A7652}" type="slidenum">
              <a:rPr lang="en-US" smtClean="0"/>
              <a:pPr/>
              <a:t>44</a:t>
            </a:fld>
            <a:endParaRPr lang="en-US" dirty="0"/>
          </a:p>
        </p:txBody>
      </p:sp>
      <p:sp>
        <p:nvSpPr>
          <p:cNvPr id="92" name="Footer Placeholder 3">
            <a:extLst>
              <a:ext uri="{FF2B5EF4-FFF2-40B4-BE49-F238E27FC236}">
                <a16:creationId xmlns:a16="http://schemas.microsoft.com/office/drawing/2014/main" id="{6B7297EF-A5B0-E6D4-B79F-0B453289A400}"/>
              </a:ext>
            </a:extLst>
          </p:cNvPr>
          <p:cNvSpPr>
            <a:spLocks noGrp="1"/>
          </p:cNvSpPr>
          <p:nvPr>
            <p:ph type="ftr" sz="quarter" idx="11"/>
          </p:nvPr>
        </p:nvSpPr>
        <p:spPr>
          <a:xfrm>
            <a:off x="259882" y="6335309"/>
            <a:ext cx="5226517" cy="250337"/>
          </a:xfrm>
        </p:spPr>
        <p:txBody>
          <a:bodyPr/>
          <a:lstStyle/>
          <a:p>
            <a:r>
              <a:rPr lang="en-US" dirty="0"/>
              <a:t>Vibronic Models and VECC</a:t>
            </a:r>
          </a:p>
        </p:txBody>
      </p:sp>
      <p:sp>
        <p:nvSpPr>
          <p:cNvPr id="94" name="Oval 93">
            <a:extLst>
              <a:ext uri="{FF2B5EF4-FFF2-40B4-BE49-F238E27FC236}">
                <a16:creationId xmlns:a16="http://schemas.microsoft.com/office/drawing/2014/main" id="{22E9DD40-2E2F-E7E6-D9F9-8BEFEE60DEC4}"/>
              </a:ext>
            </a:extLst>
          </p:cNvPr>
          <p:cNvSpPr/>
          <p:nvPr/>
        </p:nvSpPr>
        <p:spPr>
          <a:xfrm>
            <a:off x="11169650" y="177024"/>
            <a:ext cx="968968" cy="93197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50" dirty="0"/>
              <a:t>Zeng Protocol</a:t>
            </a:r>
          </a:p>
        </p:txBody>
      </p:sp>
      <p:grpSp>
        <p:nvGrpSpPr>
          <p:cNvPr id="6" name="Group 5">
            <a:extLst>
              <a:ext uri="{FF2B5EF4-FFF2-40B4-BE49-F238E27FC236}">
                <a16:creationId xmlns:a16="http://schemas.microsoft.com/office/drawing/2014/main" id="{3C85CCD8-92BB-7EAD-5118-DFAD509C9CB7}"/>
              </a:ext>
            </a:extLst>
          </p:cNvPr>
          <p:cNvGrpSpPr/>
          <p:nvPr/>
        </p:nvGrpSpPr>
        <p:grpSpPr>
          <a:xfrm>
            <a:off x="7126146" y="942614"/>
            <a:ext cx="5065854" cy="5010095"/>
            <a:chOff x="7126146" y="942614"/>
            <a:chExt cx="5065854" cy="5010095"/>
          </a:xfrm>
        </p:grpSpPr>
        <p:sp>
          <p:nvSpPr>
            <p:cNvPr id="12" name="Rectangle 11">
              <a:extLst>
                <a:ext uri="{FF2B5EF4-FFF2-40B4-BE49-F238E27FC236}">
                  <a16:creationId xmlns:a16="http://schemas.microsoft.com/office/drawing/2014/main" id="{B0B18138-3263-9C4C-DAB9-A63E46C6F10A}"/>
                </a:ext>
              </a:extLst>
            </p:cNvPr>
            <p:cNvSpPr/>
            <p:nvPr/>
          </p:nvSpPr>
          <p:spPr>
            <a:xfrm>
              <a:off x="8003569" y="1557148"/>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403FBA7C-5A80-A4BC-B2E3-AAF399D08B75}"/>
                </a:ext>
              </a:extLst>
            </p:cNvPr>
            <p:cNvSpPr/>
            <p:nvPr/>
          </p:nvSpPr>
          <p:spPr>
            <a:xfrm>
              <a:off x="7990055" y="1098827"/>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ight Brace 6">
              <a:extLst>
                <a:ext uri="{FF2B5EF4-FFF2-40B4-BE49-F238E27FC236}">
                  <a16:creationId xmlns:a16="http://schemas.microsoft.com/office/drawing/2014/main" id="{DCC119DC-07FB-6B01-C419-BE68D9309BF8}"/>
                </a:ext>
              </a:extLst>
            </p:cNvPr>
            <p:cNvSpPr/>
            <p:nvPr/>
          </p:nvSpPr>
          <p:spPr>
            <a:xfrm>
              <a:off x="9635397" y="942614"/>
              <a:ext cx="255361" cy="757873"/>
            </a:xfrm>
            <a:prstGeom prst="rightBrace">
              <a:avLst/>
            </a:prstGeom>
            <a:ln w="19050"/>
          </p:spPr>
          <p:style>
            <a:lnRef idx="1">
              <a:schemeClr val="accent3"/>
            </a:lnRef>
            <a:fillRef idx="0">
              <a:schemeClr val="accent3"/>
            </a:fillRef>
            <a:effectRef idx="0">
              <a:schemeClr val="accent3"/>
            </a:effectRef>
            <a:fontRef idx="minor">
              <a:schemeClr val="tx1"/>
            </a:fontRef>
          </p:style>
          <p:txBody>
            <a:bodyPr rtlCol="0" anchor="ctr"/>
            <a:lstStyle/>
            <a:p>
              <a:pPr algn="ctr"/>
              <a:endParaRPr lang="en-CA" dirty="0"/>
            </a:p>
          </p:txBody>
        </p:sp>
        <p:grpSp>
          <p:nvGrpSpPr>
            <p:cNvPr id="9" name="Group 8">
              <a:extLst>
                <a:ext uri="{FF2B5EF4-FFF2-40B4-BE49-F238E27FC236}">
                  <a16:creationId xmlns:a16="http://schemas.microsoft.com/office/drawing/2014/main" id="{9BFBF769-C620-FF86-982D-14489A4807A5}"/>
                </a:ext>
              </a:extLst>
            </p:cNvPr>
            <p:cNvGrpSpPr/>
            <p:nvPr/>
          </p:nvGrpSpPr>
          <p:grpSpPr>
            <a:xfrm>
              <a:off x="7994136" y="5386480"/>
              <a:ext cx="501657" cy="566229"/>
              <a:chOff x="6015831" y="3597790"/>
              <a:chExt cx="501657" cy="566229"/>
            </a:xfrm>
          </p:grpSpPr>
          <p:sp>
            <p:nvSpPr>
              <p:cNvPr id="22" name="Arrow: Right 21">
                <a:extLst>
                  <a:ext uri="{FF2B5EF4-FFF2-40B4-BE49-F238E27FC236}">
                    <a16:creationId xmlns:a16="http://schemas.microsoft.com/office/drawing/2014/main" id="{EAB78B9B-04E9-15E1-3283-38CC75A9D6CD}"/>
                  </a:ext>
                </a:extLst>
              </p:cNvPr>
              <p:cNvSpPr/>
              <p:nvPr/>
            </p:nvSpPr>
            <p:spPr>
              <a:xfrm rot="5400000">
                <a:off x="6166243" y="3866371"/>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23" name="Arrow: Right 22">
                <a:extLst>
                  <a:ext uri="{FF2B5EF4-FFF2-40B4-BE49-F238E27FC236}">
                    <a16:creationId xmlns:a16="http://schemas.microsoft.com/office/drawing/2014/main" id="{147BB863-677F-DE01-11BB-D2B66B52E612}"/>
                  </a:ext>
                </a:extLst>
              </p:cNvPr>
              <p:cNvSpPr/>
              <p:nvPr/>
            </p:nvSpPr>
            <p:spPr>
              <a:xfrm rot="16200000">
                <a:off x="5955499" y="3738291"/>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24" name="Rectangle 23">
                <a:extLst>
                  <a:ext uri="{FF2B5EF4-FFF2-40B4-BE49-F238E27FC236}">
                    <a16:creationId xmlns:a16="http://schemas.microsoft.com/office/drawing/2014/main" id="{933896D4-BEA6-CB98-44BA-021710281F70}"/>
                  </a:ext>
                </a:extLst>
              </p:cNvPr>
              <p:cNvSpPr/>
              <p:nvPr/>
            </p:nvSpPr>
            <p:spPr>
              <a:xfrm>
                <a:off x="6015831" y="3816865"/>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4" name="Right Brace 13">
              <a:extLst>
                <a:ext uri="{FF2B5EF4-FFF2-40B4-BE49-F238E27FC236}">
                  <a16:creationId xmlns:a16="http://schemas.microsoft.com/office/drawing/2014/main" id="{402CC2C0-1F03-FDEE-5294-F66F263FAF0B}"/>
                </a:ext>
              </a:extLst>
            </p:cNvPr>
            <p:cNvSpPr/>
            <p:nvPr/>
          </p:nvSpPr>
          <p:spPr>
            <a:xfrm>
              <a:off x="9624745" y="1875800"/>
              <a:ext cx="315564" cy="2887395"/>
            </a:xfrm>
            <a:prstGeom prst="rightBrace">
              <a:avLst>
                <a:gd name="adj1" fmla="val 8333"/>
                <a:gd name="adj2" fmla="val 48326"/>
              </a:avLst>
            </a:prstGeom>
            <a:ln w="19050"/>
          </p:spPr>
          <p:style>
            <a:lnRef idx="1">
              <a:schemeClr val="accent3"/>
            </a:lnRef>
            <a:fillRef idx="0">
              <a:schemeClr val="accent3"/>
            </a:fillRef>
            <a:effectRef idx="0">
              <a:schemeClr val="accent3"/>
            </a:effectRef>
            <a:fontRef idx="minor">
              <a:schemeClr val="tx1"/>
            </a:fontRef>
          </p:style>
          <p:txBody>
            <a:bodyPr rtlCol="0" anchor="ctr"/>
            <a:lstStyle/>
            <a:p>
              <a:pPr algn="ctr"/>
              <a:endParaRPr lang="en-CA"/>
            </a:p>
          </p:txBody>
        </p:sp>
        <p:sp>
          <p:nvSpPr>
            <p:cNvPr id="16" name="Frame 15">
              <a:extLst>
                <a:ext uri="{FF2B5EF4-FFF2-40B4-BE49-F238E27FC236}">
                  <a16:creationId xmlns:a16="http://schemas.microsoft.com/office/drawing/2014/main" id="{35EA39C3-392A-48B2-5AA6-E950B77FF2AD}"/>
                </a:ext>
              </a:extLst>
            </p:cNvPr>
            <p:cNvSpPr/>
            <p:nvPr/>
          </p:nvSpPr>
          <p:spPr>
            <a:xfrm rot="5400000" flipV="1">
              <a:off x="6786535" y="2215412"/>
              <a:ext cx="2887394" cy="2208171"/>
            </a:xfrm>
            <a:prstGeom prst="frame">
              <a:avLst>
                <a:gd name="adj1" fmla="val 1746"/>
              </a:avLst>
            </a:prstGeom>
            <a:solidFill>
              <a:srgbClr val="FF00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53" name="Group 52">
              <a:extLst>
                <a:ext uri="{FF2B5EF4-FFF2-40B4-BE49-F238E27FC236}">
                  <a16:creationId xmlns:a16="http://schemas.microsoft.com/office/drawing/2014/main" id="{EF695A26-B0E9-3AAD-4183-60556AADB0D5}"/>
                </a:ext>
              </a:extLst>
            </p:cNvPr>
            <p:cNvGrpSpPr/>
            <p:nvPr/>
          </p:nvGrpSpPr>
          <p:grpSpPr>
            <a:xfrm>
              <a:off x="7992916" y="4842337"/>
              <a:ext cx="501657" cy="566229"/>
              <a:chOff x="6015831" y="3597790"/>
              <a:chExt cx="501657" cy="566229"/>
            </a:xfrm>
          </p:grpSpPr>
          <p:sp>
            <p:nvSpPr>
              <p:cNvPr id="54" name="Arrow: Right 53">
                <a:extLst>
                  <a:ext uri="{FF2B5EF4-FFF2-40B4-BE49-F238E27FC236}">
                    <a16:creationId xmlns:a16="http://schemas.microsoft.com/office/drawing/2014/main" id="{58F2D927-A760-53E4-86D7-0C83A3D7F049}"/>
                  </a:ext>
                </a:extLst>
              </p:cNvPr>
              <p:cNvSpPr/>
              <p:nvPr/>
            </p:nvSpPr>
            <p:spPr>
              <a:xfrm rot="5400000">
                <a:off x="6166243" y="3866371"/>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55" name="Arrow: Right 54">
                <a:extLst>
                  <a:ext uri="{FF2B5EF4-FFF2-40B4-BE49-F238E27FC236}">
                    <a16:creationId xmlns:a16="http://schemas.microsoft.com/office/drawing/2014/main" id="{9FA81865-63FB-A6B5-1D62-14B9E4D328BE}"/>
                  </a:ext>
                </a:extLst>
              </p:cNvPr>
              <p:cNvSpPr/>
              <p:nvPr/>
            </p:nvSpPr>
            <p:spPr>
              <a:xfrm rot="16200000">
                <a:off x="5955499" y="3738291"/>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56" name="Rectangle 55">
                <a:extLst>
                  <a:ext uri="{FF2B5EF4-FFF2-40B4-BE49-F238E27FC236}">
                    <a16:creationId xmlns:a16="http://schemas.microsoft.com/office/drawing/2014/main" id="{BC3BAF33-8606-5B05-FB02-A1DF25DBCE76}"/>
                  </a:ext>
                </a:extLst>
              </p:cNvPr>
              <p:cNvSpPr/>
              <p:nvPr/>
            </p:nvSpPr>
            <p:spPr>
              <a:xfrm>
                <a:off x="6015831" y="3816865"/>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80" name="Rectangle 79">
              <a:extLst>
                <a:ext uri="{FF2B5EF4-FFF2-40B4-BE49-F238E27FC236}">
                  <a16:creationId xmlns:a16="http://schemas.microsoft.com/office/drawing/2014/main" id="{141393D4-787C-56A5-59A1-B723A283701A}"/>
                </a:ext>
              </a:extLst>
            </p:cNvPr>
            <p:cNvSpPr/>
            <p:nvPr/>
          </p:nvSpPr>
          <p:spPr>
            <a:xfrm>
              <a:off x="8003569" y="2386435"/>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1" name="Rectangle 80">
              <a:extLst>
                <a:ext uri="{FF2B5EF4-FFF2-40B4-BE49-F238E27FC236}">
                  <a16:creationId xmlns:a16="http://schemas.microsoft.com/office/drawing/2014/main" id="{FDD370BA-9867-D695-BB2A-08843C4A8DCB}"/>
                </a:ext>
              </a:extLst>
            </p:cNvPr>
            <p:cNvSpPr/>
            <p:nvPr/>
          </p:nvSpPr>
          <p:spPr>
            <a:xfrm>
              <a:off x="7992917" y="2033747"/>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Content Placeholder 2">
              <a:extLst>
                <a:ext uri="{FF2B5EF4-FFF2-40B4-BE49-F238E27FC236}">
                  <a16:creationId xmlns:a16="http://schemas.microsoft.com/office/drawing/2014/main" id="{86CB9AB3-5EE3-92B5-1A7D-0AA4D00C9FFD}"/>
                </a:ext>
              </a:extLst>
            </p:cNvPr>
            <p:cNvSpPr txBox="1">
              <a:spLocks/>
            </p:cNvSpPr>
            <p:nvPr/>
          </p:nvSpPr>
          <p:spPr>
            <a:xfrm>
              <a:off x="9993691" y="2993496"/>
              <a:ext cx="2198309" cy="513266"/>
            </a:xfrm>
            <a:prstGeom prst="rect">
              <a:avLst/>
            </a:prstGeom>
          </p:spPr>
          <p:txBody>
            <a:bodyPr vert="horz" lIns="91440" tIns="45720" rIns="91440" bIns="45720" rtlCol="0">
              <a:normAutofit/>
            </a:bodyPr>
            <a:lst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dirty="0"/>
                <a:t>Active Space</a:t>
              </a:r>
            </a:p>
          </p:txBody>
        </p:sp>
        <p:sp>
          <p:nvSpPr>
            <p:cNvPr id="83" name="Content Placeholder 2">
              <a:extLst>
                <a:ext uri="{FF2B5EF4-FFF2-40B4-BE49-F238E27FC236}">
                  <a16:creationId xmlns:a16="http://schemas.microsoft.com/office/drawing/2014/main" id="{AF10ECB3-2438-C5C7-4A22-B5A69210710C}"/>
                </a:ext>
              </a:extLst>
            </p:cNvPr>
            <p:cNvSpPr txBox="1">
              <a:spLocks/>
            </p:cNvSpPr>
            <p:nvPr/>
          </p:nvSpPr>
          <p:spPr>
            <a:xfrm>
              <a:off x="9950961" y="1081815"/>
              <a:ext cx="2198309" cy="513266"/>
            </a:xfrm>
            <a:prstGeom prst="rect">
              <a:avLst/>
            </a:prstGeom>
          </p:spPr>
          <p:txBody>
            <a:bodyPr vert="horz" lIns="91440" tIns="45720" rIns="91440" bIns="45720" rtlCol="0">
              <a:normAutofit fontScale="92500"/>
            </a:bodyPr>
            <a:lst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dirty="0"/>
                <a:t>Virtual Orbitals</a:t>
              </a:r>
            </a:p>
          </p:txBody>
        </p:sp>
        <p:sp>
          <p:nvSpPr>
            <p:cNvPr id="85" name="Right Brace 84">
              <a:extLst>
                <a:ext uri="{FF2B5EF4-FFF2-40B4-BE49-F238E27FC236}">
                  <a16:creationId xmlns:a16="http://schemas.microsoft.com/office/drawing/2014/main" id="{A98ADBA6-A44B-2E2F-8959-702087169867}"/>
                </a:ext>
              </a:extLst>
            </p:cNvPr>
            <p:cNvSpPr/>
            <p:nvPr/>
          </p:nvSpPr>
          <p:spPr>
            <a:xfrm>
              <a:off x="9678127" y="5030051"/>
              <a:ext cx="255361" cy="757873"/>
            </a:xfrm>
            <a:prstGeom prst="rightBrace">
              <a:avLst/>
            </a:prstGeom>
            <a:ln w="19050"/>
          </p:spPr>
          <p:style>
            <a:lnRef idx="1">
              <a:schemeClr val="accent3"/>
            </a:lnRef>
            <a:fillRef idx="0">
              <a:schemeClr val="accent3"/>
            </a:fillRef>
            <a:effectRef idx="0">
              <a:schemeClr val="accent3"/>
            </a:effectRef>
            <a:fontRef idx="minor">
              <a:schemeClr val="tx1"/>
            </a:fontRef>
          </p:style>
          <p:txBody>
            <a:bodyPr rtlCol="0" anchor="ctr"/>
            <a:lstStyle/>
            <a:p>
              <a:pPr algn="ctr"/>
              <a:endParaRPr lang="en-CA" dirty="0"/>
            </a:p>
          </p:txBody>
        </p:sp>
        <p:sp>
          <p:nvSpPr>
            <p:cNvPr id="86" name="Content Placeholder 2">
              <a:extLst>
                <a:ext uri="{FF2B5EF4-FFF2-40B4-BE49-F238E27FC236}">
                  <a16:creationId xmlns:a16="http://schemas.microsoft.com/office/drawing/2014/main" id="{D15032B2-5686-3E03-128A-D3B5D473520F}"/>
                </a:ext>
              </a:extLst>
            </p:cNvPr>
            <p:cNvSpPr txBox="1">
              <a:spLocks/>
            </p:cNvSpPr>
            <p:nvPr/>
          </p:nvSpPr>
          <p:spPr>
            <a:xfrm>
              <a:off x="9993691" y="5169252"/>
              <a:ext cx="2198309" cy="513266"/>
            </a:xfrm>
            <a:prstGeom prst="rect">
              <a:avLst/>
            </a:prstGeom>
          </p:spPr>
          <p:txBody>
            <a:bodyPr vert="horz" lIns="91440" tIns="45720" rIns="91440" bIns="45720" rtlCol="0">
              <a:normAutofit fontScale="92500"/>
            </a:bodyPr>
            <a:lst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dirty="0"/>
                <a:t>Frozen Orbitals</a:t>
              </a:r>
            </a:p>
          </p:txBody>
        </p:sp>
        <p:sp>
          <p:nvSpPr>
            <p:cNvPr id="88" name="Arrow: Right 87">
              <a:extLst>
                <a:ext uri="{FF2B5EF4-FFF2-40B4-BE49-F238E27FC236}">
                  <a16:creationId xmlns:a16="http://schemas.microsoft.com/office/drawing/2014/main" id="{55E704E8-CC7B-607F-5DF8-B40883D73861}"/>
                </a:ext>
              </a:extLst>
            </p:cNvPr>
            <p:cNvSpPr/>
            <p:nvPr/>
          </p:nvSpPr>
          <p:spPr>
            <a:xfrm rot="5400000">
              <a:off x="8143328" y="4404823"/>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89" name="Arrow: Right 88">
              <a:extLst>
                <a:ext uri="{FF2B5EF4-FFF2-40B4-BE49-F238E27FC236}">
                  <a16:creationId xmlns:a16="http://schemas.microsoft.com/office/drawing/2014/main" id="{0956F223-25E0-C58B-0468-394F2C3CD96A}"/>
                </a:ext>
              </a:extLst>
            </p:cNvPr>
            <p:cNvSpPr/>
            <p:nvPr/>
          </p:nvSpPr>
          <p:spPr>
            <a:xfrm rot="16200000">
              <a:off x="7932584" y="4276743"/>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90" name="Rectangle 89">
              <a:extLst>
                <a:ext uri="{FF2B5EF4-FFF2-40B4-BE49-F238E27FC236}">
                  <a16:creationId xmlns:a16="http://schemas.microsoft.com/office/drawing/2014/main" id="{A9C55098-6780-AF0C-B80D-D5DEE703A800}"/>
                </a:ext>
              </a:extLst>
            </p:cNvPr>
            <p:cNvSpPr/>
            <p:nvPr/>
          </p:nvSpPr>
          <p:spPr>
            <a:xfrm>
              <a:off x="7992916" y="4355317"/>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Arrow: Right 38">
              <a:extLst>
                <a:ext uri="{FF2B5EF4-FFF2-40B4-BE49-F238E27FC236}">
                  <a16:creationId xmlns:a16="http://schemas.microsoft.com/office/drawing/2014/main" id="{17173311-F5C4-4E81-B34F-82B303903384}"/>
                </a:ext>
              </a:extLst>
            </p:cNvPr>
            <p:cNvSpPr/>
            <p:nvPr/>
          </p:nvSpPr>
          <p:spPr>
            <a:xfrm rot="5400000">
              <a:off x="8140467" y="3891648"/>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40" name="Arrow: Right 39">
              <a:extLst>
                <a:ext uri="{FF2B5EF4-FFF2-40B4-BE49-F238E27FC236}">
                  <a16:creationId xmlns:a16="http://schemas.microsoft.com/office/drawing/2014/main" id="{6A2232A3-BEC5-F0FD-69DA-4AC0317572B5}"/>
                </a:ext>
              </a:extLst>
            </p:cNvPr>
            <p:cNvSpPr/>
            <p:nvPr/>
          </p:nvSpPr>
          <p:spPr>
            <a:xfrm rot="16200000">
              <a:off x="7929723" y="3763568"/>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41" name="Rectangle 40">
              <a:extLst>
                <a:ext uri="{FF2B5EF4-FFF2-40B4-BE49-F238E27FC236}">
                  <a16:creationId xmlns:a16="http://schemas.microsoft.com/office/drawing/2014/main" id="{085705CE-6FB7-4AF9-7AEF-66A054660FD6}"/>
                </a:ext>
              </a:extLst>
            </p:cNvPr>
            <p:cNvSpPr/>
            <p:nvPr/>
          </p:nvSpPr>
          <p:spPr>
            <a:xfrm>
              <a:off x="7990055" y="3842142"/>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Arrow: Right 41">
              <a:extLst>
                <a:ext uri="{FF2B5EF4-FFF2-40B4-BE49-F238E27FC236}">
                  <a16:creationId xmlns:a16="http://schemas.microsoft.com/office/drawing/2014/main" id="{2CBEBEB4-2A08-A63C-B9CA-DC8A36BBB446}"/>
                </a:ext>
              </a:extLst>
            </p:cNvPr>
            <p:cNvSpPr/>
            <p:nvPr/>
          </p:nvSpPr>
          <p:spPr>
            <a:xfrm rot="5400000">
              <a:off x="8143466" y="3338000"/>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43" name="Arrow: Right 42">
              <a:extLst>
                <a:ext uri="{FF2B5EF4-FFF2-40B4-BE49-F238E27FC236}">
                  <a16:creationId xmlns:a16="http://schemas.microsoft.com/office/drawing/2014/main" id="{B7D94DA7-AF75-5B8C-9393-B6FA93366823}"/>
                </a:ext>
              </a:extLst>
            </p:cNvPr>
            <p:cNvSpPr/>
            <p:nvPr/>
          </p:nvSpPr>
          <p:spPr>
            <a:xfrm rot="16200000">
              <a:off x="7932722" y="3209920"/>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44" name="Rectangle 43">
              <a:extLst>
                <a:ext uri="{FF2B5EF4-FFF2-40B4-BE49-F238E27FC236}">
                  <a16:creationId xmlns:a16="http://schemas.microsoft.com/office/drawing/2014/main" id="{D38A1592-85C8-8D57-FCD6-B62B16982563}"/>
                </a:ext>
              </a:extLst>
            </p:cNvPr>
            <p:cNvSpPr/>
            <p:nvPr/>
          </p:nvSpPr>
          <p:spPr>
            <a:xfrm>
              <a:off x="7993054" y="3288494"/>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Arrow: Right 45">
              <a:extLst>
                <a:ext uri="{FF2B5EF4-FFF2-40B4-BE49-F238E27FC236}">
                  <a16:creationId xmlns:a16="http://schemas.microsoft.com/office/drawing/2014/main" id="{24E5D7D1-F127-B6F0-1A5D-8CD01E2C0A52}"/>
                </a:ext>
              </a:extLst>
            </p:cNvPr>
            <p:cNvSpPr/>
            <p:nvPr/>
          </p:nvSpPr>
          <p:spPr>
            <a:xfrm rot="5400000">
              <a:off x="8140605" y="2824825"/>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50" name="Arrow: Right 49">
              <a:extLst>
                <a:ext uri="{FF2B5EF4-FFF2-40B4-BE49-F238E27FC236}">
                  <a16:creationId xmlns:a16="http://schemas.microsoft.com/office/drawing/2014/main" id="{04953521-BE05-B1EB-F8F3-B65D7F760B48}"/>
                </a:ext>
              </a:extLst>
            </p:cNvPr>
            <p:cNvSpPr/>
            <p:nvPr/>
          </p:nvSpPr>
          <p:spPr>
            <a:xfrm rot="16200000">
              <a:off x="7929861" y="2696745"/>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57" name="Rectangle 56">
              <a:extLst>
                <a:ext uri="{FF2B5EF4-FFF2-40B4-BE49-F238E27FC236}">
                  <a16:creationId xmlns:a16="http://schemas.microsoft.com/office/drawing/2014/main" id="{FA11D508-A347-DC98-852B-384C84395F57}"/>
                </a:ext>
              </a:extLst>
            </p:cNvPr>
            <p:cNvSpPr/>
            <p:nvPr/>
          </p:nvSpPr>
          <p:spPr>
            <a:xfrm>
              <a:off x="7990193" y="2775319"/>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1607217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9E085E7B-31D0-1E03-CFA8-AA1434B3E5CB}"/>
              </a:ext>
            </a:extLst>
          </p:cNvPr>
          <p:cNvSpPr/>
          <p:nvPr/>
        </p:nvSpPr>
        <p:spPr>
          <a:xfrm>
            <a:off x="6820065" y="2077969"/>
            <a:ext cx="1748143" cy="308210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CA" dirty="0"/>
          </a:p>
        </p:txBody>
      </p:sp>
      <p:sp>
        <p:nvSpPr>
          <p:cNvPr id="4" name="Rectangle: Rounded Corners 3">
            <a:extLst>
              <a:ext uri="{FF2B5EF4-FFF2-40B4-BE49-F238E27FC236}">
                <a16:creationId xmlns:a16="http://schemas.microsoft.com/office/drawing/2014/main" id="{AEBF7988-E324-33AB-4807-B69961BBC0B8}"/>
              </a:ext>
            </a:extLst>
          </p:cNvPr>
          <p:cNvSpPr/>
          <p:nvPr/>
        </p:nvSpPr>
        <p:spPr>
          <a:xfrm>
            <a:off x="3815410" y="2079448"/>
            <a:ext cx="1748143" cy="308210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CA"/>
          </a:p>
        </p:txBody>
      </p:sp>
      <p:sp>
        <p:nvSpPr>
          <p:cNvPr id="3" name="Slide Number Placeholder 2">
            <a:extLst>
              <a:ext uri="{FF2B5EF4-FFF2-40B4-BE49-F238E27FC236}">
                <a16:creationId xmlns:a16="http://schemas.microsoft.com/office/drawing/2014/main" id="{8169BD5C-3E40-14E1-BDFB-BB6CB0CAF47D}"/>
              </a:ext>
            </a:extLst>
          </p:cNvPr>
          <p:cNvSpPr>
            <a:spLocks noGrp="1"/>
          </p:cNvSpPr>
          <p:nvPr>
            <p:ph type="sldNum" sz="quarter" idx="12"/>
          </p:nvPr>
        </p:nvSpPr>
        <p:spPr>
          <a:xfrm>
            <a:off x="5584417" y="6423892"/>
            <a:ext cx="1016000" cy="250337"/>
          </a:xfrm>
        </p:spPr>
        <p:txBody>
          <a:bodyPr/>
          <a:lstStyle/>
          <a:p>
            <a:r>
              <a:rPr lang="en-US" dirty="0"/>
              <a:t>PAGE  </a:t>
            </a:r>
            <a:fld id="{93005692-73BE-493E-93AB-ECD6027A7652}" type="slidenum">
              <a:rPr lang="en-US" smtClean="0"/>
              <a:pPr/>
              <a:t>45</a:t>
            </a:fld>
            <a:endParaRPr lang="en-US" dirty="0"/>
          </a:p>
        </p:txBody>
      </p:sp>
      <p:pic>
        <p:nvPicPr>
          <p:cNvPr id="6" name="Picture 10" descr="Marcel Nooijen">
            <a:extLst>
              <a:ext uri="{FF2B5EF4-FFF2-40B4-BE49-F238E27FC236}">
                <a16:creationId xmlns:a16="http://schemas.microsoft.com/office/drawing/2014/main" id="{9362F3B4-B0A0-F793-8803-7E1EE0707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895" y="2959805"/>
            <a:ext cx="928262" cy="13122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8C8FD1B-BFF0-3028-5331-3B13526BC0A7}"/>
              </a:ext>
            </a:extLst>
          </p:cNvPr>
          <p:cNvPicPr>
            <a:picLocks noChangeAspect="1"/>
          </p:cNvPicPr>
          <p:nvPr/>
        </p:nvPicPr>
        <p:blipFill>
          <a:blip r:embed="rId4"/>
          <a:stretch>
            <a:fillRect/>
          </a:stretch>
        </p:blipFill>
        <p:spPr>
          <a:xfrm>
            <a:off x="9380514" y="1780342"/>
            <a:ext cx="1762656" cy="1089130"/>
          </a:xfrm>
          <a:prstGeom prst="rect">
            <a:avLst/>
          </a:prstGeom>
        </p:spPr>
      </p:pic>
      <p:grpSp>
        <p:nvGrpSpPr>
          <p:cNvPr id="15" name="Group 14">
            <a:extLst>
              <a:ext uri="{FF2B5EF4-FFF2-40B4-BE49-F238E27FC236}">
                <a16:creationId xmlns:a16="http://schemas.microsoft.com/office/drawing/2014/main" id="{7477D76E-FB6B-28D2-441A-C3ED5E3543CA}"/>
              </a:ext>
            </a:extLst>
          </p:cNvPr>
          <p:cNvGrpSpPr/>
          <p:nvPr/>
        </p:nvGrpSpPr>
        <p:grpSpPr>
          <a:xfrm>
            <a:off x="1242391" y="1648782"/>
            <a:ext cx="1996122" cy="1042961"/>
            <a:chOff x="1042137" y="774591"/>
            <a:chExt cx="2549680" cy="1332191"/>
          </a:xfrm>
        </p:grpSpPr>
        <p:sp>
          <p:nvSpPr>
            <p:cNvPr id="16" name="Rectangle: Rounded Corners 15">
              <a:extLst>
                <a:ext uri="{FF2B5EF4-FFF2-40B4-BE49-F238E27FC236}">
                  <a16:creationId xmlns:a16="http://schemas.microsoft.com/office/drawing/2014/main" id="{D1ED75F4-573C-E36A-BB19-1F9F52379FA7}"/>
                </a:ext>
              </a:extLst>
            </p:cNvPr>
            <p:cNvSpPr/>
            <p:nvPr/>
          </p:nvSpPr>
          <p:spPr>
            <a:xfrm>
              <a:off x="1042137" y="774591"/>
              <a:ext cx="2549680" cy="1332191"/>
            </a:xfrm>
            <a:prstGeom prst="roundRect">
              <a:avLst>
                <a:gd name="adj" fmla="val 5445"/>
              </a:avLst>
            </a:prstGeom>
            <a:solidFill>
              <a:srgbClr val="8080CC"/>
            </a:solidFill>
            <a:ln>
              <a:noFill/>
            </a:ln>
            <a:effectLst>
              <a:outerShdw blurRad="177800" dist="38100" dir="8100000" algn="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16" descr="A picture containing chart&#10;&#10;Description automatically generated">
              <a:extLst>
                <a:ext uri="{FF2B5EF4-FFF2-40B4-BE49-F238E27FC236}">
                  <a16:creationId xmlns:a16="http://schemas.microsoft.com/office/drawing/2014/main" id="{40195B9E-63DA-2EFA-5954-1410029B8A81}"/>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30571" t="7325" r="29730" b="18828"/>
            <a:stretch/>
          </p:blipFill>
          <p:spPr>
            <a:xfrm rot="6300000">
              <a:off x="1921879" y="984681"/>
              <a:ext cx="399783" cy="383648"/>
            </a:xfrm>
            <a:prstGeom prst="rect">
              <a:avLst/>
            </a:prstGeom>
          </p:spPr>
        </p:pic>
        <p:pic>
          <p:nvPicPr>
            <p:cNvPr id="18" name="Picture 17" descr="Icon&#10;&#10;Description automatically generated with low confidence">
              <a:extLst>
                <a:ext uri="{FF2B5EF4-FFF2-40B4-BE49-F238E27FC236}">
                  <a16:creationId xmlns:a16="http://schemas.microsoft.com/office/drawing/2014/main" id="{DBD9D97A-AD5B-167D-D954-9A96C11AE26F}"/>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24019" t="2018" r="21065" b="25882"/>
            <a:stretch/>
          </p:blipFill>
          <p:spPr>
            <a:xfrm>
              <a:off x="1351069" y="988844"/>
              <a:ext cx="449880" cy="304716"/>
            </a:xfrm>
            <a:prstGeom prst="rect">
              <a:avLst/>
            </a:prstGeom>
          </p:spPr>
        </p:pic>
        <p:pic>
          <p:nvPicPr>
            <p:cNvPr id="19" name="Picture 18" descr="A picture containing icon&#10;&#10;Description automatically generated">
              <a:extLst>
                <a:ext uri="{FF2B5EF4-FFF2-40B4-BE49-F238E27FC236}">
                  <a16:creationId xmlns:a16="http://schemas.microsoft.com/office/drawing/2014/main" id="{C7E930B6-98D1-6176-AAAA-55D565EEFB5F}"/>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l="24889" t="-1" r="25037" b="3196"/>
            <a:stretch/>
          </p:blipFill>
          <p:spPr>
            <a:xfrm rot="3928480" flipV="1">
              <a:off x="1832985" y="1572579"/>
              <a:ext cx="465143" cy="427898"/>
            </a:xfrm>
            <a:prstGeom prst="rect">
              <a:avLst/>
            </a:prstGeom>
          </p:spPr>
        </p:pic>
        <p:pic>
          <p:nvPicPr>
            <p:cNvPr id="20" name="Picture 19" descr="A picture containing accessory&#10;&#10;Description automatically generated">
              <a:extLst>
                <a:ext uri="{FF2B5EF4-FFF2-40B4-BE49-F238E27FC236}">
                  <a16:creationId xmlns:a16="http://schemas.microsoft.com/office/drawing/2014/main" id="{30B08CA7-364F-3008-5CA4-5F6DFEA44F2E}"/>
                </a:ext>
              </a:extLst>
            </p:cNvPr>
            <p:cNvPicPr>
              <a:picLocks noChangeAspect="1"/>
            </p:cNvPicPr>
            <p:nvPr/>
          </p:nvPicPr>
          <p:blipFill rotWithShape="1">
            <a:blip r:embed="rId8" cstate="hqprint">
              <a:extLst>
                <a:ext uri="{28A0092B-C50C-407E-A947-70E740481C1C}">
                  <a14:useLocalDpi xmlns:a14="http://schemas.microsoft.com/office/drawing/2010/main" val="0"/>
                </a:ext>
              </a:extLst>
            </a:blip>
            <a:srcRect l="30460" t="17161" r="30102" b="14463"/>
            <a:stretch/>
          </p:blipFill>
          <p:spPr>
            <a:xfrm>
              <a:off x="2656445" y="1293560"/>
              <a:ext cx="837929" cy="749467"/>
            </a:xfrm>
            <a:prstGeom prst="rect">
              <a:avLst/>
            </a:prstGeom>
          </p:spPr>
        </p:pic>
        <p:pic>
          <p:nvPicPr>
            <p:cNvPr id="21" name="Picture 20" descr="A picture containing metal&#10;&#10;Description automatically generated">
              <a:extLst>
                <a:ext uri="{FF2B5EF4-FFF2-40B4-BE49-F238E27FC236}">
                  <a16:creationId xmlns:a16="http://schemas.microsoft.com/office/drawing/2014/main" id="{4D1FDDB9-938F-1ADD-1769-404C61DD16EE}"/>
                </a:ext>
              </a:extLst>
            </p:cNvPr>
            <p:cNvPicPr>
              <a:picLocks noChangeAspect="1"/>
            </p:cNvPicPr>
            <p:nvPr/>
          </p:nvPicPr>
          <p:blipFill rotWithShape="1">
            <a:blip r:embed="rId9" cstate="hqprint">
              <a:extLst>
                <a:ext uri="{28A0092B-C50C-407E-A947-70E740481C1C}">
                  <a14:useLocalDpi xmlns:a14="http://schemas.microsoft.com/office/drawing/2010/main" val="0"/>
                </a:ext>
              </a:extLst>
            </a:blip>
            <a:srcRect l="29390" t="5927" r="29945" b="16341"/>
            <a:stretch/>
          </p:blipFill>
          <p:spPr>
            <a:xfrm rot="1800000">
              <a:off x="1148902" y="1356902"/>
              <a:ext cx="640873" cy="631996"/>
            </a:xfrm>
            <a:prstGeom prst="rect">
              <a:avLst/>
            </a:prstGeom>
          </p:spPr>
        </p:pic>
        <p:pic>
          <p:nvPicPr>
            <p:cNvPr id="22" name="Picture 21" descr="A picture containing outdoor object, device&#10;&#10;Description automatically generated">
              <a:extLst>
                <a:ext uri="{FF2B5EF4-FFF2-40B4-BE49-F238E27FC236}">
                  <a16:creationId xmlns:a16="http://schemas.microsoft.com/office/drawing/2014/main" id="{C51AED03-F24B-D0F5-CF72-007961CA4E72}"/>
                </a:ext>
              </a:extLst>
            </p:cNvPr>
            <p:cNvPicPr>
              <a:picLocks noChangeAspect="1"/>
            </p:cNvPicPr>
            <p:nvPr/>
          </p:nvPicPr>
          <p:blipFill rotWithShape="1">
            <a:blip r:embed="rId10" cstate="hqprint">
              <a:extLst>
                <a:ext uri="{28A0092B-C50C-407E-A947-70E740481C1C}">
                  <a14:useLocalDpi xmlns:a14="http://schemas.microsoft.com/office/drawing/2010/main" val="0"/>
                </a:ext>
              </a:extLst>
            </a:blip>
            <a:srcRect l="27924" t="14982" r="26019" b="20219"/>
            <a:stretch/>
          </p:blipFill>
          <p:spPr>
            <a:xfrm rot="20700000">
              <a:off x="2968284" y="921450"/>
              <a:ext cx="381155" cy="276656"/>
            </a:xfrm>
            <a:prstGeom prst="rect">
              <a:avLst/>
            </a:prstGeom>
          </p:spPr>
        </p:pic>
        <p:pic>
          <p:nvPicPr>
            <p:cNvPr id="23" name="Picture 22" descr="A group of light bulbs&#10;&#10;Description automatically generated with low confidence">
              <a:extLst>
                <a:ext uri="{FF2B5EF4-FFF2-40B4-BE49-F238E27FC236}">
                  <a16:creationId xmlns:a16="http://schemas.microsoft.com/office/drawing/2014/main" id="{E4FD0AB4-4631-E2CA-DE06-128FEBB1EC8C}"/>
                </a:ext>
              </a:extLst>
            </p:cNvPr>
            <p:cNvPicPr>
              <a:picLocks noChangeAspect="1"/>
            </p:cNvPicPr>
            <p:nvPr/>
          </p:nvPicPr>
          <p:blipFill rotWithShape="1">
            <a:blip r:embed="rId11" cstate="hqprint">
              <a:extLst>
                <a:ext uri="{28A0092B-C50C-407E-A947-70E740481C1C}">
                  <a14:useLocalDpi xmlns:a14="http://schemas.microsoft.com/office/drawing/2010/main" val="0"/>
                </a:ext>
              </a:extLst>
            </a:blip>
            <a:srcRect l="28090" t="5927" r="33779" b="21931"/>
            <a:stretch/>
          </p:blipFill>
          <p:spPr>
            <a:xfrm rot="21343078">
              <a:off x="2343382" y="1118444"/>
              <a:ext cx="528511" cy="515855"/>
            </a:xfrm>
            <a:prstGeom prst="rect">
              <a:avLst/>
            </a:prstGeom>
          </p:spPr>
        </p:pic>
      </p:grpSp>
      <p:sp>
        <p:nvSpPr>
          <p:cNvPr id="24" name="Title 1">
            <a:extLst>
              <a:ext uri="{FF2B5EF4-FFF2-40B4-BE49-F238E27FC236}">
                <a16:creationId xmlns:a16="http://schemas.microsoft.com/office/drawing/2014/main" id="{BF406D39-9F7D-D783-E9C5-7E1D2E104E20}"/>
              </a:ext>
            </a:extLst>
          </p:cNvPr>
          <p:cNvSpPr txBox="1">
            <a:spLocks/>
          </p:cNvSpPr>
          <p:nvPr/>
        </p:nvSpPr>
        <p:spPr>
          <a:xfrm>
            <a:off x="259883" y="434108"/>
            <a:ext cx="11569729" cy="895927"/>
          </a:xfrm>
          <a:prstGeom prst="rect">
            <a:avLst/>
          </a:prstGeom>
        </p:spPr>
        <p:txBody>
          <a:bodyPr/>
          <a:lstStyle>
            <a:lvl1pPr algn="l" defTabSz="914400" rtl="0" eaLnBrk="1" latinLnBrk="0" hangingPunct="1">
              <a:lnSpc>
                <a:spcPct val="85000"/>
              </a:lnSpc>
              <a:spcBef>
                <a:spcPct val="0"/>
              </a:spcBef>
              <a:buNone/>
              <a:defRPr sz="3600" b="1" kern="1200" spc="50" baseline="0">
                <a:solidFill>
                  <a:schemeClr val="tx1"/>
                </a:solidFill>
                <a:latin typeface="+mj-lt"/>
                <a:ea typeface="+mj-ea"/>
                <a:cs typeface="+mj-cs"/>
              </a:defRPr>
            </a:lvl1pPr>
          </a:lstStyle>
          <a:p>
            <a:r>
              <a:rPr lang="en-CA" b="0" dirty="0">
                <a:latin typeface="Gill Sans MT" panose="020B0502020104020203" pitchFamily="34" charset="0"/>
              </a:rPr>
              <a:t>Vibronic Model Alternative Protocols</a:t>
            </a:r>
          </a:p>
        </p:txBody>
      </p:sp>
      <p:sp>
        <p:nvSpPr>
          <p:cNvPr id="26" name="Oval 25">
            <a:extLst>
              <a:ext uri="{FF2B5EF4-FFF2-40B4-BE49-F238E27FC236}">
                <a16:creationId xmlns:a16="http://schemas.microsoft.com/office/drawing/2014/main" id="{09A5DC26-A2C8-13C1-92AD-D90DFD176341}"/>
              </a:ext>
            </a:extLst>
          </p:cNvPr>
          <p:cNvSpPr/>
          <p:nvPr/>
        </p:nvSpPr>
        <p:spPr>
          <a:xfrm>
            <a:off x="1595162" y="2972665"/>
            <a:ext cx="1295672" cy="129567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CA" sz="1500" dirty="0"/>
              <a:t>Input</a:t>
            </a:r>
          </a:p>
          <a:p>
            <a:pPr algn="ctr"/>
            <a:r>
              <a:rPr lang="en-CA" sz="1500" dirty="0"/>
              <a:t>System</a:t>
            </a:r>
          </a:p>
        </p:txBody>
      </p:sp>
      <p:sp>
        <p:nvSpPr>
          <p:cNvPr id="29" name="Oval 28">
            <a:extLst>
              <a:ext uri="{FF2B5EF4-FFF2-40B4-BE49-F238E27FC236}">
                <a16:creationId xmlns:a16="http://schemas.microsoft.com/office/drawing/2014/main" id="{3242C218-89D4-5C42-28A7-EB235A64DC36}"/>
              </a:ext>
            </a:extLst>
          </p:cNvPr>
          <p:cNvSpPr/>
          <p:nvPr/>
        </p:nvSpPr>
        <p:spPr>
          <a:xfrm>
            <a:off x="9614006" y="2977818"/>
            <a:ext cx="1295672" cy="129567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CA" sz="1500" dirty="0"/>
              <a:t>Vibronic</a:t>
            </a:r>
          </a:p>
          <a:p>
            <a:pPr algn="ctr"/>
            <a:r>
              <a:rPr lang="en-CA" sz="1500" dirty="0"/>
              <a:t>Spectra</a:t>
            </a:r>
          </a:p>
        </p:txBody>
      </p:sp>
      <p:cxnSp>
        <p:nvCxnSpPr>
          <p:cNvPr id="84" name="Straight Arrow Connector 83">
            <a:extLst>
              <a:ext uri="{FF2B5EF4-FFF2-40B4-BE49-F238E27FC236}">
                <a16:creationId xmlns:a16="http://schemas.microsoft.com/office/drawing/2014/main" id="{023B512F-F200-0EDB-58E0-8B2A16DC11D3}"/>
              </a:ext>
            </a:extLst>
          </p:cNvPr>
          <p:cNvCxnSpPr>
            <a:cxnSpLocks/>
            <a:stCxn id="26" idx="6"/>
            <a:endCxn id="4" idx="1"/>
          </p:cNvCxnSpPr>
          <p:nvPr/>
        </p:nvCxnSpPr>
        <p:spPr>
          <a:xfrm>
            <a:off x="2890834" y="3620501"/>
            <a:ext cx="92457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90" name="Picture 2" descr="Picture">
            <a:extLst>
              <a:ext uri="{FF2B5EF4-FFF2-40B4-BE49-F238E27FC236}">
                <a16:creationId xmlns:a16="http://schemas.microsoft.com/office/drawing/2014/main" id="{79293053-DDB1-5B9B-960C-EB507D9660A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63058" y="935912"/>
            <a:ext cx="1052845" cy="1052845"/>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91" name="Picture 90">
            <a:extLst>
              <a:ext uri="{FF2B5EF4-FFF2-40B4-BE49-F238E27FC236}">
                <a16:creationId xmlns:a16="http://schemas.microsoft.com/office/drawing/2014/main" id="{DB6850FE-6352-BC86-565A-646F237540A6}"/>
              </a:ext>
            </a:extLst>
          </p:cNvPr>
          <p:cNvPicPr>
            <a:picLocks noChangeAspect="1"/>
          </p:cNvPicPr>
          <p:nvPr/>
        </p:nvPicPr>
        <p:blipFill>
          <a:blip r:embed="rId13"/>
          <a:stretch>
            <a:fillRect/>
          </a:stretch>
        </p:blipFill>
        <p:spPr>
          <a:xfrm>
            <a:off x="6993421" y="1089876"/>
            <a:ext cx="1327295" cy="798478"/>
          </a:xfrm>
          <a:prstGeom prst="rect">
            <a:avLst/>
          </a:prstGeom>
        </p:spPr>
      </p:pic>
      <p:sp>
        <p:nvSpPr>
          <p:cNvPr id="176" name="Footer Placeholder 3">
            <a:extLst>
              <a:ext uri="{FF2B5EF4-FFF2-40B4-BE49-F238E27FC236}">
                <a16:creationId xmlns:a16="http://schemas.microsoft.com/office/drawing/2014/main" id="{9260DCCA-D7C9-5A4E-ABDC-7131ECC3DB8B}"/>
              </a:ext>
            </a:extLst>
          </p:cNvPr>
          <p:cNvSpPr txBox="1">
            <a:spLocks/>
          </p:cNvSpPr>
          <p:nvPr/>
        </p:nvSpPr>
        <p:spPr>
          <a:xfrm>
            <a:off x="115358" y="6399006"/>
            <a:ext cx="5226517" cy="250337"/>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Vibronic Models and VECC</a:t>
            </a:r>
          </a:p>
        </p:txBody>
      </p:sp>
      <p:sp>
        <p:nvSpPr>
          <p:cNvPr id="27" name="Oval 26">
            <a:extLst>
              <a:ext uri="{FF2B5EF4-FFF2-40B4-BE49-F238E27FC236}">
                <a16:creationId xmlns:a16="http://schemas.microsoft.com/office/drawing/2014/main" id="{A7FAD3A7-9C12-7DF1-C435-C0A566CE6921}"/>
              </a:ext>
            </a:extLst>
          </p:cNvPr>
          <p:cNvSpPr/>
          <p:nvPr/>
        </p:nvSpPr>
        <p:spPr>
          <a:xfrm>
            <a:off x="4046603" y="2166160"/>
            <a:ext cx="1295672" cy="129567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500" dirty="0"/>
              <a:t>Santoro Protocol</a:t>
            </a:r>
          </a:p>
        </p:txBody>
      </p:sp>
      <p:sp>
        <p:nvSpPr>
          <p:cNvPr id="30" name="Oval 29">
            <a:extLst>
              <a:ext uri="{FF2B5EF4-FFF2-40B4-BE49-F238E27FC236}">
                <a16:creationId xmlns:a16="http://schemas.microsoft.com/office/drawing/2014/main" id="{987DF175-D505-E65E-C358-FC7C8964BF62}"/>
              </a:ext>
            </a:extLst>
          </p:cNvPr>
          <p:cNvSpPr/>
          <p:nvPr/>
        </p:nvSpPr>
        <p:spPr>
          <a:xfrm>
            <a:off x="7046300" y="2167127"/>
            <a:ext cx="1295672" cy="129567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500" dirty="0"/>
              <a:t>MCTDH</a:t>
            </a:r>
          </a:p>
        </p:txBody>
      </p:sp>
      <p:cxnSp>
        <p:nvCxnSpPr>
          <p:cNvPr id="44" name="Straight Arrow Connector 43">
            <a:extLst>
              <a:ext uri="{FF2B5EF4-FFF2-40B4-BE49-F238E27FC236}">
                <a16:creationId xmlns:a16="http://schemas.microsoft.com/office/drawing/2014/main" id="{93B7DE4C-C700-7F68-942F-9B0B733C2A7F}"/>
              </a:ext>
            </a:extLst>
          </p:cNvPr>
          <p:cNvCxnSpPr>
            <a:cxnSpLocks/>
            <a:stCxn id="4" idx="3"/>
            <a:endCxn id="35" idx="1"/>
          </p:cNvCxnSpPr>
          <p:nvPr/>
        </p:nvCxnSpPr>
        <p:spPr>
          <a:xfrm flipV="1">
            <a:off x="5563553" y="3619022"/>
            <a:ext cx="1256512" cy="14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ABA42F3A-6B1A-0431-3699-1F9962896F84}"/>
              </a:ext>
            </a:extLst>
          </p:cNvPr>
          <p:cNvCxnSpPr>
            <a:cxnSpLocks/>
            <a:endCxn id="29" idx="2"/>
          </p:cNvCxnSpPr>
          <p:nvPr/>
        </p:nvCxnSpPr>
        <p:spPr>
          <a:xfrm>
            <a:off x="8562028" y="3615917"/>
            <a:ext cx="1051978" cy="973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4" name="Oval 53">
            <a:extLst>
              <a:ext uri="{FF2B5EF4-FFF2-40B4-BE49-F238E27FC236}">
                <a16:creationId xmlns:a16="http://schemas.microsoft.com/office/drawing/2014/main" id="{8ADE4E11-B67E-98EA-1ABE-43562D35081A}"/>
              </a:ext>
            </a:extLst>
          </p:cNvPr>
          <p:cNvSpPr/>
          <p:nvPr/>
        </p:nvSpPr>
        <p:spPr>
          <a:xfrm>
            <a:off x="7030853" y="3789932"/>
            <a:ext cx="1295672" cy="1295672"/>
          </a:xfrm>
          <a:prstGeom prst="ellipse">
            <a:avLst/>
          </a:prstGeom>
          <a:solidFill>
            <a:srgbClr val="FC0D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VECC</a:t>
            </a:r>
          </a:p>
        </p:txBody>
      </p:sp>
      <p:grpSp>
        <p:nvGrpSpPr>
          <p:cNvPr id="36" name="Group 35">
            <a:extLst>
              <a:ext uri="{FF2B5EF4-FFF2-40B4-BE49-F238E27FC236}">
                <a16:creationId xmlns:a16="http://schemas.microsoft.com/office/drawing/2014/main" id="{F0C052B9-30CF-421B-49A6-94E896F41856}"/>
              </a:ext>
            </a:extLst>
          </p:cNvPr>
          <p:cNvGrpSpPr/>
          <p:nvPr/>
        </p:nvGrpSpPr>
        <p:grpSpPr>
          <a:xfrm>
            <a:off x="8326525" y="4437768"/>
            <a:ext cx="3668682" cy="2161104"/>
            <a:chOff x="8326525" y="4437768"/>
            <a:chExt cx="3668682" cy="2161104"/>
          </a:xfrm>
        </p:grpSpPr>
        <p:grpSp>
          <p:nvGrpSpPr>
            <p:cNvPr id="37" name="Group 36">
              <a:extLst>
                <a:ext uri="{FF2B5EF4-FFF2-40B4-BE49-F238E27FC236}">
                  <a16:creationId xmlns:a16="http://schemas.microsoft.com/office/drawing/2014/main" id="{02A82EC5-8043-74AD-959A-D9AE35B076BF}"/>
                </a:ext>
              </a:extLst>
            </p:cNvPr>
            <p:cNvGrpSpPr/>
            <p:nvPr/>
          </p:nvGrpSpPr>
          <p:grpSpPr>
            <a:xfrm>
              <a:off x="8326525" y="4437768"/>
              <a:ext cx="3668682" cy="1865827"/>
              <a:chOff x="8366094" y="4086214"/>
              <a:chExt cx="3668682" cy="1865827"/>
            </a:xfrm>
          </p:grpSpPr>
          <p:grpSp>
            <p:nvGrpSpPr>
              <p:cNvPr id="39" name="Group 38">
                <a:extLst>
                  <a:ext uri="{FF2B5EF4-FFF2-40B4-BE49-F238E27FC236}">
                    <a16:creationId xmlns:a16="http://schemas.microsoft.com/office/drawing/2014/main" id="{FA487F64-5DBA-D6FE-4904-BA89955C82E7}"/>
                  </a:ext>
                </a:extLst>
              </p:cNvPr>
              <p:cNvGrpSpPr/>
              <p:nvPr/>
            </p:nvGrpSpPr>
            <p:grpSpPr>
              <a:xfrm>
                <a:off x="8366094" y="4086214"/>
                <a:ext cx="3668682" cy="1440831"/>
                <a:chOff x="8366094" y="4086214"/>
                <a:chExt cx="3668682" cy="1440831"/>
              </a:xfrm>
            </p:grpSpPr>
            <p:sp>
              <p:nvSpPr>
                <p:cNvPr id="48" name="Oval 47">
                  <a:extLst>
                    <a:ext uri="{FF2B5EF4-FFF2-40B4-BE49-F238E27FC236}">
                      <a16:creationId xmlns:a16="http://schemas.microsoft.com/office/drawing/2014/main" id="{AD220C1E-28E5-E670-5932-FF39AE5B60E2}"/>
                    </a:ext>
                  </a:extLst>
                </p:cNvPr>
                <p:cNvSpPr/>
                <p:nvPr/>
              </p:nvSpPr>
              <p:spPr>
                <a:xfrm>
                  <a:off x="9653575" y="4194377"/>
                  <a:ext cx="1295672" cy="1295672"/>
                </a:xfrm>
                <a:prstGeom prst="ellipse">
                  <a:avLst/>
                </a:prstGeom>
                <a:ln>
                  <a:solidFill>
                    <a:srgbClr val="7030A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CA" sz="1350" dirty="0" err="1">
                      <a:solidFill>
                        <a:srgbClr val="7030A0"/>
                      </a:solidFill>
                    </a:rPr>
                    <a:t>Statmech</a:t>
                  </a:r>
                  <a:endParaRPr lang="en-CA" sz="1350" dirty="0">
                    <a:solidFill>
                      <a:srgbClr val="7030A0"/>
                    </a:solidFill>
                  </a:endParaRPr>
                </a:p>
                <a:p>
                  <a:pPr algn="ctr"/>
                  <a:r>
                    <a:rPr lang="en-CA" sz="1350" dirty="0">
                      <a:solidFill>
                        <a:srgbClr val="7030A0"/>
                      </a:solidFill>
                    </a:rPr>
                    <a:t>too!</a:t>
                  </a:r>
                </a:p>
              </p:txBody>
            </p:sp>
            <p:pic>
              <p:nvPicPr>
                <p:cNvPr id="49" name="Picture 12" descr="Marcel Nooijen | Waterloo Chemical Physics | University of Waterloo">
                  <a:extLst>
                    <a:ext uri="{FF2B5EF4-FFF2-40B4-BE49-F238E27FC236}">
                      <a16:creationId xmlns:a16="http://schemas.microsoft.com/office/drawing/2014/main" id="{22560357-AD30-5E77-4337-0274D366B8DF}"/>
                    </a:ext>
                  </a:extLst>
                </p:cNvPr>
                <p:cNvPicPr>
                  <a:picLocks noChangeAspect="1" noChangeArrowheads="1"/>
                </p:cNvPicPr>
                <p:nvPr/>
              </p:nvPicPr>
              <p:blipFill>
                <a:blip r:embed="rId14" cstate="hqprint">
                  <a:extLst>
                    <a:ext uri="{28A0092B-C50C-407E-A947-70E740481C1C}">
                      <a14:useLocalDpi xmlns:a14="http://schemas.microsoft.com/office/drawing/2010/main" val="0"/>
                    </a:ext>
                  </a:extLst>
                </a:blip>
                <a:srcRect/>
                <a:stretch>
                  <a:fillRect/>
                </a:stretch>
              </p:blipFill>
              <p:spPr bwMode="auto">
                <a:xfrm>
                  <a:off x="11159960" y="4214821"/>
                  <a:ext cx="874816" cy="1312224"/>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Straight Arrow Connector 49">
                  <a:extLst>
                    <a:ext uri="{FF2B5EF4-FFF2-40B4-BE49-F238E27FC236}">
                      <a16:creationId xmlns:a16="http://schemas.microsoft.com/office/drawing/2014/main" id="{BEC5B4C5-CA07-6246-002D-984A53B73C9F}"/>
                    </a:ext>
                  </a:extLst>
                </p:cNvPr>
                <p:cNvCxnSpPr>
                  <a:cxnSpLocks/>
                  <a:stCxn id="54" idx="6"/>
                  <a:endCxn id="48" idx="2"/>
                </p:cNvCxnSpPr>
                <p:nvPr/>
              </p:nvCxnSpPr>
              <p:spPr>
                <a:xfrm>
                  <a:off x="8366094" y="4086214"/>
                  <a:ext cx="1287481" cy="755999"/>
                </a:xfrm>
                <a:prstGeom prst="straightConnector1">
                  <a:avLst/>
                </a:prstGeom>
                <a:ln w="19050">
                  <a:solidFill>
                    <a:srgbClr val="7030A0"/>
                  </a:solidFill>
                  <a:prstDash val="dash"/>
                  <a:tailEnd type="triangle"/>
                </a:ln>
              </p:spPr>
              <p:style>
                <a:lnRef idx="1">
                  <a:schemeClr val="dk1"/>
                </a:lnRef>
                <a:fillRef idx="0">
                  <a:schemeClr val="dk1"/>
                </a:fillRef>
                <a:effectRef idx="0">
                  <a:schemeClr val="dk1"/>
                </a:effectRef>
                <a:fontRef idx="minor">
                  <a:schemeClr val="tx1"/>
                </a:fontRef>
              </p:style>
            </p:cxnSp>
          </p:grpSp>
          <p:pic>
            <p:nvPicPr>
              <p:cNvPr id="46" name="Picture 45">
                <a:extLst>
                  <a:ext uri="{FF2B5EF4-FFF2-40B4-BE49-F238E27FC236}">
                    <a16:creationId xmlns:a16="http://schemas.microsoft.com/office/drawing/2014/main" id="{50B99C54-2D08-37F1-AD20-653F9122713D}"/>
                  </a:ext>
                </a:extLst>
              </p:cNvPr>
              <p:cNvPicPr>
                <a:picLocks noChangeAspect="1"/>
              </p:cNvPicPr>
              <p:nvPr/>
            </p:nvPicPr>
            <p:blipFill>
              <a:blip r:embed="rId15"/>
              <a:stretch>
                <a:fillRect/>
              </a:stretch>
            </p:blipFill>
            <p:spPr>
              <a:xfrm>
                <a:off x="9488293" y="5511088"/>
                <a:ext cx="1626235" cy="440953"/>
              </a:xfrm>
              <a:prstGeom prst="rect">
                <a:avLst/>
              </a:prstGeom>
            </p:spPr>
          </p:pic>
        </p:grpSp>
        <p:pic>
          <p:nvPicPr>
            <p:cNvPr id="38" name="Picture 37">
              <a:extLst>
                <a:ext uri="{FF2B5EF4-FFF2-40B4-BE49-F238E27FC236}">
                  <a16:creationId xmlns:a16="http://schemas.microsoft.com/office/drawing/2014/main" id="{DC148E59-A7F9-C1BD-A6D0-719B7D5B21A5}"/>
                </a:ext>
              </a:extLst>
            </p:cNvPr>
            <p:cNvPicPr>
              <a:picLocks noChangeAspect="1"/>
            </p:cNvPicPr>
            <p:nvPr/>
          </p:nvPicPr>
          <p:blipFill>
            <a:blip r:embed="rId16"/>
            <a:stretch>
              <a:fillRect/>
            </a:stretch>
          </p:blipFill>
          <p:spPr>
            <a:xfrm>
              <a:off x="8832446" y="6248912"/>
              <a:ext cx="2858790" cy="349960"/>
            </a:xfrm>
            <a:prstGeom prst="rect">
              <a:avLst/>
            </a:prstGeom>
          </p:spPr>
        </p:pic>
      </p:grpSp>
      <p:pic>
        <p:nvPicPr>
          <p:cNvPr id="52" name="Picture 51">
            <a:extLst>
              <a:ext uri="{FF2B5EF4-FFF2-40B4-BE49-F238E27FC236}">
                <a16:creationId xmlns:a16="http://schemas.microsoft.com/office/drawing/2014/main" id="{C1D15973-2DE4-08B5-DE18-8C6DD08A3418}"/>
              </a:ext>
            </a:extLst>
          </p:cNvPr>
          <p:cNvPicPr>
            <a:picLocks noChangeAspect="1"/>
          </p:cNvPicPr>
          <p:nvPr/>
        </p:nvPicPr>
        <p:blipFill>
          <a:blip r:embed="rId13"/>
          <a:stretch>
            <a:fillRect/>
          </a:stretch>
        </p:blipFill>
        <p:spPr>
          <a:xfrm>
            <a:off x="6993421" y="5349689"/>
            <a:ext cx="1327295" cy="798478"/>
          </a:xfrm>
          <a:prstGeom prst="rect">
            <a:avLst/>
          </a:prstGeom>
        </p:spPr>
      </p:pic>
      <p:sp>
        <p:nvSpPr>
          <p:cNvPr id="40" name="TextBox 39">
            <a:extLst>
              <a:ext uri="{FF2B5EF4-FFF2-40B4-BE49-F238E27FC236}">
                <a16:creationId xmlns:a16="http://schemas.microsoft.com/office/drawing/2014/main" id="{79C548D1-73DC-6B1D-E363-A3E5D01B350A}"/>
              </a:ext>
            </a:extLst>
          </p:cNvPr>
          <p:cNvSpPr txBox="1"/>
          <p:nvPr/>
        </p:nvSpPr>
        <p:spPr>
          <a:xfrm>
            <a:off x="5340396" y="3296491"/>
            <a:ext cx="1741986" cy="1754326"/>
          </a:xfrm>
          <a:prstGeom prst="rect">
            <a:avLst/>
          </a:prstGeom>
          <a:noFill/>
        </p:spPr>
        <p:txBody>
          <a:bodyPr wrap="square">
            <a:spAutoFit/>
          </a:bodyPr>
          <a:lstStyle/>
          <a:p>
            <a:pPr algn="ctr"/>
            <a:r>
              <a:rPr lang="en-US" altLang="zh-CN" dirty="0"/>
              <a:t>Vibronic Model</a:t>
            </a:r>
          </a:p>
          <a:p>
            <a:endParaRPr lang="en-US" altLang="zh-CN" dirty="0"/>
          </a:p>
          <a:p>
            <a:pPr marL="285750" indent="-285750">
              <a:buFont typeface="Wingdings" panose="05000000000000000000" pitchFamily="2" charset="2"/>
              <a:buChar char="§"/>
            </a:pPr>
            <a:endParaRPr lang="en-US" altLang="zh-CN" dirty="0"/>
          </a:p>
          <a:p>
            <a:endParaRPr lang="en-US" altLang="zh-CN" dirty="0"/>
          </a:p>
          <a:p>
            <a:endParaRPr lang="en-US" altLang="zh-CN" dirty="0"/>
          </a:p>
        </p:txBody>
      </p:sp>
      <p:grpSp>
        <p:nvGrpSpPr>
          <p:cNvPr id="41" name="Group 40">
            <a:extLst>
              <a:ext uri="{FF2B5EF4-FFF2-40B4-BE49-F238E27FC236}">
                <a16:creationId xmlns:a16="http://schemas.microsoft.com/office/drawing/2014/main" id="{BBF39AD9-608A-68CB-8300-A6B098DC267E}"/>
              </a:ext>
            </a:extLst>
          </p:cNvPr>
          <p:cNvGrpSpPr/>
          <p:nvPr/>
        </p:nvGrpSpPr>
        <p:grpSpPr>
          <a:xfrm>
            <a:off x="305633" y="3793846"/>
            <a:ext cx="5034763" cy="2705131"/>
            <a:chOff x="304771" y="3535220"/>
            <a:chExt cx="5034763" cy="2705131"/>
          </a:xfrm>
        </p:grpSpPr>
        <p:sp>
          <p:nvSpPr>
            <p:cNvPr id="42" name="Content Placeholder 2">
              <a:extLst>
                <a:ext uri="{FF2B5EF4-FFF2-40B4-BE49-F238E27FC236}">
                  <a16:creationId xmlns:a16="http://schemas.microsoft.com/office/drawing/2014/main" id="{412D99C9-3B22-4CD7-8229-8515C2FD6F96}"/>
                </a:ext>
              </a:extLst>
            </p:cNvPr>
            <p:cNvSpPr txBox="1">
              <a:spLocks/>
            </p:cNvSpPr>
            <p:nvPr/>
          </p:nvSpPr>
          <p:spPr>
            <a:xfrm>
              <a:off x="304771" y="4170341"/>
              <a:ext cx="3572687" cy="1906341"/>
            </a:xfrm>
            <a:prstGeom prst="rect">
              <a:avLst/>
            </a:prstGeom>
            <a:ln w="19050">
              <a:solidFill>
                <a:srgbClr val="7030A0"/>
              </a:solidFill>
              <a:prstDash val="dash"/>
            </a:ln>
          </p:spPr>
          <p:txBody>
            <a:bodyPr/>
            <a:lst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1800" b="1" dirty="0"/>
                <a:t>GAMESS (no Gaussian!)</a:t>
              </a:r>
            </a:p>
            <a:p>
              <a:r>
                <a:rPr lang="en-CA" sz="1800" b="1" dirty="0"/>
                <a:t>Multireference</a:t>
              </a:r>
            </a:p>
            <a:p>
              <a:r>
                <a:rPr lang="en-CA" sz="1800" b="1" dirty="0"/>
                <a:t>CASSCF </a:t>
              </a:r>
            </a:p>
            <a:p>
              <a:r>
                <a:rPr lang="en-CA" sz="1800" dirty="0"/>
                <a:t>GMC-QDPT</a:t>
              </a:r>
            </a:p>
            <a:p>
              <a:endParaRPr lang="en-CA" sz="1800" dirty="0"/>
            </a:p>
          </p:txBody>
        </p:sp>
        <p:grpSp>
          <p:nvGrpSpPr>
            <p:cNvPr id="43" name="Group 42">
              <a:extLst>
                <a:ext uri="{FF2B5EF4-FFF2-40B4-BE49-F238E27FC236}">
                  <a16:creationId xmlns:a16="http://schemas.microsoft.com/office/drawing/2014/main" id="{47341317-FC42-6C0D-BBDC-7A99D4BF5601}"/>
                </a:ext>
              </a:extLst>
            </p:cNvPr>
            <p:cNvGrpSpPr/>
            <p:nvPr/>
          </p:nvGrpSpPr>
          <p:grpSpPr>
            <a:xfrm>
              <a:off x="4043862" y="3535220"/>
              <a:ext cx="1295672" cy="2705131"/>
              <a:chOff x="4043862" y="3535220"/>
              <a:chExt cx="1295672" cy="2705131"/>
            </a:xfrm>
          </p:grpSpPr>
          <p:pic>
            <p:nvPicPr>
              <p:cNvPr id="53" name="Picture 4">
                <a:extLst>
                  <a:ext uri="{FF2B5EF4-FFF2-40B4-BE49-F238E27FC236}">
                    <a16:creationId xmlns:a16="http://schemas.microsoft.com/office/drawing/2014/main" id="{B098B379-5C4B-D419-51A2-75007F09493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119142" y="4901448"/>
                <a:ext cx="1131468" cy="1338903"/>
              </a:xfrm>
              <a:prstGeom prst="ellipse">
                <a:avLst/>
              </a:prstGeom>
              <a:ln w="63500" cap="rnd">
                <a:noFill/>
              </a:ln>
              <a:effectLst/>
              <a:extLst>
                <a:ext uri="{909E8E84-426E-40DD-AFC4-6F175D3DCCD1}">
                  <a14:hiddenFill xmlns:a14="http://schemas.microsoft.com/office/drawing/2010/main">
                    <a:solidFill>
                      <a:srgbClr val="FFFFFF"/>
                    </a:solidFill>
                  </a14:hiddenFill>
                </a:ext>
              </a:extLst>
            </p:spPr>
          </p:pic>
          <p:sp>
            <p:nvSpPr>
              <p:cNvPr id="55" name="Oval 54">
                <a:extLst>
                  <a:ext uri="{FF2B5EF4-FFF2-40B4-BE49-F238E27FC236}">
                    <a16:creationId xmlns:a16="http://schemas.microsoft.com/office/drawing/2014/main" id="{FC2B1959-FEAC-93D0-4ACC-20F7CFF999E5}"/>
                  </a:ext>
                </a:extLst>
              </p:cNvPr>
              <p:cNvSpPr/>
              <p:nvPr/>
            </p:nvSpPr>
            <p:spPr>
              <a:xfrm>
                <a:off x="4043862" y="3535220"/>
                <a:ext cx="1295672" cy="129567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500" dirty="0"/>
                  <a:t>Zeng Protocol</a:t>
                </a:r>
              </a:p>
            </p:txBody>
          </p:sp>
        </p:grpSp>
      </p:grpSp>
      <p:sp>
        <p:nvSpPr>
          <p:cNvPr id="57" name="Oval 56">
            <a:extLst>
              <a:ext uri="{FF2B5EF4-FFF2-40B4-BE49-F238E27FC236}">
                <a16:creationId xmlns:a16="http://schemas.microsoft.com/office/drawing/2014/main" id="{FC6226D3-3DD5-BC0B-637A-D877C115FEC0}"/>
              </a:ext>
            </a:extLst>
          </p:cNvPr>
          <p:cNvSpPr/>
          <p:nvPr/>
        </p:nvSpPr>
        <p:spPr>
          <a:xfrm>
            <a:off x="3579315" y="4497837"/>
            <a:ext cx="279972" cy="27997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TextBox 57">
            <a:extLst>
              <a:ext uri="{FF2B5EF4-FFF2-40B4-BE49-F238E27FC236}">
                <a16:creationId xmlns:a16="http://schemas.microsoft.com/office/drawing/2014/main" id="{FC6FE074-33D7-F59A-35E9-65723DB66A8E}"/>
              </a:ext>
            </a:extLst>
          </p:cNvPr>
          <p:cNvSpPr txBox="1"/>
          <p:nvPr/>
        </p:nvSpPr>
        <p:spPr>
          <a:xfrm>
            <a:off x="3524800" y="4437768"/>
            <a:ext cx="282501" cy="400110"/>
          </a:xfrm>
          <a:prstGeom prst="rect">
            <a:avLst/>
          </a:prstGeom>
          <a:noFill/>
        </p:spPr>
        <p:txBody>
          <a:bodyPr wrap="square" rtlCol="0">
            <a:spAutoFit/>
          </a:bodyPr>
          <a:lstStyle/>
          <a:p>
            <a:r>
              <a:rPr lang="en-CA" sz="2000" b="1" i="0" dirty="0">
                <a:solidFill>
                  <a:schemeClr val="bg1"/>
                </a:solidFill>
                <a:effectLst/>
                <a:latin typeface="Arial" panose="020B0604020202020204" pitchFamily="34" charset="0"/>
              </a:rPr>
              <a:t>✓</a:t>
            </a:r>
            <a:endParaRPr lang="en-CA" sz="2000" b="1" dirty="0">
              <a:solidFill>
                <a:schemeClr val="bg1"/>
              </a:solidFill>
            </a:endParaRPr>
          </a:p>
        </p:txBody>
      </p:sp>
      <p:sp>
        <p:nvSpPr>
          <p:cNvPr id="51" name="Oval 50">
            <a:extLst>
              <a:ext uri="{FF2B5EF4-FFF2-40B4-BE49-F238E27FC236}">
                <a16:creationId xmlns:a16="http://schemas.microsoft.com/office/drawing/2014/main" id="{CE87F91F-EE91-8656-C8C4-92FEA450EC1B}"/>
              </a:ext>
            </a:extLst>
          </p:cNvPr>
          <p:cNvSpPr/>
          <p:nvPr/>
        </p:nvSpPr>
        <p:spPr>
          <a:xfrm>
            <a:off x="2521066" y="4974222"/>
            <a:ext cx="279972" cy="27997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TextBox 58">
            <a:extLst>
              <a:ext uri="{FF2B5EF4-FFF2-40B4-BE49-F238E27FC236}">
                <a16:creationId xmlns:a16="http://schemas.microsoft.com/office/drawing/2014/main" id="{F5C281D2-80C3-E550-04AF-1375DA043242}"/>
              </a:ext>
            </a:extLst>
          </p:cNvPr>
          <p:cNvSpPr txBox="1"/>
          <p:nvPr/>
        </p:nvSpPr>
        <p:spPr>
          <a:xfrm>
            <a:off x="2466551" y="4914153"/>
            <a:ext cx="282501" cy="400110"/>
          </a:xfrm>
          <a:prstGeom prst="rect">
            <a:avLst/>
          </a:prstGeom>
          <a:noFill/>
        </p:spPr>
        <p:txBody>
          <a:bodyPr wrap="square" rtlCol="0">
            <a:spAutoFit/>
          </a:bodyPr>
          <a:lstStyle/>
          <a:p>
            <a:r>
              <a:rPr lang="en-CA" sz="2000" b="1" i="0" dirty="0">
                <a:solidFill>
                  <a:schemeClr val="bg1"/>
                </a:solidFill>
                <a:effectLst/>
                <a:latin typeface="Arial" panose="020B0604020202020204" pitchFamily="34" charset="0"/>
              </a:rPr>
              <a:t>✓</a:t>
            </a:r>
            <a:endParaRPr lang="en-CA" sz="2000" b="1" dirty="0">
              <a:solidFill>
                <a:schemeClr val="bg1"/>
              </a:solidFill>
            </a:endParaRPr>
          </a:p>
        </p:txBody>
      </p:sp>
      <p:sp>
        <p:nvSpPr>
          <p:cNvPr id="60" name="Oval 59">
            <a:extLst>
              <a:ext uri="{FF2B5EF4-FFF2-40B4-BE49-F238E27FC236}">
                <a16:creationId xmlns:a16="http://schemas.microsoft.com/office/drawing/2014/main" id="{C75D12F4-D249-FE8F-3D3E-E4E14F6C2DC1}"/>
              </a:ext>
            </a:extLst>
          </p:cNvPr>
          <p:cNvSpPr/>
          <p:nvPr/>
        </p:nvSpPr>
        <p:spPr>
          <a:xfrm>
            <a:off x="1762076" y="5449253"/>
            <a:ext cx="279972" cy="27997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TextBox 62">
            <a:extLst>
              <a:ext uri="{FF2B5EF4-FFF2-40B4-BE49-F238E27FC236}">
                <a16:creationId xmlns:a16="http://schemas.microsoft.com/office/drawing/2014/main" id="{15AE7BD3-58C2-6C4E-A847-0E4C93C36D9C}"/>
              </a:ext>
            </a:extLst>
          </p:cNvPr>
          <p:cNvSpPr txBox="1"/>
          <p:nvPr/>
        </p:nvSpPr>
        <p:spPr>
          <a:xfrm>
            <a:off x="1707561" y="5389184"/>
            <a:ext cx="282501" cy="400110"/>
          </a:xfrm>
          <a:prstGeom prst="rect">
            <a:avLst/>
          </a:prstGeom>
          <a:noFill/>
        </p:spPr>
        <p:txBody>
          <a:bodyPr wrap="square" rtlCol="0">
            <a:spAutoFit/>
          </a:bodyPr>
          <a:lstStyle/>
          <a:p>
            <a:r>
              <a:rPr lang="en-CA" sz="2000" b="1" i="0" dirty="0">
                <a:solidFill>
                  <a:schemeClr val="bg1"/>
                </a:solidFill>
                <a:effectLst/>
                <a:latin typeface="Arial" panose="020B0604020202020204" pitchFamily="34" charset="0"/>
              </a:rPr>
              <a:t>✓</a:t>
            </a:r>
            <a:endParaRPr lang="en-CA" sz="2000" b="1" dirty="0">
              <a:solidFill>
                <a:schemeClr val="bg1"/>
              </a:solidFill>
            </a:endParaRPr>
          </a:p>
        </p:txBody>
      </p:sp>
    </p:spTree>
    <p:extLst>
      <p:ext uri="{BB962C8B-B14F-4D97-AF65-F5344CB8AC3E}">
        <p14:creationId xmlns:p14="http://schemas.microsoft.com/office/powerpoint/2010/main" val="225822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9E085E7B-31D0-1E03-CFA8-AA1434B3E5CB}"/>
              </a:ext>
            </a:extLst>
          </p:cNvPr>
          <p:cNvSpPr/>
          <p:nvPr/>
        </p:nvSpPr>
        <p:spPr>
          <a:xfrm>
            <a:off x="6820065" y="2337097"/>
            <a:ext cx="1748143" cy="308210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CA" dirty="0"/>
          </a:p>
        </p:txBody>
      </p:sp>
      <p:sp>
        <p:nvSpPr>
          <p:cNvPr id="4" name="Rectangle: Rounded Corners 3">
            <a:extLst>
              <a:ext uri="{FF2B5EF4-FFF2-40B4-BE49-F238E27FC236}">
                <a16:creationId xmlns:a16="http://schemas.microsoft.com/office/drawing/2014/main" id="{AEBF7988-E324-33AB-4807-B69961BBC0B8}"/>
              </a:ext>
            </a:extLst>
          </p:cNvPr>
          <p:cNvSpPr/>
          <p:nvPr/>
        </p:nvSpPr>
        <p:spPr>
          <a:xfrm>
            <a:off x="3815410" y="2338576"/>
            <a:ext cx="1748143" cy="308210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CA"/>
          </a:p>
        </p:txBody>
      </p:sp>
      <p:grpSp>
        <p:nvGrpSpPr>
          <p:cNvPr id="15" name="Group 14">
            <a:extLst>
              <a:ext uri="{FF2B5EF4-FFF2-40B4-BE49-F238E27FC236}">
                <a16:creationId xmlns:a16="http://schemas.microsoft.com/office/drawing/2014/main" id="{7477D76E-FB6B-28D2-441A-C3ED5E3543CA}"/>
              </a:ext>
            </a:extLst>
          </p:cNvPr>
          <p:cNvGrpSpPr/>
          <p:nvPr/>
        </p:nvGrpSpPr>
        <p:grpSpPr>
          <a:xfrm>
            <a:off x="1242391" y="1907910"/>
            <a:ext cx="1996122" cy="1042961"/>
            <a:chOff x="1042137" y="774591"/>
            <a:chExt cx="2549680" cy="1332191"/>
          </a:xfrm>
        </p:grpSpPr>
        <p:sp>
          <p:nvSpPr>
            <p:cNvPr id="16" name="Rectangle: Rounded Corners 15">
              <a:extLst>
                <a:ext uri="{FF2B5EF4-FFF2-40B4-BE49-F238E27FC236}">
                  <a16:creationId xmlns:a16="http://schemas.microsoft.com/office/drawing/2014/main" id="{D1ED75F4-573C-E36A-BB19-1F9F52379FA7}"/>
                </a:ext>
              </a:extLst>
            </p:cNvPr>
            <p:cNvSpPr/>
            <p:nvPr/>
          </p:nvSpPr>
          <p:spPr>
            <a:xfrm>
              <a:off x="1042137" y="774591"/>
              <a:ext cx="2549680" cy="1332191"/>
            </a:xfrm>
            <a:prstGeom prst="roundRect">
              <a:avLst>
                <a:gd name="adj" fmla="val 5445"/>
              </a:avLst>
            </a:prstGeom>
            <a:solidFill>
              <a:srgbClr val="8080CC"/>
            </a:solidFill>
            <a:ln>
              <a:noFill/>
            </a:ln>
            <a:effectLst>
              <a:outerShdw blurRad="177800" dist="38100" dir="8100000" algn="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16" descr="A picture containing chart&#10;&#10;Description automatically generated">
              <a:extLst>
                <a:ext uri="{FF2B5EF4-FFF2-40B4-BE49-F238E27FC236}">
                  <a16:creationId xmlns:a16="http://schemas.microsoft.com/office/drawing/2014/main" id="{40195B9E-63DA-2EFA-5954-1410029B8A81}"/>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30571" t="7325" r="29730" b="18828"/>
            <a:stretch/>
          </p:blipFill>
          <p:spPr>
            <a:xfrm rot="6300000">
              <a:off x="1921879" y="984681"/>
              <a:ext cx="399783" cy="383648"/>
            </a:xfrm>
            <a:prstGeom prst="rect">
              <a:avLst/>
            </a:prstGeom>
          </p:spPr>
        </p:pic>
        <p:pic>
          <p:nvPicPr>
            <p:cNvPr id="18" name="Picture 17" descr="Icon&#10;&#10;Description automatically generated with low confidence">
              <a:extLst>
                <a:ext uri="{FF2B5EF4-FFF2-40B4-BE49-F238E27FC236}">
                  <a16:creationId xmlns:a16="http://schemas.microsoft.com/office/drawing/2014/main" id="{DBD9D97A-AD5B-167D-D954-9A96C11AE26F}"/>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24019" t="2018" r="21065" b="25882"/>
            <a:stretch/>
          </p:blipFill>
          <p:spPr>
            <a:xfrm>
              <a:off x="1351069" y="988844"/>
              <a:ext cx="449880" cy="304716"/>
            </a:xfrm>
            <a:prstGeom prst="rect">
              <a:avLst/>
            </a:prstGeom>
          </p:spPr>
        </p:pic>
        <p:pic>
          <p:nvPicPr>
            <p:cNvPr id="19" name="Picture 18" descr="A picture containing icon&#10;&#10;Description automatically generated">
              <a:extLst>
                <a:ext uri="{FF2B5EF4-FFF2-40B4-BE49-F238E27FC236}">
                  <a16:creationId xmlns:a16="http://schemas.microsoft.com/office/drawing/2014/main" id="{C7E930B6-98D1-6176-AAAA-55D565EEFB5F}"/>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24889" t="-1" r="25037" b="3196"/>
            <a:stretch/>
          </p:blipFill>
          <p:spPr>
            <a:xfrm rot="3928480" flipV="1">
              <a:off x="1832985" y="1572579"/>
              <a:ext cx="465143" cy="427898"/>
            </a:xfrm>
            <a:prstGeom prst="rect">
              <a:avLst/>
            </a:prstGeom>
          </p:spPr>
        </p:pic>
        <p:pic>
          <p:nvPicPr>
            <p:cNvPr id="20" name="Picture 19" descr="A picture containing accessory&#10;&#10;Description automatically generated">
              <a:extLst>
                <a:ext uri="{FF2B5EF4-FFF2-40B4-BE49-F238E27FC236}">
                  <a16:creationId xmlns:a16="http://schemas.microsoft.com/office/drawing/2014/main" id="{30B08CA7-364F-3008-5CA4-5F6DFEA44F2E}"/>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30460" t="17161" r="30102" b="14463"/>
            <a:stretch/>
          </p:blipFill>
          <p:spPr>
            <a:xfrm>
              <a:off x="2656445" y="1293560"/>
              <a:ext cx="837929" cy="749467"/>
            </a:xfrm>
            <a:prstGeom prst="rect">
              <a:avLst/>
            </a:prstGeom>
          </p:spPr>
        </p:pic>
        <p:pic>
          <p:nvPicPr>
            <p:cNvPr id="21" name="Picture 20" descr="A picture containing metal&#10;&#10;Description automatically generated">
              <a:extLst>
                <a:ext uri="{FF2B5EF4-FFF2-40B4-BE49-F238E27FC236}">
                  <a16:creationId xmlns:a16="http://schemas.microsoft.com/office/drawing/2014/main" id="{4D1FDDB9-938F-1ADD-1769-404C61DD16EE}"/>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l="29390" t="5927" r="29945" b="16341"/>
            <a:stretch/>
          </p:blipFill>
          <p:spPr>
            <a:xfrm rot="1800000">
              <a:off x="1148902" y="1356902"/>
              <a:ext cx="640873" cy="631996"/>
            </a:xfrm>
            <a:prstGeom prst="rect">
              <a:avLst/>
            </a:prstGeom>
          </p:spPr>
        </p:pic>
        <p:pic>
          <p:nvPicPr>
            <p:cNvPr id="22" name="Picture 21" descr="A picture containing outdoor object, device&#10;&#10;Description automatically generated">
              <a:extLst>
                <a:ext uri="{FF2B5EF4-FFF2-40B4-BE49-F238E27FC236}">
                  <a16:creationId xmlns:a16="http://schemas.microsoft.com/office/drawing/2014/main" id="{C51AED03-F24B-D0F5-CF72-007961CA4E72}"/>
                </a:ext>
              </a:extLst>
            </p:cNvPr>
            <p:cNvPicPr>
              <a:picLocks noChangeAspect="1"/>
            </p:cNvPicPr>
            <p:nvPr/>
          </p:nvPicPr>
          <p:blipFill rotWithShape="1">
            <a:blip r:embed="rId8" cstate="hqprint">
              <a:extLst>
                <a:ext uri="{28A0092B-C50C-407E-A947-70E740481C1C}">
                  <a14:useLocalDpi xmlns:a14="http://schemas.microsoft.com/office/drawing/2010/main" val="0"/>
                </a:ext>
              </a:extLst>
            </a:blip>
            <a:srcRect l="27924" t="14982" r="26019" b="20219"/>
            <a:stretch/>
          </p:blipFill>
          <p:spPr>
            <a:xfrm rot="20700000">
              <a:off x="2968284" y="921450"/>
              <a:ext cx="381155" cy="276656"/>
            </a:xfrm>
            <a:prstGeom prst="rect">
              <a:avLst/>
            </a:prstGeom>
          </p:spPr>
        </p:pic>
        <p:pic>
          <p:nvPicPr>
            <p:cNvPr id="23" name="Picture 22" descr="A group of light bulbs&#10;&#10;Description automatically generated with low confidence">
              <a:extLst>
                <a:ext uri="{FF2B5EF4-FFF2-40B4-BE49-F238E27FC236}">
                  <a16:creationId xmlns:a16="http://schemas.microsoft.com/office/drawing/2014/main" id="{E4FD0AB4-4631-E2CA-DE06-128FEBB1EC8C}"/>
                </a:ext>
              </a:extLst>
            </p:cNvPr>
            <p:cNvPicPr>
              <a:picLocks noChangeAspect="1"/>
            </p:cNvPicPr>
            <p:nvPr/>
          </p:nvPicPr>
          <p:blipFill rotWithShape="1">
            <a:blip r:embed="rId9" cstate="hqprint">
              <a:extLst>
                <a:ext uri="{28A0092B-C50C-407E-A947-70E740481C1C}">
                  <a14:useLocalDpi xmlns:a14="http://schemas.microsoft.com/office/drawing/2010/main" val="0"/>
                </a:ext>
              </a:extLst>
            </a:blip>
            <a:srcRect l="28090" t="5927" r="33779" b="21931"/>
            <a:stretch/>
          </p:blipFill>
          <p:spPr>
            <a:xfrm rot="21343078">
              <a:off x="2343382" y="1118444"/>
              <a:ext cx="528511" cy="515855"/>
            </a:xfrm>
            <a:prstGeom prst="rect">
              <a:avLst/>
            </a:prstGeom>
          </p:spPr>
        </p:pic>
      </p:grpSp>
      <p:sp>
        <p:nvSpPr>
          <p:cNvPr id="24" name="Title 1">
            <a:extLst>
              <a:ext uri="{FF2B5EF4-FFF2-40B4-BE49-F238E27FC236}">
                <a16:creationId xmlns:a16="http://schemas.microsoft.com/office/drawing/2014/main" id="{BF406D39-9F7D-D783-E9C5-7E1D2E104E20}"/>
              </a:ext>
            </a:extLst>
          </p:cNvPr>
          <p:cNvSpPr txBox="1">
            <a:spLocks/>
          </p:cNvSpPr>
          <p:nvPr/>
        </p:nvSpPr>
        <p:spPr>
          <a:xfrm>
            <a:off x="3561022" y="380299"/>
            <a:ext cx="11569729" cy="895927"/>
          </a:xfrm>
          <a:prstGeom prst="rect">
            <a:avLst/>
          </a:prstGeom>
        </p:spPr>
        <p:txBody>
          <a:bodyPr/>
          <a:lstStyle>
            <a:lvl1pPr algn="l" defTabSz="914400" rtl="0" eaLnBrk="1" latinLnBrk="0" hangingPunct="1">
              <a:lnSpc>
                <a:spcPct val="85000"/>
              </a:lnSpc>
              <a:spcBef>
                <a:spcPct val="0"/>
              </a:spcBef>
              <a:buNone/>
              <a:defRPr sz="3600" b="1" kern="1200" spc="50" baseline="0">
                <a:solidFill>
                  <a:schemeClr val="tx1"/>
                </a:solidFill>
                <a:latin typeface="+mj-lt"/>
                <a:ea typeface="+mj-ea"/>
                <a:cs typeface="+mj-cs"/>
              </a:defRPr>
            </a:lvl1pPr>
          </a:lstStyle>
          <a:p>
            <a:r>
              <a:rPr lang="en-CA" sz="5400" b="0" dirty="0">
                <a:ln w="19050">
                  <a:solidFill>
                    <a:schemeClr val="tx1"/>
                  </a:solidFill>
                </a:ln>
                <a:solidFill>
                  <a:schemeClr val="bg1"/>
                </a:solidFill>
                <a:latin typeface="Helvetica" pitchFamily="2" charset="0"/>
              </a:rPr>
              <a:t>Vibronic Models</a:t>
            </a:r>
          </a:p>
        </p:txBody>
      </p:sp>
      <p:sp>
        <p:nvSpPr>
          <p:cNvPr id="26" name="Oval 25">
            <a:extLst>
              <a:ext uri="{FF2B5EF4-FFF2-40B4-BE49-F238E27FC236}">
                <a16:creationId xmlns:a16="http://schemas.microsoft.com/office/drawing/2014/main" id="{09A5DC26-A2C8-13C1-92AD-D90DFD176341}"/>
              </a:ext>
            </a:extLst>
          </p:cNvPr>
          <p:cNvSpPr/>
          <p:nvPr/>
        </p:nvSpPr>
        <p:spPr>
          <a:xfrm>
            <a:off x="1595162" y="3231793"/>
            <a:ext cx="1295672" cy="129567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CA" sz="1500" dirty="0"/>
              <a:t>Input</a:t>
            </a:r>
          </a:p>
          <a:p>
            <a:pPr algn="ctr"/>
            <a:r>
              <a:rPr lang="en-CA" sz="1500" dirty="0"/>
              <a:t>System</a:t>
            </a:r>
          </a:p>
        </p:txBody>
      </p:sp>
      <p:sp>
        <p:nvSpPr>
          <p:cNvPr id="29" name="Oval 28">
            <a:extLst>
              <a:ext uri="{FF2B5EF4-FFF2-40B4-BE49-F238E27FC236}">
                <a16:creationId xmlns:a16="http://schemas.microsoft.com/office/drawing/2014/main" id="{3242C218-89D4-5C42-28A7-EB235A64DC36}"/>
              </a:ext>
            </a:extLst>
          </p:cNvPr>
          <p:cNvSpPr/>
          <p:nvPr/>
        </p:nvSpPr>
        <p:spPr>
          <a:xfrm>
            <a:off x="9614006" y="3236946"/>
            <a:ext cx="1295672" cy="129567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CA" sz="1500" dirty="0"/>
              <a:t>Vibronic</a:t>
            </a:r>
          </a:p>
          <a:p>
            <a:pPr algn="ctr"/>
            <a:r>
              <a:rPr lang="en-CA" sz="1500" dirty="0"/>
              <a:t>Spectra</a:t>
            </a:r>
          </a:p>
        </p:txBody>
      </p:sp>
      <p:cxnSp>
        <p:nvCxnSpPr>
          <p:cNvPr id="84" name="Straight Arrow Connector 83">
            <a:extLst>
              <a:ext uri="{FF2B5EF4-FFF2-40B4-BE49-F238E27FC236}">
                <a16:creationId xmlns:a16="http://schemas.microsoft.com/office/drawing/2014/main" id="{023B512F-F200-0EDB-58E0-8B2A16DC11D3}"/>
              </a:ext>
            </a:extLst>
          </p:cNvPr>
          <p:cNvCxnSpPr>
            <a:cxnSpLocks/>
            <a:stCxn id="26" idx="6"/>
            <a:endCxn id="4" idx="1"/>
          </p:cNvCxnSpPr>
          <p:nvPr/>
        </p:nvCxnSpPr>
        <p:spPr>
          <a:xfrm>
            <a:off x="2890834" y="3879629"/>
            <a:ext cx="92457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A7FAD3A7-9C12-7DF1-C435-C0A566CE6921}"/>
              </a:ext>
            </a:extLst>
          </p:cNvPr>
          <p:cNvSpPr/>
          <p:nvPr/>
        </p:nvSpPr>
        <p:spPr>
          <a:xfrm>
            <a:off x="4046603" y="2425288"/>
            <a:ext cx="1295672" cy="129567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500" dirty="0"/>
              <a:t>Santoro Protocol</a:t>
            </a:r>
          </a:p>
        </p:txBody>
      </p:sp>
      <p:sp>
        <p:nvSpPr>
          <p:cNvPr id="30" name="Oval 29">
            <a:extLst>
              <a:ext uri="{FF2B5EF4-FFF2-40B4-BE49-F238E27FC236}">
                <a16:creationId xmlns:a16="http://schemas.microsoft.com/office/drawing/2014/main" id="{987DF175-D505-E65E-C358-FC7C8964BF62}"/>
              </a:ext>
            </a:extLst>
          </p:cNvPr>
          <p:cNvSpPr/>
          <p:nvPr/>
        </p:nvSpPr>
        <p:spPr>
          <a:xfrm>
            <a:off x="7046300" y="2426255"/>
            <a:ext cx="1295672" cy="129567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500" dirty="0"/>
              <a:t>MCTDH</a:t>
            </a:r>
          </a:p>
        </p:txBody>
      </p:sp>
      <p:cxnSp>
        <p:nvCxnSpPr>
          <p:cNvPr id="44" name="Straight Arrow Connector 43">
            <a:extLst>
              <a:ext uri="{FF2B5EF4-FFF2-40B4-BE49-F238E27FC236}">
                <a16:creationId xmlns:a16="http://schemas.microsoft.com/office/drawing/2014/main" id="{93B7DE4C-C700-7F68-942F-9B0B733C2A7F}"/>
              </a:ext>
            </a:extLst>
          </p:cNvPr>
          <p:cNvCxnSpPr>
            <a:cxnSpLocks/>
            <a:stCxn id="4" idx="3"/>
            <a:endCxn id="35" idx="1"/>
          </p:cNvCxnSpPr>
          <p:nvPr/>
        </p:nvCxnSpPr>
        <p:spPr>
          <a:xfrm flipV="1">
            <a:off x="5563553" y="3878150"/>
            <a:ext cx="1256512" cy="14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ABA42F3A-6B1A-0431-3699-1F9962896F84}"/>
              </a:ext>
            </a:extLst>
          </p:cNvPr>
          <p:cNvCxnSpPr>
            <a:cxnSpLocks/>
            <a:endCxn id="29" idx="2"/>
          </p:cNvCxnSpPr>
          <p:nvPr/>
        </p:nvCxnSpPr>
        <p:spPr>
          <a:xfrm>
            <a:off x="8562028" y="3875045"/>
            <a:ext cx="1051978" cy="973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4" name="Oval 53">
            <a:extLst>
              <a:ext uri="{FF2B5EF4-FFF2-40B4-BE49-F238E27FC236}">
                <a16:creationId xmlns:a16="http://schemas.microsoft.com/office/drawing/2014/main" id="{8ADE4E11-B67E-98EA-1ABE-43562D35081A}"/>
              </a:ext>
            </a:extLst>
          </p:cNvPr>
          <p:cNvSpPr/>
          <p:nvPr/>
        </p:nvSpPr>
        <p:spPr>
          <a:xfrm>
            <a:off x="7030853" y="4049060"/>
            <a:ext cx="1295672" cy="1295672"/>
          </a:xfrm>
          <a:prstGeom prst="ellipse">
            <a:avLst/>
          </a:prstGeom>
          <a:solidFill>
            <a:srgbClr val="FC0D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VECC</a:t>
            </a:r>
          </a:p>
        </p:txBody>
      </p:sp>
      <p:grpSp>
        <p:nvGrpSpPr>
          <p:cNvPr id="36" name="Group 35">
            <a:extLst>
              <a:ext uri="{FF2B5EF4-FFF2-40B4-BE49-F238E27FC236}">
                <a16:creationId xmlns:a16="http://schemas.microsoft.com/office/drawing/2014/main" id="{F0C052B9-30CF-421B-49A6-94E896F41856}"/>
              </a:ext>
            </a:extLst>
          </p:cNvPr>
          <p:cNvGrpSpPr/>
          <p:nvPr/>
        </p:nvGrpSpPr>
        <p:grpSpPr>
          <a:xfrm>
            <a:off x="8568208" y="3878150"/>
            <a:ext cx="3076112" cy="2888729"/>
            <a:chOff x="8568208" y="3878150"/>
            <a:chExt cx="3076112" cy="2888729"/>
          </a:xfrm>
        </p:grpSpPr>
        <p:grpSp>
          <p:nvGrpSpPr>
            <p:cNvPr id="37" name="Group 36">
              <a:extLst>
                <a:ext uri="{FF2B5EF4-FFF2-40B4-BE49-F238E27FC236}">
                  <a16:creationId xmlns:a16="http://schemas.microsoft.com/office/drawing/2014/main" id="{02A82EC5-8043-74AD-959A-D9AE35B076BF}"/>
                </a:ext>
              </a:extLst>
            </p:cNvPr>
            <p:cNvGrpSpPr/>
            <p:nvPr/>
          </p:nvGrpSpPr>
          <p:grpSpPr>
            <a:xfrm>
              <a:off x="8568208" y="3878150"/>
              <a:ext cx="2459835" cy="2593452"/>
              <a:chOff x="8607777" y="3526596"/>
              <a:chExt cx="2459835" cy="2593452"/>
            </a:xfrm>
          </p:grpSpPr>
          <p:grpSp>
            <p:nvGrpSpPr>
              <p:cNvPr id="39" name="Group 38">
                <a:extLst>
                  <a:ext uri="{FF2B5EF4-FFF2-40B4-BE49-F238E27FC236}">
                    <a16:creationId xmlns:a16="http://schemas.microsoft.com/office/drawing/2014/main" id="{FA487F64-5DBA-D6FE-4904-BA89955C82E7}"/>
                  </a:ext>
                </a:extLst>
              </p:cNvPr>
              <p:cNvGrpSpPr/>
              <p:nvPr/>
            </p:nvGrpSpPr>
            <p:grpSpPr>
              <a:xfrm>
                <a:off x="8607777" y="3526596"/>
                <a:ext cx="2294553" cy="2114418"/>
                <a:chOff x="8607777" y="3526596"/>
                <a:chExt cx="2294553" cy="2114418"/>
              </a:xfrm>
            </p:grpSpPr>
            <p:sp>
              <p:nvSpPr>
                <p:cNvPr id="48" name="Oval 47">
                  <a:extLst>
                    <a:ext uri="{FF2B5EF4-FFF2-40B4-BE49-F238E27FC236}">
                      <a16:creationId xmlns:a16="http://schemas.microsoft.com/office/drawing/2014/main" id="{AD220C1E-28E5-E670-5932-FF39AE5B60E2}"/>
                    </a:ext>
                  </a:extLst>
                </p:cNvPr>
                <p:cNvSpPr/>
                <p:nvPr/>
              </p:nvSpPr>
              <p:spPr>
                <a:xfrm>
                  <a:off x="9606658" y="4345342"/>
                  <a:ext cx="1295672" cy="1295672"/>
                </a:xfrm>
                <a:prstGeom prst="ellipse">
                  <a:avLst/>
                </a:prstGeom>
                <a:ln>
                  <a:solidFill>
                    <a:srgbClr val="7030A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CA" sz="1350" dirty="0">
                      <a:solidFill>
                        <a:srgbClr val="7030A0"/>
                      </a:solidFill>
                    </a:rPr>
                    <a:t> SOC &amp; Statmech</a:t>
                  </a:r>
                </a:p>
                <a:p>
                  <a:pPr algn="ctr"/>
                  <a:r>
                    <a:rPr lang="en-CA" sz="1350" dirty="0">
                      <a:solidFill>
                        <a:srgbClr val="7030A0"/>
                      </a:solidFill>
                    </a:rPr>
                    <a:t>too!</a:t>
                  </a:r>
                </a:p>
              </p:txBody>
            </p:sp>
            <p:cxnSp>
              <p:nvCxnSpPr>
                <p:cNvPr id="50" name="Straight Arrow Connector 49">
                  <a:extLst>
                    <a:ext uri="{FF2B5EF4-FFF2-40B4-BE49-F238E27FC236}">
                      <a16:creationId xmlns:a16="http://schemas.microsoft.com/office/drawing/2014/main" id="{BEC5B4C5-CA07-6246-002D-984A53B73C9F}"/>
                    </a:ext>
                  </a:extLst>
                </p:cNvPr>
                <p:cNvCxnSpPr>
                  <a:cxnSpLocks/>
                  <a:stCxn id="35" idx="3"/>
                  <a:endCxn id="48" idx="1"/>
                </p:cNvCxnSpPr>
                <p:nvPr/>
              </p:nvCxnSpPr>
              <p:spPr>
                <a:xfrm>
                  <a:off x="8607777" y="3526596"/>
                  <a:ext cx="1188628" cy="1008493"/>
                </a:xfrm>
                <a:prstGeom prst="straightConnector1">
                  <a:avLst/>
                </a:prstGeom>
                <a:ln w="28575">
                  <a:solidFill>
                    <a:srgbClr val="7030A0"/>
                  </a:solidFill>
                  <a:prstDash val="dash"/>
                  <a:tailEnd type="triangle"/>
                </a:ln>
              </p:spPr>
              <p:style>
                <a:lnRef idx="1">
                  <a:schemeClr val="dk1"/>
                </a:lnRef>
                <a:fillRef idx="0">
                  <a:schemeClr val="dk1"/>
                </a:fillRef>
                <a:effectRef idx="0">
                  <a:schemeClr val="dk1"/>
                </a:effectRef>
                <a:fontRef idx="minor">
                  <a:schemeClr val="tx1"/>
                </a:fontRef>
              </p:style>
            </p:cxnSp>
          </p:grpSp>
          <p:pic>
            <p:nvPicPr>
              <p:cNvPr id="46" name="Picture 45">
                <a:extLst>
                  <a:ext uri="{FF2B5EF4-FFF2-40B4-BE49-F238E27FC236}">
                    <a16:creationId xmlns:a16="http://schemas.microsoft.com/office/drawing/2014/main" id="{50B99C54-2D08-37F1-AD20-653F9122713D}"/>
                  </a:ext>
                </a:extLst>
              </p:cNvPr>
              <p:cNvPicPr>
                <a:picLocks noChangeAspect="1"/>
              </p:cNvPicPr>
              <p:nvPr/>
            </p:nvPicPr>
            <p:blipFill>
              <a:blip r:embed="rId10"/>
              <a:stretch>
                <a:fillRect/>
              </a:stretch>
            </p:blipFill>
            <p:spPr>
              <a:xfrm>
                <a:off x="9441377" y="5679095"/>
                <a:ext cx="1626235" cy="440953"/>
              </a:xfrm>
              <a:prstGeom prst="rect">
                <a:avLst/>
              </a:prstGeom>
            </p:spPr>
          </p:pic>
        </p:grpSp>
        <p:pic>
          <p:nvPicPr>
            <p:cNvPr id="38" name="Picture 37">
              <a:extLst>
                <a:ext uri="{FF2B5EF4-FFF2-40B4-BE49-F238E27FC236}">
                  <a16:creationId xmlns:a16="http://schemas.microsoft.com/office/drawing/2014/main" id="{DC148E59-A7F9-C1BD-A6D0-719B7D5B21A5}"/>
                </a:ext>
              </a:extLst>
            </p:cNvPr>
            <p:cNvPicPr>
              <a:picLocks noChangeAspect="1"/>
            </p:cNvPicPr>
            <p:nvPr/>
          </p:nvPicPr>
          <p:blipFill>
            <a:blip r:embed="rId11"/>
            <a:stretch>
              <a:fillRect/>
            </a:stretch>
          </p:blipFill>
          <p:spPr>
            <a:xfrm>
              <a:off x="8785530" y="6416919"/>
              <a:ext cx="2858790" cy="349960"/>
            </a:xfrm>
            <a:prstGeom prst="rect">
              <a:avLst/>
            </a:prstGeom>
          </p:spPr>
        </p:pic>
      </p:grpSp>
      <p:sp>
        <p:nvSpPr>
          <p:cNvPr id="40" name="TextBox 39">
            <a:extLst>
              <a:ext uri="{FF2B5EF4-FFF2-40B4-BE49-F238E27FC236}">
                <a16:creationId xmlns:a16="http://schemas.microsoft.com/office/drawing/2014/main" id="{79C548D1-73DC-6B1D-E363-A3E5D01B350A}"/>
              </a:ext>
            </a:extLst>
          </p:cNvPr>
          <p:cNvSpPr txBox="1"/>
          <p:nvPr/>
        </p:nvSpPr>
        <p:spPr>
          <a:xfrm>
            <a:off x="5340396" y="3555619"/>
            <a:ext cx="1741986" cy="1754326"/>
          </a:xfrm>
          <a:prstGeom prst="rect">
            <a:avLst/>
          </a:prstGeom>
          <a:noFill/>
        </p:spPr>
        <p:txBody>
          <a:bodyPr wrap="square">
            <a:spAutoFit/>
          </a:bodyPr>
          <a:lstStyle/>
          <a:p>
            <a:pPr algn="ctr"/>
            <a:r>
              <a:rPr lang="en-US" altLang="zh-CN" dirty="0"/>
              <a:t>Vibronic Model</a:t>
            </a:r>
          </a:p>
          <a:p>
            <a:endParaRPr lang="en-US" altLang="zh-CN" dirty="0"/>
          </a:p>
          <a:p>
            <a:pPr marL="285750" indent="-285750">
              <a:buFont typeface="Wingdings" panose="05000000000000000000" pitchFamily="2" charset="2"/>
              <a:buChar char="§"/>
            </a:pPr>
            <a:endParaRPr lang="en-US" altLang="zh-CN" dirty="0"/>
          </a:p>
          <a:p>
            <a:endParaRPr lang="en-US" altLang="zh-CN" dirty="0"/>
          </a:p>
          <a:p>
            <a:endParaRPr lang="en-US" altLang="zh-CN" dirty="0"/>
          </a:p>
        </p:txBody>
      </p:sp>
      <p:sp>
        <p:nvSpPr>
          <p:cNvPr id="55" name="Oval 54">
            <a:extLst>
              <a:ext uri="{FF2B5EF4-FFF2-40B4-BE49-F238E27FC236}">
                <a16:creationId xmlns:a16="http://schemas.microsoft.com/office/drawing/2014/main" id="{FC2B1959-FEAC-93D0-4ACC-20F7CFF999E5}"/>
              </a:ext>
            </a:extLst>
          </p:cNvPr>
          <p:cNvSpPr/>
          <p:nvPr/>
        </p:nvSpPr>
        <p:spPr>
          <a:xfrm>
            <a:off x="4044724" y="4052974"/>
            <a:ext cx="1295672" cy="129567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500" dirty="0"/>
              <a:t>Zeng Protocol</a:t>
            </a:r>
          </a:p>
        </p:txBody>
      </p:sp>
      <p:pic>
        <p:nvPicPr>
          <p:cNvPr id="5" name="Picture 4" descr="A graph of a graph&#10;&#10;Description automatically generated with medium confidence">
            <a:extLst>
              <a:ext uri="{FF2B5EF4-FFF2-40B4-BE49-F238E27FC236}">
                <a16:creationId xmlns:a16="http://schemas.microsoft.com/office/drawing/2014/main" id="{18BB6327-47E8-8234-2E0C-9DCDCB3802F2}"/>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6869971" y="1136232"/>
            <a:ext cx="1617435" cy="1083539"/>
          </a:xfrm>
          <a:prstGeom prst="rect">
            <a:avLst/>
          </a:prstGeom>
        </p:spPr>
      </p:pic>
      <p:pic>
        <p:nvPicPr>
          <p:cNvPr id="7" name="Picture 6" descr="A graph of a graph&#10;&#10;Description automatically generated with medium confidence">
            <a:extLst>
              <a:ext uri="{FF2B5EF4-FFF2-40B4-BE49-F238E27FC236}">
                <a16:creationId xmlns:a16="http://schemas.microsoft.com/office/drawing/2014/main" id="{6A75F27A-00EB-3FAB-EE2B-2876D41EC2DD}"/>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6869970" y="5508360"/>
            <a:ext cx="1617435" cy="1083539"/>
          </a:xfrm>
          <a:prstGeom prst="rect">
            <a:avLst/>
          </a:prstGeom>
        </p:spPr>
      </p:pic>
      <p:sp>
        <p:nvSpPr>
          <p:cNvPr id="11" name="TextBox 10">
            <a:extLst>
              <a:ext uri="{FF2B5EF4-FFF2-40B4-BE49-F238E27FC236}">
                <a16:creationId xmlns:a16="http://schemas.microsoft.com/office/drawing/2014/main" id="{7F863736-D287-0F82-1C48-56F41A109CE0}"/>
              </a:ext>
            </a:extLst>
          </p:cNvPr>
          <p:cNvSpPr txBox="1"/>
          <p:nvPr/>
        </p:nvSpPr>
        <p:spPr>
          <a:xfrm>
            <a:off x="3561022" y="5597072"/>
            <a:ext cx="2246890" cy="646331"/>
          </a:xfrm>
          <a:prstGeom prst="rect">
            <a:avLst/>
          </a:prstGeom>
          <a:ln w="25400">
            <a:solidFill>
              <a:srgbClr val="7030A0"/>
            </a:solidFill>
            <a:prstDash val="dash"/>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Multi-reference,</a:t>
            </a:r>
          </a:p>
          <a:p>
            <a:pPr algn="ctr"/>
            <a:r>
              <a:rPr lang="en-US" dirty="0"/>
              <a:t>GMC-QDPT</a:t>
            </a:r>
          </a:p>
        </p:txBody>
      </p:sp>
      <p:sp>
        <p:nvSpPr>
          <p:cNvPr id="12" name="TextBox 11">
            <a:extLst>
              <a:ext uri="{FF2B5EF4-FFF2-40B4-BE49-F238E27FC236}">
                <a16:creationId xmlns:a16="http://schemas.microsoft.com/office/drawing/2014/main" id="{B114CDA0-8CF5-08BB-493A-B1D71BCB2276}"/>
              </a:ext>
            </a:extLst>
          </p:cNvPr>
          <p:cNvSpPr txBox="1"/>
          <p:nvPr/>
        </p:nvSpPr>
        <p:spPr>
          <a:xfrm>
            <a:off x="3566036" y="1515268"/>
            <a:ext cx="2246890" cy="646331"/>
          </a:xfrm>
          <a:prstGeom prst="rect">
            <a:avLst/>
          </a:prstGeom>
          <a:ln w="25400">
            <a:solidFill>
              <a:srgbClr val="00B050"/>
            </a:solidFill>
            <a:prstDash val="dash"/>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Single reference,</a:t>
            </a:r>
          </a:p>
          <a:p>
            <a:pPr algn="ctr"/>
            <a:r>
              <a:rPr lang="en-US" dirty="0"/>
              <a:t>TD-DFT</a:t>
            </a:r>
          </a:p>
        </p:txBody>
      </p:sp>
      <p:sp>
        <p:nvSpPr>
          <p:cNvPr id="32" name="Oval 31">
            <a:extLst>
              <a:ext uri="{FF2B5EF4-FFF2-40B4-BE49-F238E27FC236}">
                <a16:creationId xmlns:a16="http://schemas.microsoft.com/office/drawing/2014/main" id="{19CFCB85-64F1-D257-EEE6-96F2085EB049}"/>
              </a:ext>
            </a:extLst>
          </p:cNvPr>
          <p:cNvSpPr/>
          <p:nvPr/>
        </p:nvSpPr>
        <p:spPr>
          <a:xfrm>
            <a:off x="5668703" y="5467138"/>
            <a:ext cx="279972" cy="27997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9C78B205-0CD7-3B5E-D143-328BD8228DDB}"/>
              </a:ext>
            </a:extLst>
          </p:cNvPr>
          <p:cNvSpPr txBox="1"/>
          <p:nvPr/>
        </p:nvSpPr>
        <p:spPr>
          <a:xfrm>
            <a:off x="5614188" y="5407069"/>
            <a:ext cx="282501" cy="400110"/>
          </a:xfrm>
          <a:prstGeom prst="rect">
            <a:avLst/>
          </a:prstGeom>
          <a:noFill/>
        </p:spPr>
        <p:txBody>
          <a:bodyPr wrap="square" rtlCol="0">
            <a:spAutoFit/>
          </a:bodyPr>
          <a:lstStyle/>
          <a:p>
            <a:r>
              <a:rPr lang="en-CA" sz="2000" b="1" i="0" dirty="0">
                <a:solidFill>
                  <a:schemeClr val="bg1"/>
                </a:solidFill>
                <a:effectLst/>
                <a:latin typeface="Arial" panose="020B0604020202020204" pitchFamily="34" charset="0"/>
              </a:rPr>
              <a:t>✓</a:t>
            </a:r>
            <a:endParaRPr lang="en-CA" sz="2000" b="1" dirty="0">
              <a:solidFill>
                <a:schemeClr val="bg1"/>
              </a:solidFill>
            </a:endParaRPr>
          </a:p>
        </p:txBody>
      </p:sp>
      <p:pic>
        <p:nvPicPr>
          <p:cNvPr id="34" name="Picture 33">
            <a:extLst>
              <a:ext uri="{FF2B5EF4-FFF2-40B4-BE49-F238E27FC236}">
                <a16:creationId xmlns:a16="http://schemas.microsoft.com/office/drawing/2014/main" id="{F6DC83BE-273B-0A97-7CF6-CDE0C6F554D1}"/>
              </a:ext>
            </a:extLst>
          </p:cNvPr>
          <p:cNvPicPr>
            <a:picLocks noChangeAspect="1"/>
          </p:cNvPicPr>
          <p:nvPr/>
        </p:nvPicPr>
        <p:blipFill>
          <a:blip r:embed="rId13"/>
          <a:stretch>
            <a:fillRect/>
          </a:stretch>
        </p:blipFill>
        <p:spPr>
          <a:xfrm>
            <a:off x="1162375" y="4709445"/>
            <a:ext cx="2024779" cy="1395247"/>
          </a:xfrm>
          <a:prstGeom prst="rect">
            <a:avLst/>
          </a:prstGeom>
        </p:spPr>
      </p:pic>
      <p:pic>
        <p:nvPicPr>
          <p:cNvPr id="70" name="Picture 69" descr="A graph of a graph of energy&#10;&#10;Description automatically generated with medium confidence">
            <a:extLst>
              <a:ext uri="{FF2B5EF4-FFF2-40B4-BE49-F238E27FC236}">
                <a16:creationId xmlns:a16="http://schemas.microsoft.com/office/drawing/2014/main" id="{92AD6A22-425B-B7F4-4E9D-D824ED8B079D}"/>
              </a:ext>
            </a:extLst>
          </p:cNvPr>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8923827" y="1367927"/>
            <a:ext cx="2593476" cy="1728984"/>
          </a:xfrm>
          <a:prstGeom prst="rect">
            <a:avLst/>
          </a:prstGeom>
        </p:spPr>
      </p:pic>
    </p:spTree>
    <p:extLst>
      <p:ext uri="{BB962C8B-B14F-4D97-AF65-F5344CB8AC3E}">
        <p14:creationId xmlns:p14="http://schemas.microsoft.com/office/powerpoint/2010/main" val="671168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9E085E7B-31D0-1E03-CFA8-AA1434B3E5CB}"/>
              </a:ext>
            </a:extLst>
          </p:cNvPr>
          <p:cNvSpPr/>
          <p:nvPr/>
        </p:nvSpPr>
        <p:spPr>
          <a:xfrm>
            <a:off x="6820065" y="2337097"/>
            <a:ext cx="1748143" cy="308210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CA" dirty="0"/>
          </a:p>
        </p:txBody>
      </p:sp>
      <p:sp>
        <p:nvSpPr>
          <p:cNvPr id="4" name="Rectangle: Rounded Corners 3">
            <a:extLst>
              <a:ext uri="{FF2B5EF4-FFF2-40B4-BE49-F238E27FC236}">
                <a16:creationId xmlns:a16="http://schemas.microsoft.com/office/drawing/2014/main" id="{AEBF7988-E324-33AB-4807-B69961BBC0B8}"/>
              </a:ext>
            </a:extLst>
          </p:cNvPr>
          <p:cNvSpPr/>
          <p:nvPr/>
        </p:nvSpPr>
        <p:spPr>
          <a:xfrm>
            <a:off x="3815410" y="2338576"/>
            <a:ext cx="1748143" cy="308210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CA"/>
          </a:p>
        </p:txBody>
      </p:sp>
      <p:grpSp>
        <p:nvGrpSpPr>
          <p:cNvPr id="15" name="Group 14">
            <a:extLst>
              <a:ext uri="{FF2B5EF4-FFF2-40B4-BE49-F238E27FC236}">
                <a16:creationId xmlns:a16="http://schemas.microsoft.com/office/drawing/2014/main" id="{7477D76E-FB6B-28D2-441A-C3ED5E3543CA}"/>
              </a:ext>
            </a:extLst>
          </p:cNvPr>
          <p:cNvGrpSpPr/>
          <p:nvPr/>
        </p:nvGrpSpPr>
        <p:grpSpPr>
          <a:xfrm>
            <a:off x="1242391" y="1907910"/>
            <a:ext cx="1996122" cy="1042961"/>
            <a:chOff x="1042137" y="774591"/>
            <a:chExt cx="2549680" cy="1332191"/>
          </a:xfrm>
        </p:grpSpPr>
        <p:sp>
          <p:nvSpPr>
            <p:cNvPr id="16" name="Rectangle: Rounded Corners 15">
              <a:extLst>
                <a:ext uri="{FF2B5EF4-FFF2-40B4-BE49-F238E27FC236}">
                  <a16:creationId xmlns:a16="http://schemas.microsoft.com/office/drawing/2014/main" id="{D1ED75F4-573C-E36A-BB19-1F9F52379FA7}"/>
                </a:ext>
              </a:extLst>
            </p:cNvPr>
            <p:cNvSpPr/>
            <p:nvPr/>
          </p:nvSpPr>
          <p:spPr>
            <a:xfrm>
              <a:off x="1042137" y="774591"/>
              <a:ext cx="2549680" cy="1332191"/>
            </a:xfrm>
            <a:prstGeom prst="roundRect">
              <a:avLst>
                <a:gd name="adj" fmla="val 5445"/>
              </a:avLst>
            </a:prstGeom>
            <a:solidFill>
              <a:srgbClr val="8080CC"/>
            </a:solidFill>
            <a:ln>
              <a:noFill/>
            </a:ln>
            <a:effectLst>
              <a:outerShdw blurRad="177800" dist="38100" dir="8100000" algn="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16" descr="A picture containing chart&#10;&#10;Description automatically generated">
              <a:extLst>
                <a:ext uri="{FF2B5EF4-FFF2-40B4-BE49-F238E27FC236}">
                  <a16:creationId xmlns:a16="http://schemas.microsoft.com/office/drawing/2014/main" id="{40195B9E-63DA-2EFA-5954-1410029B8A81}"/>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30571" t="7325" r="29730" b="18828"/>
            <a:stretch/>
          </p:blipFill>
          <p:spPr>
            <a:xfrm rot="6300000">
              <a:off x="1921879" y="984681"/>
              <a:ext cx="399783" cy="383648"/>
            </a:xfrm>
            <a:prstGeom prst="rect">
              <a:avLst/>
            </a:prstGeom>
          </p:spPr>
        </p:pic>
        <p:pic>
          <p:nvPicPr>
            <p:cNvPr id="18" name="Picture 17" descr="Icon&#10;&#10;Description automatically generated with low confidence">
              <a:extLst>
                <a:ext uri="{FF2B5EF4-FFF2-40B4-BE49-F238E27FC236}">
                  <a16:creationId xmlns:a16="http://schemas.microsoft.com/office/drawing/2014/main" id="{DBD9D97A-AD5B-167D-D954-9A96C11AE26F}"/>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24019" t="2018" r="21065" b="25882"/>
            <a:stretch/>
          </p:blipFill>
          <p:spPr>
            <a:xfrm>
              <a:off x="1351069" y="988844"/>
              <a:ext cx="449880" cy="304716"/>
            </a:xfrm>
            <a:prstGeom prst="rect">
              <a:avLst/>
            </a:prstGeom>
          </p:spPr>
        </p:pic>
        <p:pic>
          <p:nvPicPr>
            <p:cNvPr id="19" name="Picture 18" descr="A picture containing icon&#10;&#10;Description automatically generated">
              <a:extLst>
                <a:ext uri="{FF2B5EF4-FFF2-40B4-BE49-F238E27FC236}">
                  <a16:creationId xmlns:a16="http://schemas.microsoft.com/office/drawing/2014/main" id="{C7E930B6-98D1-6176-AAAA-55D565EEFB5F}"/>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24889" t="-1" r="25037" b="3196"/>
            <a:stretch/>
          </p:blipFill>
          <p:spPr>
            <a:xfrm rot="3928480" flipV="1">
              <a:off x="1832985" y="1572579"/>
              <a:ext cx="465143" cy="427898"/>
            </a:xfrm>
            <a:prstGeom prst="rect">
              <a:avLst/>
            </a:prstGeom>
          </p:spPr>
        </p:pic>
        <p:pic>
          <p:nvPicPr>
            <p:cNvPr id="20" name="Picture 19" descr="A picture containing accessory&#10;&#10;Description automatically generated">
              <a:extLst>
                <a:ext uri="{FF2B5EF4-FFF2-40B4-BE49-F238E27FC236}">
                  <a16:creationId xmlns:a16="http://schemas.microsoft.com/office/drawing/2014/main" id="{30B08CA7-364F-3008-5CA4-5F6DFEA44F2E}"/>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30460" t="17161" r="30102" b="14463"/>
            <a:stretch/>
          </p:blipFill>
          <p:spPr>
            <a:xfrm>
              <a:off x="2656445" y="1293560"/>
              <a:ext cx="837929" cy="749467"/>
            </a:xfrm>
            <a:prstGeom prst="rect">
              <a:avLst/>
            </a:prstGeom>
          </p:spPr>
        </p:pic>
        <p:pic>
          <p:nvPicPr>
            <p:cNvPr id="21" name="Picture 20" descr="A picture containing metal&#10;&#10;Description automatically generated">
              <a:extLst>
                <a:ext uri="{FF2B5EF4-FFF2-40B4-BE49-F238E27FC236}">
                  <a16:creationId xmlns:a16="http://schemas.microsoft.com/office/drawing/2014/main" id="{4D1FDDB9-938F-1ADD-1769-404C61DD16EE}"/>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l="29390" t="5927" r="29945" b="16341"/>
            <a:stretch/>
          </p:blipFill>
          <p:spPr>
            <a:xfrm rot="1800000">
              <a:off x="1148902" y="1356902"/>
              <a:ext cx="640873" cy="631996"/>
            </a:xfrm>
            <a:prstGeom prst="rect">
              <a:avLst/>
            </a:prstGeom>
          </p:spPr>
        </p:pic>
        <p:pic>
          <p:nvPicPr>
            <p:cNvPr id="22" name="Picture 21" descr="A picture containing outdoor object, device&#10;&#10;Description automatically generated">
              <a:extLst>
                <a:ext uri="{FF2B5EF4-FFF2-40B4-BE49-F238E27FC236}">
                  <a16:creationId xmlns:a16="http://schemas.microsoft.com/office/drawing/2014/main" id="{C51AED03-F24B-D0F5-CF72-007961CA4E72}"/>
                </a:ext>
              </a:extLst>
            </p:cNvPr>
            <p:cNvPicPr>
              <a:picLocks noChangeAspect="1"/>
            </p:cNvPicPr>
            <p:nvPr/>
          </p:nvPicPr>
          <p:blipFill rotWithShape="1">
            <a:blip r:embed="rId8" cstate="hqprint">
              <a:extLst>
                <a:ext uri="{28A0092B-C50C-407E-A947-70E740481C1C}">
                  <a14:useLocalDpi xmlns:a14="http://schemas.microsoft.com/office/drawing/2010/main" val="0"/>
                </a:ext>
              </a:extLst>
            </a:blip>
            <a:srcRect l="27924" t="14982" r="26019" b="20219"/>
            <a:stretch/>
          </p:blipFill>
          <p:spPr>
            <a:xfrm rot="20700000">
              <a:off x="2968284" y="921450"/>
              <a:ext cx="381155" cy="276656"/>
            </a:xfrm>
            <a:prstGeom prst="rect">
              <a:avLst/>
            </a:prstGeom>
          </p:spPr>
        </p:pic>
        <p:pic>
          <p:nvPicPr>
            <p:cNvPr id="23" name="Picture 22" descr="A group of light bulbs&#10;&#10;Description automatically generated with low confidence">
              <a:extLst>
                <a:ext uri="{FF2B5EF4-FFF2-40B4-BE49-F238E27FC236}">
                  <a16:creationId xmlns:a16="http://schemas.microsoft.com/office/drawing/2014/main" id="{E4FD0AB4-4631-E2CA-DE06-128FEBB1EC8C}"/>
                </a:ext>
              </a:extLst>
            </p:cNvPr>
            <p:cNvPicPr>
              <a:picLocks noChangeAspect="1"/>
            </p:cNvPicPr>
            <p:nvPr/>
          </p:nvPicPr>
          <p:blipFill rotWithShape="1">
            <a:blip r:embed="rId9" cstate="hqprint">
              <a:extLst>
                <a:ext uri="{28A0092B-C50C-407E-A947-70E740481C1C}">
                  <a14:useLocalDpi xmlns:a14="http://schemas.microsoft.com/office/drawing/2010/main" val="0"/>
                </a:ext>
              </a:extLst>
            </a:blip>
            <a:srcRect l="28090" t="5927" r="33779" b="21931"/>
            <a:stretch/>
          </p:blipFill>
          <p:spPr>
            <a:xfrm rot="21343078">
              <a:off x="2343382" y="1118444"/>
              <a:ext cx="528511" cy="515855"/>
            </a:xfrm>
            <a:prstGeom prst="rect">
              <a:avLst/>
            </a:prstGeom>
          </p:spPr>
        </p:pic>
      </p:grpSp>
      <p:sp>
        <p:nvSpPr>
          <p:cNvPr id="24" name="Title 1">
            <a:extLst>
              <a:ext uri="{FF2B5EF4-FFF2-40B4-BE49-F238E27FC236}">
                <a16:creationId xmlns:a16="http://schemas.microsoft.com/office/drawing/2014/main" id="{BF406D39-9F7D-D783-E9C5-7E1D2E104E20}"/>
              </a:ext>
            </a:extLst>
          </p:cNvPr>
          <p:cNvSpPr txBox="1">
            <a:spLocks/>
          </p:cNvSpPr>
          <p:nvPr/>
        </p:nvSpPr>
        <p:spPr>
          <a:xfrm>
            <a:off x="3561022" y="380299"/>
            <a:ext cx="11569729" cy="895927"/>
          </a:xfrm>
          <a:prstGeom prst="rect">
            <a:avLst/>
          </a:prstGeom>
        </p:spPr>
        <p:txBody>
          <a:bodyPr/>
          <a:lstStyle>
            <a:lvl1pPr algn="l" defTabSz="914400" rtl="0" eaLnBrk="1" latinLnBrk="0" hangingPunct="1">
              <a:lnSpc>
                <a:spcPct val="85000"/>
              </a:lnSpc>
              <a:spcBef>
                <a:spcPct val="0"/>
              </a:spcBef>
              <a:buNone/>
              <a:defRPr sz="3600" b="1" kern="1200" spc="50" baseline="0">
                <a:solidFill>
                  <a:schemeClr val="tx1"/>
                </a:solidFill>
                <a:latin typeface="+mj-lt"/>
                <a:ea typeface="+mj-ea"/>
                <a:cs typeface="+mj-cs"/>
              </a:defRPr>
            </a:lvl1pPr>
          </a:lstStyle>
          <a:p>
            <a:r>
              <a:rPr lang="en-CA" sz="5400" b="0" dirty="0">
                <a:ln w="19050">
                  <a:solidFill>
                    <a:schemeClr val="tx1"/>
                  </a:solidFill>
                </a:ln>
                <a:solidFill>
                  <a:schemeClr val="bg1"/>
                </a:solidFill>
                <a:latin typeface="Helvetica" pitchFamily="2" charset="0"/>
              </a:rPr>
              <a:t>Vibronic Models</a:t>
            </a:r>
          </a:p>
        </p:txBody>
      </p:sp>
      <p:sp>
        <p:nvSpPr>
          <p:cNvPr id="26" name="Oval 25">
            <a:extLst>
              <a:ext uri="{FF2B5EF4-FFF2-40B4-BE49-F238E27FC236}">
                <a16:creationId xmlns:a16="http://schemas.microsoft.com/office/drawing/2014/main" id="{09A5DC26-A2C8-13C1-92AD-D90DFD176341}"/>
              </a:ext>
            </a:extLst>
          </p:cNvPr>
          <p:cNvSpPr/>
          <p:nvPr/>
        </p:nvSpPr>
        <p:spPr>
          <a:xfrm>
            <a:off x="1595162" y="3231793"/>
            <a:ext cx="1295672" cy="129567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CA" sz="1500" dirty="0"/>
              <a:t>Input</a:t>
            </a:r>
          </a:p>
          <a:p>
            <a:pPr algn="ctr"/>
            <a:r>
              <a:rPr lang="en-CA" sz="1500" dirty="0"/>
              <a:t>System</a:t>
            </a:r>
          </a:p>
        </p:txBody>
      </p:sp>
      <p:sp>
        <p:nvSpPr>
          <p:cNvPr id="29" name="Oval 28">
            <a:extLst>
              <a:ext uri="{FF2B5EF4-FFF2-40B4-BE49-F238E27FC236}">
                <a16:creationId xmlns:a16="http://schemas.microsoft.com/office/drawing/2014/main" id="{3242C218-89D4-5C42-28A7-EB235A64DC36}"/>
              </a:ext>
            </a:extLst>
          </p:cNvPr>
          <p:cNvSpPr/>
          <p:nvPr/>
        </p:nvSpPr>
        <p:spPr>
          <a:xfrm>
            <a:off x="9614006" y="3236946"/>
            <a:ext cx="1295672" cy="129567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CA" sz="1500" dirty="0"/>
              <a:t>Vibronic</a:t>
            </a:r>
          </a:p>
          <a:p>
            <a:pPr algn="ctr"/>
            <a:r>
              <a:rPr lang="en-CA" sz="1500" dirty="0"/>
              <a:t>Spectra</a:t>
            </a:r>
          </a:p>
        </p:txBody>
      </p:sp>
      <p:cxnSp>
        <p:nvCxnSpPr>
          <p:cNvPr id="84" name="Straight Arrow Connector 83">
            <a:extLst>
              <a:ext uri="{FF2B5EF4-FFF2-40B4-BE49-F238E27FC236}">
                <a16:creationId xmlns:a16="http://schemas.microsoft.com/office/drawing/2014/main" id="{023B512F-F200-0EDB-58E0-8B2A16DC11D3}"/>
              </a:ext>
            </a:extLst>
          </p:cNvPr>
          <p:cNvCxnSpPr>
            <a:cxnSpLocks/>
            <a:stCxn id="26" idx="6"/>
            <a:endCxn id="4" idx="1"/>
          </p:cNvCxnSpPr>
          <p:nvPr/>
        </p:nvCxnSpPr>
        <p:spPr>
          <a:xfrm>
            <a:off x="2890834" y="3879629"/>
            <a:ext cx="92457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A7FAD3A7-9C12-7DF1-C435-C0A566CE6921}"/>
              </a:ext>
            </a:extLst>
          </p:cNvPr>
          <p:cNvSpPr/>
          <p:nvPr/>
        </p:nvSpPr>
        <p:spPr>
          <a:xfrm>
            <a:off x="4046603" y="2425288"/>
            <a:ext cx="1295672" cy="129567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500" dirty="0"/>
              <a:t>Santoro Protocol</a:t>
            </a:r>
          </a:p>
        </p:txBody>
      </p:sp>
      <p:sp>
        <p:nvSpPr>
          <p:cNvPr id="30" name="Oval 29">
            <a:extLst>
              <a:ext uri="{FF2B5EF4-FFF2-40B4-BE49-F238E27FC236}">
                <a16:creationId xmlns:a16="http://schemas.microsoft.com/office/drawing/2014/main" id="{987DF175-D505-E65E-C358-FC7C8964BF62}"/>
              </a:ext>
            </a:extLst>
          </p:cNvPr>
          <p:cNvSpPr/>
          <p:nvPr/>
        </p:nvSpPr>
        <p:spPr>
          <a:xfrm>
            <a:off x="7046300" y="2426255"/>
            <a:ext cx="1295672" cy="129567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500" dirty="0"/>
              <a:t>MCTDH</a:t>
            </a:r>
          </a:p>
        </p:txBody>
      </p:sp>
      <p:cxnSp>
        <p:nvCxnSpPr>
          <p:cNvPr id="44" name="Straight Arrow Connector 43">
            <a:extLst>
              <a:ext uri="{FF2B5EF4-FFF2-40B4-BE49-F238E27FC236}">
                <a16:creationId xmlns:a16="http://schemas.microsoft.com/office/drawing/2014/main" id="{93B7DE4C-C700-7F68-942F-9B0B733C2A7F}"/>
              </a:ext>
            </a:extLst>
          </p:cNvPr>
          <p:cNvCxnSpPr>
            <a:cxnSpLocks/>
            <a:stCxn id="4" idx="3"/>
            <a:endCxn id="35" idx="1"/>
          </p:cNvCxnSpPr>
          <p:nvPr/>
        </p:nvCxnSpPr>
        <p:spPr>
          <a:xfrm flipV="1">
            <a:off x="5563553" y="3878150"/>
            <a:ext cx="1256512" cy="14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ABA42F3A-6B1A-0431-3699-1F9962896F84}"/>
              </a:ext>
            </a:extLst>
          </p:cNvPr>
          <p:cNvCxnSpPr>
            <a:cxnSpLocks/>
            <a:endCxn id="29" idx="2"/>
          </p:cNvCxnSpPr>
          <p:nvPr/>
        </p:nvCxnSpPr>
        <p:spPr>
          <a:xfrm>
            <a:off x="8562028" y="3875045"/>
            <a:ext cx="1051978" cy="973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4" name="Oval 53">
            <a:extLst>
              <a:ext uri="{FF2B5EF4-FFF2-40B4-BE49-F238E27FC236}">
                <a16:creationId xmlns:a16="http://schemas.microsoft.com/office/drawing/2014/main" id="{8ADE4E11-B67E-98EA-1ABE-43562D35081A}"/>
              </a:ext>
            </a:extLst>
          </p:cNvPr>
          <p:cNvSpPr/>
          <p:nvPr/>
        </p:nvSpPr>
        <p:spPr>
          <a:xfrm>
            <a:off x="7030853" y="4049060"/>
            <a:ext cx="1295672" cy="1295672"/>
          </a:xfrm>
          <a:prstGeom prst="ellipse">
            <a:avLst/>
          </a:prstGeom>
          <a:solidFill>
            <a:srgbClr val="FC0D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VECC</a:t>
            </a:r>
          </a:p>
        </p:txBody>
      </p:sp>
      <p:grpSp>
        <p:nvGrpSpPr>
          <p:cNvPr id="36" name="Group 35">
            <a:extLst>
              <a:ext uri="{FF2B5EF4-FFF2-40B4-BE49-F238E27FC236}">
                <a16:creationId xmlns:a16="http://schemas.microsoft.com/office/drawing/2014/main" id="{F0C052B9-30CF-421B-49A6-94E896F41856}"/>
              </a:ext>
            </a:extLst>
          </p:cNvPr>
          <p:cNvGrpSpPr/>
          <p:nvPr/>
        </p:nvGrpSpPr>
        <p:grpSpPr>
          <a:xfrm>
            <a:off x="8568208" y="3878150"/>
            <a:ext cx="3076112" cy="2888729"/>
            <a:chOff x="8568208" y="3878150"/>
            <a:chExt cx="3076112" cy="2888729"/>
          </a:xfrm>
        </p:grpSpPr>
        <p:grpSp>
          <p:nvGrpSpPr>
            <p:cNvPr id="37" name="Group 36">
              <a:extLst>
                <a:ext uri="{FF2B5EF4-FFF2-40B4-BE49-F238E27FC236}">
                  <a16:creationId xmlns:a16="http://schemas.microsoft.com/office/drawing/2014/main" id="{02A82EC5-8043-74AD-959A-D9AE35B076BF}"/>
                </a:ext>
              </a:extLst>
            </p:cNvPr>
            <p:cNvGrpSpPr/>
            <p:nvPr/>
          </p:nvGrpSpPr>
          <p:grpSpPr>
            <a:xfrm>
              <a:off x="8568208" y="3878150"/>
              <a:ext cx="2459835" cy="2593452"/>
              <a:chOff x="8607777" y="3526596"/>
              <a:chExt cx="2459835" cy="2593452"/>
            </a:xfrm>
          </p:grpSpPr>
          <p:grpSp>
            <p:nvGrpSpPr>
              <p:cNvPr id="39" name="Group 38">
                <a:extLst>
                  <a:ext uri="{FF2B5EF4-FFF2-40B4-BE49-F238E27FC236}">
                    <a16:creationId xmlns:a16="http://schemas.microsoft.com/office/drawing/2014/main" id="{FA487F64-5DBA-D6FE-4904-BA89955C82E7}"/>
                  </a:ext>
                </a:extLst>
              </p:cNvPr>
              <p:cNvGrpSpPr/>
              <p:nvPr/>
            </p:nvGrpSpPr>
            <p:grpSpPr>
              <a:xfrm>
                <a:off x="8607777" y="3526596"/>
                <a:ext cx="2294553" cy="2114418"/>
                <a:chOff x="8607777" y="3526596"/>
                <a:chExt cx="2294553" cy="2114418"/>
              </a:xfrm>
            </p:grpSpPr>
            <p:sp>
              <p:nvSpPr>
                <p:cNvPr id="48" name="Oval 47">
                  <a:extLst>
                    <a:ext uri="{FF2B5EF4-FFF2-40B4-BE49-F238E27FC236}">
                      <a16:creationId xmlns:a16="http://schemas.microsoft.com/office/drawing/2014/main" id="{AD220C1E-28E5-E670-5932-FF39AE5B60E2}"/>
                    </a:ext>
                  </a:extLst>
                </p:cNvPr>
                <p:cNvSpPr/>
                <p:nvPr/>
              </p:nvSpPr>
              <p:spPr>
                <a:xfrm>
                  <a:off x="9606658" y="4345342"/>
                  <a:ext cx="1295672" cy="1295672"/>
                </a:xfrm>
                <a:prstGeom prst="ellipse">
                  <a:avLst/>
                </a:prstGeom>
                <a:ln>
                  <a:solidFill>
                    <a:srgbClr val="7030A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CA" sz="1350" dirty="0">
                      <a:solidFill>
                        <a:srgbClr val="7030A0"/>
                      </a:solidFill>
                    </a:rPr>
                    <a:t> SOC &amp; Statmech</a:t>
                  </a:r>
                </a:p>
                <a:p>
                  <a:pPr algn="ctr"/>
                  <a:r>
                    <a:rPr lang="en-CA" sz="1350" dirty="0">
                      <a:solidFill>
                        <a:srgbClr val="7030A0"/>
                      </a:solidFill>
                    </a:rPr>
                    <a:t>too!</a:t>
                  </a:r>
                </a:p>
              </p:txBody>
            </p:sp>
            <p:cxnSp>
              <p:nvCxnSpPr>
                <p:cNvPr id="50" name="Straight Arrow Connector 49">
                  <a:extLst>
                    <a:ext uri="{FF2B5EF4-FFF2-40B4-BE49-F238E27FC236}">
                      <a16:creationId xmlns:a16="http://schemas.microsoft.com/office/drawing/2014/main" id="{BEC5B4C5-CA07-6246-002D-984A53B73C9F}"/>
                    </a:ext>
                  </a:extLst>
                </p:cNvPr>
                <p:cNvCxnSpPr>
                  <a:cxnSpLocks/>
                  <a:stCxn id="35" idx="3"/>
                  <a:endCxn id="48" idx="1"/>
                </p:cNvCxnSpPr>
                <p:nvPr/>
              </p:nvCxnSpPr>
              <p:spPr>
                <a:xfrm>
                  <a:off x="8607777" y="3526596"/>
                  <a:ext cx="1188628" cy="1008493"/>
                </a:xfrm>
                <a:prstGeom prst="straightConnector1">
                  <a:avLst/>
                </a:prstGeom>
                <a:ln w="28575">
                  <a:solidFill>
                    <a:srgbClr val="7030A0"/>
                  </a:solidFill>
                  <a:prstDash val="dash"/>
                  <a:tailEnd type="triangle"/>
                </a:ln>
              </p:spPr>
              <p:style>
                <a:lnRef idx="1">
                  <a:schemeClr val="dk1"/>
                </a:lnRef>
                <a:fillRef idx="0">
                  <a:schemeClr val="dk1"/>
                </a:fillRef>
                <a:effectRef idx="0">
                  <a:schemeClr val="dk1"/>
                </a:effectRef>
                <a:fontRef idx="minor">
                  <a:schemeClr val="tx1"/>
                </a:fontRef>
              </p:style>
            </p:cxnSp>
          </p:grpSp>
          <p:pic>
            <p:nvPicPr>
              <p:cNvPr id="46" name="Picture 45">
                <a:extLst>
                  <a:ext uri="{FF2B5EF4-FFF2-40B4-BE49-F238E27FC236}">
                    <a16:creationId xmlns:a16="http://schemas.microsoft.com/office/drawing/2014/main" id="{50B99C54-2D08-37F1-AD20-653F9122713D}"/>
                  </a:ext>
                </a:extLst>
              </p:cNvPr>
              <p:cNvPicPr>
                <a:picLocks noChangeAspect="1"/>
              </p:cNvPicPr>
              <p:nvPr/>
            </p:nvPicPr>
            <p:blipFill>
              <a:blip r:embed="rId10"/>
              <a:stretch>
                <a:fillRect/>
              </a:stretch>
            </p:blipFill>
            <p:spPr>
              <a:xfrm>
                <a:off x="9441377" y="5679095"/>
                <a:ext cx="1626235" cy="440953"/>
              </a:xfrm>
              <a:prstGeom prst="rect">
                <a:avLst/>
              </a:prstGeom>
            </p:spPr>
          </p:pic>
        </p:grpSp>
        <p:pic>
          <p:nvPicPr>
            <p:cNvPr id="38" name="Picture 37">
              <a:extLst>
                <a:ext uri="{FF2B5EF4-FFF2-40B4-BE49-F238E27FC236}">
                  <a16:creationId xmlns:a16="http://schemas.microsoft.com/office/drawing/2014/main" id="{DC148E59-A7F9-C1BD-A6D0-719B7D5B21A5}"/>
                </a:ext>
              </a:extLst>
            </p:cNvPr>
            <p:cNvPicPr>
              <a:picLocks noChangeAspect="1"/>
            </p:cNvPicPr>
            <p:nvPr/>
          </p:nvPicPr>
          <p:blipFill>
            <a:blip r:embed="rId11"/>
            <a:stretch>
              <a:fillRect/>
            </a:stretch>
          </p:blipFill>
          <p:spPr>
            <a:xfrm>
              <a:off x="8785530" y="6416919"/>
              <a:ext cx="2858790" cy="349960"/>
            </a:xfrm>
            <a:prstGeom prst="rect">
              <a:avLst/>
            </a:prstGeom>
          </p:spPr>
        </p:pic>
      </p:grpSp>
      <p:sp>
        <p:nvSpPr>
          <p:cNvPr id="40" name="TextBox 39">
            <a:extLst>
              <a:ext uri="{FF2B5EF4-FFF2-40B4-BE49-F238E27FC236}">
                <a16:creationId xmlns:a16="http://schemas.microsoft.com/office/drawing/2014/main" id="{79C548D1-73DC-6B1D-E363-A3E5D01B350A}"/>
              </a:ext>
            </a:extLst>
          </p:cNvPr>
          <p:cNvSpPr txBox="1"/>
          <p:nvPr/>
        </p:nvSpPr>
        <p:spPr>
          <a:xfrm>
            <a:off x="5340396" y="3555619"/>
            <a:ext cx="1741986" cy="1754326"/>
          </a:xfrm>
          <a:prstGeom prst="rect">
            <a:avLst/>
          </a:prstGeom>
          <a:noFill/>
        </p:spPr>
        <p:txBody>
          <a:bodyPr wrap="square">
            <a:spAutoFit/>
          </a:bodyPr>
          <a:lstStyle/>
          <a:p>
            <a:pPr algn="ctr"/>
            <a:r>
              <a:rPr lang="en-US" altLang="zh-CN" dirty="0"/>
              <a:t>Vibronic Model</a:t>
            </a:r>
          </a:p>
          <a:p>
            <a:endParaRPr lang="en-US" altLang="zh-CN" dirty="0"/>
          </a:p>
          <a:p>
            <a:pPr marL="285750" indent="-285750">
              <a:buFont typeface="Wingdings" panose="05000000000000000000" pitchFamily="2" charset="2"/>
              <a:buChar char="§"/>
            </a:pPr>
            <a:endParaRPr lang="en-US" altLang="zh-CN" dirty="0"/>
          </a:p>
          <a:p>
            <a:endParaRPr lang="en-US" altLang="zh-CN" dirty="0"/>
          </a:p>
          <a:p>
            <a:endParaRPr lang="en-US" altLang="zh-CN" dirty="0"/>
          </a:p>
        </p:txBody>
      </p:sp>
      <p:sp>
        <p:nvSpPr>
          <p:cNvPr id="55" name="Oval 54">
            <a:extLst>
              <a:ext uri="{FF2B5EF4-FFF2-40B4-BE49-F238E27FC236}">
                <a16:creationId xmlns:a16="http://schemas.microsoft.com/office/drawing/2014/main" id="{FC2B1959-FEAC-93D0-4ACC-20F7CFF999E5}"/>
              </a:ext>
            </a:extLst>
          </p:cNvPr>
          <p:cNvSpPr/>
          <p:nvPr/>
        </p:nvSpPr>
        <p:spPr>
          <a:xfrm>
            <a:off x="4044724" y="4052974"/>
            <a:ext cx="1295672" cy="129567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500" dirty="0"/>
              <a:t>Zeng Protocol</a:t>
            </a:r>
          </a:p>
        </p:txBody>
      </p:sp>
      <p:pic>
        <p:nvPicPr>
          <p:cNvPr id="5" name="Picture 4" descr="A graph of a graph&#10;&#10;Description automatically generated with medium confidence">
            <a:extLst>
              <a:ext uri="{FF2B5EF4-FFF2-40B4-BE49-F238E27FC236}">
                <a16:creationId xmlns:a16="http://schemas.microsoft.com/office/drawing/2014/main" id="{18BB6327-47E8-8234-2E0C-9DCDCB3802F2}"/>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6869971" y="1136232"/>
            <a:ext cx="1617435" cy="1083539"/>
          </a:xfrm>
          <a:prstGeom prst="rect">
            <a:avLst/>
          </a:prstGeom>
        </p:spPr>
      </p:pic>
      <p:pic>
        <p:nvPicPr>
          <p:cNvPr id="7" name="Picture 6" descr="A graph of a graph&#10;&#10;Description automatically generated with medium confidence">
            <a:extLst>
              <a:ext uri="{FF2B5EF4-FFF2-40B4-BE49-F238E27FC236}">
                <a16:creationId xmlns:a16="http://schemas.microsoft.com/office/drawing/2014/main" id="{6A75F27A-00EB-3FAB-EE2B-2876D41EC2DD}"/>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6869970" y="5508360"/>
            <a:ext cx="1617435" cy="1083539"/>
          </a:xfrm>
          <a:prstGeom prst="rect">
            <a:avLst/>
          </a:prstGeom>
        </p:spPr>
      </p:pic>
      <p:sp>
        <p:nvSpPr>
          <p:cNvPr id="11" name="TextBox 10">
            <a:extLst>
              <a:ext uri="{FF2B5EF4-FFF2-40B4-BE49-F238E27FC236}">
                <a16:creationId xmlns:a16="http://schemas.microsoft.com/office/drawing/2014/main" id="{7F863736-D287-0F82-1C48-56F41A109CE0}"/>
              </a:ext>
            </a:extLst>
          </p:cNvPr>
          <p:cNvSpPr txBox="1"/>
          <p:nvPr/>
        </p:nvSpPr>
        <p:spPr>
          <a:xfrm>
            <a:off x="3561022" y="5597072"/>
            <a:ext cx="2246890" cy="646331"/>
          </a:xfrm>
          <a:prstGeom prst="rect">
            <a:avLst/>
          </a:prstGeom>
          <a:ln w="25400">
            <a:solidFill>
              <a:srgbClr val="7030A0"/>
            </a:solidFill>
            <a:prstDash val="dash"/>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Multi-reference,</a:t>
            </a:r>
          </a:p>
          <a:p>
            <a:pPr algn="ctr"/>
            <a:r>
              <a:rPr lang="en-US" dirty="0"/>
              <a:t>GMC-QDPT</a:t>
            </a:r>
          </a:p>
        </p:txBody>
      </p:sp>
      <p:sp>
        <p:nvSpPr>
          <p:cNvPr id="12" name="TextBox 11">
            <a:extLst>
              <a:ext uri="{FF2B5EF4-FFF2-40B4-BE49-F238E27FC236}">
                <a16:creationId xmlns:a16="http://schemas.microsoft.com/office/drawing/2014/main" id="{B114CDA0-8CF5-08BB-493A-B1D71BCB2276}"/>
              </a:ext>
            </a:extLst>
          </p:cNvPr>
          <p:cNvSpPr txBox="1"/>
          <p:nvPr/>
        </p:nvSpPr>
        <p:spPr>
          <a:xfrm>
            <a:off x="3566036" y="1515268"/>
            <a:ext cx="2246890" cy="646331"/>
          </a:xfrm>
          <a:prstGeom prst="rect">
            <a:avLst/>
          </a:prstGeom>
          <a:ln w="25400">
            <a:solidFill>
              <a:srgbClr val="00B050"/>
            </a:solidFill>
            <a:prstDash val="dash"/>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Single reference,</a:t>
            </a:r>
          </a:p>
          <a:p>
            <a:pPr algn="ctr"/>
            <a:r>
              <a:rPr lang="en-US" dirty="0"/>
              <a:t>TD-DFT</a:t>
            </a:r>
          </a:p>
        </p:txBody>
      </p:sp>
      <p:sp>
        <p:nvSpPr>
          <p:cNvPr id="32" name="Oval 31">
            <a:extLst>
              <a:ext uri="{FF2B5EF4-FFF2-40B4-BE49-F238E27FC236}">
                <a16:creationId xmlns:a16="http://schemas.microsoft.com/office/drawing/2014/main" id="{19CFCB85-64F1-D257-EEE6-96F2085EB049}"/>
              </a:ext>
            </a:extLst>
          </p:cNvPr>
          <p:cNvSpPr/>
          <p:nvPr/>
        </p:nvSpPr>
        <p:spPr>
          <a:xfrm>
            <a:off x="5668703" y="5467138"/>
            <a:ext cx="279972" cy="27997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9C78B205-0CD7-3B5E-D143-328BD8228DDB}"/>
              </a:ext>
            </a:extLst>
          </p:cNvPr>
          <p:cNvSpPr txBox="1"/>
          <p:nvPr/>
        </p:nvSpPr>
        <p:spPr>
          <a:xfrm>
            <a:off x="5614188" y="5407069"/>
            <a:ext cx="282501" cy="400110"/>
          </a:xfrm>
          <a:prstGeom prst="rect">
            <a:avLst/>
          </a:prstGeom>
          <a:noFill/>
        </p:spPr>
        <p:txBody>
          <a:bodyPr wrap="square" rtlCol="0">
            <a:spAutoFit/>
          </a:bodyPr>
          <a:lstStyle/>
          <a:p>
            <a:r>
              <a:rPr lang="en-CA" sz="2000" b="1" i="0" dirty="0">
                <a:solidFill>
                  <a:schemeClr val="bg1"/>
                </a:solidFill>
                <a:effectLst/>
                <a:latin typeface="Arial" panose="020B0604020202020204" pitchFamily="34" charset="0"/>
              </a:rPr>
              <a:t>✓</a:t>
            </a:r>
            <a:endParaRPr lang="en-CA" sz="2000" b="1" dirty="0">
              <a:solidFill>
                <a:schemeClr val="bg1"/>
              </a:solidFill>
            </a:endParaRPr>
          </a:p>
        </p:txBody>
      </p:sp>
      <p:pic>
        <p:nvPicPr>
          <p:cNvPr id="34" name="Picture 33">
            <a:extLst>
              <a:ext uri="{FF2B5EF4-FFF2-40B4-BE49-F238E27FC236}">
                <a16:creationId xmlns:a16="http://schemas.microsoft.com/office/drawing/2014/main" id="{F6DC83BE-273B-0A97-7CF6-CDE0C6F554D1}"/>
              </a:ext>
            </a:extLst>
          </p:cNvPr>
          <p:cNvPicPr>
            <a:picLocks noChangeAspect="1"/>
          </p:cNvPicPr>
          <p:nvPr/>
        </p:nvPicPr>
        <p:blipFill>
          <a:blip r:embed="rId13"/>
          <a:stretch>
            <a:fillRect/>
          </a:stretch>
        </p:blipFill>
        <p:spPr>
          <a:xfrm>
            <a:off x="1162375" y="4709445"/>
            <a:ext cx="2024779" cy="1395247"/>
          </a:xfrm>
          <a:prstGeom prst="rect">
            <a:avLst/>
          </a:prstGeom>
        </p:spPr>
      </p:pic>
      <p:pic>
        <p:nvPicPr>
          <p:cNvPr id="70" name="Picture 69" descr="A graph of a graph of energy&#10;&#10;Description automatically generated with medium confidence">
            <a:extLst>
              <a:ext uri="{FF2B5EF4-FFF2-40B4-BE49-F238E27FC236}">
                <a16:creationId xmlns:a16="http://schemas.microsoft.com/office/drawing/2014/main" id="{92AD6A22-425B-B7F4-4E9D-D824ED8B079D}"/>
              </a:ext>
            </a:extLst>
          </p:cNvPr>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8923827" y="1367927"/>
            <a:ext cx="2593476" cy="1728984"/>
          </a:xfrm>
          <a:prstGeom prst="rect">
            <a:avLst/>
          </a:prstGeom>
        </p:spPr>
      </p:pic>
    </p:spTree>
    <p:extLst>
      <p:ext uri="{BB962C8B-B14F-4D97-AF65-F5344CB8AC3E}">
        <p14:creationId xmlns:p14="http://schemas.microsoft.com/office/powerpoint/2010/main" val="2866222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6E6087-3276-1E23-96BE-CCC6DD23CF17}"/>
              </a:ext>
            </a:extLst>
          </p:cNvPr>
          <p:cNvSpPr txBox="1"/>
          <p:nvPr/>
        </p:nvSpPr>
        <p:spPr>
          <a:xfrm>
            <a:off x="3452407" y="4245047"/>
            <a:ext cx="2246891" cy="1200329"/>
          </a:xfrm>
          <a:prstGeom prst="rect">
            <a:avLst/>
          </a:prstGeom>
          <a:ln w="25400">
            <a:solidFill>
              <a:srgbClr val="7030A0"/>
            </a:solidFill>
            <a:prstDash val="dash"/>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GAMESS</a:t>
            </a:r>
          </a:p>
          <a:p>
            <a:pPr algn="ctr"/>
            <a:r>
              <a:rPr lang="en-US" dirty="0"/>
              <a:t>Multireference</a:t>
            </a:r>
          </a:p>
          <a:p>
            <a:pPr algn="ctr"/>
            <a:r>
              <a:rPr lang="en-US" dirty="0"/>
              <a:t>GMC-QDPT</a:t>
            </a:r>
          </a:p>
          <a:p>
            <a:pPr algn="ctr"/>
            <a:r>
              <a:rPr lang="en-US" dirty="0"/>
              <a:t>SOC</a:t>
            </a:r>
          </a:p>
        </p:txBody>
      </p:sp>
      <p:sp>
        <p:nvSpPr>
          <p:cNvPr id="4" name="TextBox 3">
            <a:extLst>
              <a:ext uri="{FF2B5EF4-FFF2-40B4-BE49-F238E27FC236}">
                <a16:creationId xmlns:a16="http://schemas.microsoft.com/office/drawing/2014/main" id="{C15F25D6-DFEA-E0AA-E599-F453FF325D28}"/>
              </a:ext>
            </a:extLst>
          </p:cNvPr>
          <p:cNvSpPr txBox="1"/>
          <p:nvPr/>
        </p:nvSpPr>
        <p:spPr>
          <a:xfrm>
            <a:off x="3475900" y="1884584"/>
            <a:ext cx="2246890" cy="646331"/>
          </a:xfrm>
          <a:prstGeom prst="rect">
            <a:avLst/>
          </a:prstGeom>
          <a:ln w="25400">
            <a:solidFill>
              <a:srgbClr val="00B050"/>
            </a:solidFill>
            <a:prstDash val="dash"/>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Single reference</a:t>
            </a:r>
          </a:p>
          <a:p>
            <a:pPr algn="ctr"/>
            <a:r>
              <a:rPr lang="en-US" dirty="0"/>
              <a:t>TD-DFT</a:t>
            </a:r>
          </a:p>
        </p:txBody>
      </p:sp>
      <p:pic>
        <p:nvPicPr>
          <p:cNvPr id="1030" name="Picture 6" descr="Picture of Toby Zeng">
            <a:extLst>
              <a:ext uri="{FF2B5EF4-FFF2-40B4-BE49-F238E27FC236}">
                <a16:creationId xmlns:a16="http://schemas.microsoft.com/office/drawing/2014/main" id="{F0BE4697-361D-6896-2EFD-45B124C2FF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139" t="876" r="-1571" b="10693"/>
          <a:stretch/>
        </p:blipFill>
        <p:spPr bwMode="auto">
          <a:xfrm>
            <a:off x="3938810" y="3038730"/>
            <a:ext cx="1274086" cy="1274086"/>
          </a:xfrm>
          <a:prstGeom prst="ellipse">
            <a:avLst/>
          </a:prstGeom>
          <a:noFill/>
          <a:extLst>
            <a:ext uri="{909E8E84-426E-40DD-AFC4-6F175D3DCCD1}">
              <a14:hiddenFill xmlns:a14="http://schemas.microsoft.com/office/drawing/2010/main">
                <a:solidFill>
                  <a:srgbClr val="FFFFFF"/>
                </a:solidFill>
              </a14:hiddenFill>
            </a:ext>
          </a:extLst>
        </p:spPr>
      </p:pic>
      <p:sp>
        <p:nvSpPr>
          <p:cNvPr id="55" name="Oval 54">
            <a:extLst>
              <a:ext uri="{FF2B5EF4-FFF2-40B4-BE49-F238E27FC236}">
                <a16:creationId xmlns:a16="http://schemas.microsoft.com/office/drawing/2014/main" id="{FC2B1959-FEAC-93D0-4ACC-20F7CFF999E5}"/>
              </a:ext>
            </a:extLst>
          </p:cNvPr>
          <p:cNvSpPr/>
          <p:nvPr/>
        </p:nvSpPr>
        <p:spPr>
          <a:xfrm>
            <a:off x="3928017" y="3017144"/>
            <a:ext cx="1295672" cy="1295672"/>
          </a:xfrm>
          <a:prstGeom prst="ellipse">
            <a:avLst/>
          </a:prstGeom>
          <a:solidFill>
            <a:srgbClr val="7030A0">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500" dirty="0"/>
              <a:t>Zeng Protocol</a:t>
            </a:r>
          </a:p>
        </p:txBody>
      </p:sp>
      <p:sp>
        <p:nvSpPr>
          <p:cNvPr id="52" name="Rectangle: Rounded Corners 34">
            <a:extLst>
              <a:ext uri="{FF2B5EF4-FFF2-40B4-BE49-F238E27FC236}">
                <a16:creationId xmlns:a16="http://schemas.microsoft.com/office/drawing/2014/main" id="{FCD8D2A1-8891-3DB2-C20E-57800C5C9B2F}"/>
              </a:ext>
            </a:extLst>
          </p:cNvPr>
          <p:cNvSpPr/>
          <p:nvPr/>
        </p:nvSpPr>
        <p:spPr>
          <a:xfrm>
            <a:off x="9216840" y="2133664"/>
            <a:ext cx="1748143" cy="308210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CA" dirty="0"/>
          </a:p>
        </p:txBody>
      </p:sp>
      <p:sp>
        <p:nvSpPr>
          <p:cNvPr id="40" name="TextBox 39">
            <a:extLst>
              <a:ext uri="{FF2B5EF4-FFF2-40B4-BE49-F238E27FC236}">
                <a16:creationId xmlns:a16="http://schemas.microsoft.com/office/drawing/2014/main" id="{79C548D1-73DC-6B1D-E363-A3E5D01B350A}"/>
              </a:ext>
            </a:extLst>
          </p:cNvPr>
          <p:cNvSpPr txBox="1"/>
          <p:nvPr/>
        </p:nvSpPr>
        <p:spPr>
          <a:xfrm>
            <a:off x="5218704" y="3351512"/>
            <a:ext cx="1741986" cy="1754326"/>
          </a:xfrm>
          <a:prstGeom prst="rect">
            <a:avLst/>
          </a:prstGeom>
          <a:noFill/>
        </p:spPr>
        <p:txBody>
          <a:bodyPr wrap="square">
            <a:spAutoFit/>
          </a:bodyPr>
          <a:lstStyle/>
          <a:p>
            <a:pPr algn="ctr"/>
            <a:r>
              <a:rPr lang="en-US" altLang="zh-CN" dirty="0"/>
              <a:t>Vibronic Model</a:t>
            </a:r>
          </a:p>
          <a:p>
            <a:endParaRPr lang="en-US" altLang="zh-CN" dirty="0"/>
          </a:p>
          <a:p>
            <a:pPr marL="285750" indent="-285750">
              <a:buFont typeface="Wingdings" panose="05000000000000000000" pitchFamily="2" charset="2"/>
              <a:buChar char="§"/>
            </a:pPr>
            <a:endParaRPr lang="en-US" altLang="zh-CN" dirty="0"/>
          </a:p>
          <a:p>
            <a:endParaRPr lang="en-US" altLang="zh-CN" dirty="0"/>
          </a:p>
          <a:p>
            <a:endParaRPr lang="en-US" altLang="zh-CN" dirty="0"/>
          </a:p>
        </p:txBody>
      </p:sp>
      <p:pic>
        <p:nvPicPr>
          <p:cNvPr id="34" name="Picture 33">
            <a:extLst>
              <a:ext uri="{FF2B5EF4-FFF2-40B4-BE49-F238E27FC236}">
                <a16:creationId xmlns:a16="http://schemas.microsoft.com/office/drawing/2014/main" id="{F6DC83BE-273B-0A97-7CF6-CDE0C6F554D1}"/>
              </a:ext>
            </a:extLst>
          </p:cNvPr>
          <p:cNvPicPr>
            <a:picLocks noChangeAspect="1"/>
          </p:cNvPicPr>
          <p:nvPr/>
        </p:nvPicPr>
        <p:blipFill>
          <a:blip r:embed="rId4"/>
          <a:stretch>
            <a:fillRect/>
          </a:stretch>
        </p:blipFill>
        <p:spPr>
          <a:xfrm>
            <a:off x="1162566" y="4390302"/>
            <a:ext cx="2024779" cy="1395247"/>
          </a:xfrm>
          <a:prstGeom prst="rect">
            <a:avLst/>
          </a:prstGeom>
        </p:spPr>
      </p:pic>
      <p:sp>
        <p:nvSpPr>
          <p:cNvPr id="35" name="Rectangle: Rounded Corners 34">
            <a:extLst>
              <a:ext uri="{FF2B5EF4-FFF2-40B4-BE49-F238E27FC236}">
                <a16:creationId xmlns:a16="http://schemas.microsoft.com/office/drawing/2014/main" id="{9E085E7B-31D0-1E03-CFA8-AA1434B3E5CB}"/>
              </a:ext>
            </a:extLst>
          </p:cNvPr>
          <p:cNvSpPr/>
          <p:nvPr/>
        </p:nvSpPr>
        <p:spPr>
          <a:xfrm>
            <a:off x="6728625" y="2127032"/>
            <a:ext cx="1748143" cy="308210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CA" dirty="0"/>
          </a:p>
        </p:txBody>
      </p:sp>
      <p:grpSp>
        <p:nvGrpSpPr>
          <p:cNvPr id="15" name="Group 14">
            <a:extLst>
              <a:ext uri="{FF2B5EF4-FFF2-40B4-BE49-F238E27FC236}">
                <a16:creationId xmlns:a16="http://schemas.microsoft.com/office/drawing/2014/main" id="{7477D76E-FB6B-28D2-441A-C3ED5E3543CA}"/>
              </a:ext>
            </a:extLst>
          </p:cNvPr>
          <p:cNvGrpSpPr/>
          <p:nvPr/>
        </p:nvGrpSpPr>
        <p:grpSpPr>
          <a:xfrm>
            <a:off x="1150951" y="1697845"/>
            <a:ext cx="1996122" cy="1042961"/>
            <a:chOff x="1042137" y="774591"/>
            <a:chExt cx="2549680" cy="1332191"/>
          </a:xfrm>
        </p:grpSpPr>
        <p:sp>
          <p:nvSpPr>
            <p:cNvPr id="16" name="Rectangle: Rounded Corners 15">
              <a:extLst>
                <a:ext uri="{FF2B5EF4-FFF2-40B4-BE49-F238E27FC236}">
                  <a16:creationId xmlns:a16="http://schemas.microsoft.com/office/drawing/2014/main" id="{D1ED75F4-573C-E36A-BB19-1F9F52379FA7}"/>
                </a:ext>
              </a:extLst>
            </p:cNvPr>
            <p:cNvSpPr/>
            <p:nvPr/>
          </p:nvSpPr>
          <p:spPr>
            <a:xfrm>
              <a:off x="1042137" y="774591"/>
              <a:ext cx="2549680" cy="1332191"/>
            </a:xfrm>
            <a:prstGeom prst="roundRect">
              <a:avLst>
                <a:gd name="adj" fmla="val 5445"/>
              </a:avLst>
            </a:prstGeom>
            <a:solidFill>
              <a:srgbClr val="8080CC"/>
            </a:solidFill>
            <a:ln>
              <a:noFill/>
            </a:ln>
            <a:effectLst>
              <a:outerShdw blurRad="177800" dist="38100" dir="8100000" algn="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16" descr="A picture containing chart&#10;&#10;Description automatically generated">
              <a:extLst>
                <a:ext uri="{FF2B5EF4-FFF2-40B4-BE49-F238E27FC236}">
                  <a16:creationId xmlns:a16="http://schemas.microsoft.com/office/drawing/2014/main" id="{40195B9E-63DA-2EFA-5954-1410029B8A81}"/>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30571" t="7325" r="29730" b="18828"/>
            <a:stretch/>
          </p:blipFill>
          <p:spPr>
            <a:xfrm rot="6300000">
              <a:off x="1921879" y="984681"/>
              <a:ext cx="399783" cy="383648"/>
            </a:xfrm>
            <a:prstGeom prst="rect">
              <a:avLst/>
            </a:prstGeom>
          </p:spPr>
        </p:pic>
        <p:pic>
          <p:nvPicPr>
            <p:cNvPr id="18" name="Picture 17" descr="Icon&#10;&#10;Description automatically generated with low confidence">
              <a:extLst>
                <a:ext uri="{FF2B5EF4-FFF2-40B4-BE49-F238E27FC236}">
                  <a16:creationId xmlns:a16="http://schemas.microsoft.com/office/drawing/2014/main" id="{DBD9D97A-AD5B-167D-D954-9A96C11AE26F}"/>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24019" t="2018" r="21065" b="25882"/>
            <a:stretch/>
          </p:blipFill>
          <p:spPr>
            <a:xfrm>
              <a:off x="1351069" y="988844"/>
              <a:ext cx="449880" cy="304716"/>
            </a:xfrm>
            <a:prstGeom prst="rect">
              <a:avLst/>
            </a:prstGeom>
          </p:spPr>
        </p:pic>
        <p:pic>
          <p:nvPicPr>
            <p:cNvPr id="19" name="Picture 18" descr="A picture containing icon&#10;&#10;Description automatically generated">
              <a:extLst>
                <a:ext uri="{FF2B5EF4-FFF2-40B4-BE49-F238E27FC236}">
                  <a16:creationId xmlns:a16="http://schemas.microsoft.com/office/drawing/2014/main" id="{C7E930B6-98D1-6176-AAAA-55D565EEFB5F}"/>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l="24889" t="-1" r="25037" b="3196"/>
            <a:stretch/>
          </p:blipFill>
          <p:spPr>
            <a:xfrm rot="3928480" flipV="1">
              <a:off x="1832985" y="1572579"/>
              <a:ext cx="465143" cy="427898"/>
            </a:xfrm>
            <a:prstGeom prst="rect">
              <a:avLst/>
            </a:prstGeom>
          </p:spPr>
        </p:pic>
        <p:pic>
          <p:nvPicPr>
            <p:cNvPr id="20" name="Picture 19" descr="A picture containing accessory&#10;&#10;Description automatically generated">
              <a:extLst>
                <a:ext uri="{FF2B5EF4-FFF2-40B4-BE49-F238E27FC236}">
                  <a16:creationId xmlns:a16="http://schemas.microsoft.com/office/drawing/2014/main" id="{30B08CA7-364F-3008-5CA4-5F6DFEA44F2E}"/>
                </a:ext>
              </a:extLst>
            </p:cNvPr>
            <p:cNvPicPr>
              <a:picLocks noChangeAspect="1"/>
            </p:cNvPicPr>
            <p:nvPr/>
          </p:nvPicPr>
          <p:blipFill rotWithShape="1">
            <a:blip r:embed="rId8" cstate="hqprint">
              <a:extLst>
                <a:ext uri="{28A0092B-C50C-407E-A947-70E740481C1C}">
                  <a14:useLocalDpi xmlns:a14="http://schemas.microsoft.com/office/drawing/2010/main" val="0"/>
                </a:ext>
              </a:extLst>
            </a:blip>
            <a:srcRect l="30460" t="17161" r="30102" b="14463"/>
            <a:stretch/>
          </p:blipFill>
          <p:spPr>
            <a:xfrm>
              <a:off x="2656445" y="1293560"/>
              <a:ext cx="837929" cy="749467"/>
            </a:xfrm>
            <a:prstGeom prst="rect">
              <a:avLst/>
            </a:prstGeom>
          </p:spPr>
        </p:pic>
        <p:pic>
          <p:nvPicPr>
            <p:cNvPr id="21" name="Picture 20" descr="A picture containing metal&#10;&#10;Description automatically generated">
              <a:extLst>
                <a:ext uri="{FF2B5EF4-FFF2-40B4-BE49-F238E27FC236}">
                  <a16:creationId xmlns:a16="http://schemas.microsoft.com/office/drawing/2014/main" id="{4D1FDDB9-938F-1ADD-1769-404C61DD16EE}"/>
                </a:ext>
              </a:extLst>
            </p:cNvPr>
            <p:cNvPicPr>
              <a:picLocks noChangeAspect="1"/>
            </p:cNvPicPr>
            <p:nvPr/>
          </p:nvPicPr>
          <p:blipFill rotWithShape="1">
            <a:blip r:embed="rId9" cstate="hqprint">
              <a:extLst>
                <a:ext uri="{28A0092B-C50C-407E-A947-70E740481C1C}">
                  <a14:useLocalDpi xmlns:a14="http://schemas.microsoft.com/office/drawing/2010/main" val="0"/>
                </a:ext>
              </a:extLst>
            </a:blip>
            <a:srcRect l="29390" t="5927" r="29945" b="16341"/>
            <a:stretch/>
          </p:blipFill>
          <p:spPr>
            <a:xfrm rot="1800000">
              <a:off x="1148902" y="1356902"/>
              <a:ext cx="640873" cy="631996"/>
            </a:xfrm>
            <a:prstGeom prst="rect">
              <a:avLst/>
            </a:prstGeom>
          </p:spPr>
        </p:pic>
        <p:pic>
          <p:nvPicPr>
            <p:cNvPr id="22" name="Picture 21" descr="A picture containing outdoor object, device&#10;&#10;Description automatically generated">
              <a:extLst>
                <a:ext uri="{FF2B5EF4-FFF2-40B4-BE49-F238E27FC236}">
                  <a16:creationId xmlns:a16="http://schemas.microsoft.com/office/drawing/2014/main" id="{C51AED03-F24B-D0F5-CF72-007961CA4E72}"/>
                </a:ext>
              </a:extLst>
            </p:cNvPr>
            <p:cNvPicPr>
              <a:picLocks noChangeAspect="1"/>
            </p:cNvPicPr>
            <p:nvPr/>
          </p:nvPicPr>
          <p:blipFill rotWithShape="1">
            <a:blip r:embed="rId10" cstate="hqprint">
              <a:extLst>
                <a:ext uri="{28A0092B-C50C-407E-A947-70E740481C1C}">
                  <a14:useLocalDpi xmlns:a14="http://schemas.microsoft.com/office/drawing/2010/main" val="0"/>
                </a:ext>
              </a:extLst>
            </a:blip>
            <a:srcRect l="27924" t="14982" r="26019" b="20219"/>
            <a:stretch/>
          </p:blipFill>
          <p:spPr>
            <a:xfrm rot="20700000">
              <a:off x="2968284" y="921450"/>
              <a:ext cx="381155" cy="276656"/>
            </a:xfrm>
            <a:prstGeom prst="rect">
              <a:avLst/>
            </a:prstGeom>
          </p:spPr>
        </p:pic>
        <p:pic>
          <p:nvPicPr>
            <p:cNvPr id="23" name="Picture 22" descr="A group of light bulbs&#10;&#10;Description automatically generated with low confidence">
              <a:extLst>
                <a:ext uri="{FF2B5EF4-FFF2-40B4-BE49-F238E27FC236}">
                  <a16:creationId xmlns:a16="http://schemas.microsoft.com/office/drawing/2014/main" id="{E4FD0AB4-4631-E2CA-DE06-128FEBB1EC8C}"/>
                </a:ext>
              </a:extLst>
            </p:cNvPr>
            <p:cNvPicPr>
              <a:picLocks noChangeAspect="1"/>
            </p:cNvPicPr>
            <p:nvPr/>
          </p:nvPicPr>
          <p:blipFill rotWithShape="1">
            <a:blip r:embed="rId11" cstate="hqprint">
              <a:extLst>
                <a:ext uri="{28A0092B-C50C-407E-A947-70E740481C1C}">
                  <a14:useLocalDpi xmlns:a14="http://schemas.microsoft.com/office/drawing/2010/main" val="0"/>
                </a:ext>
              </a:extLst>
            </a:blip>
            <a:srcRect l="28090" t="5927" r="33779" b="21931"/>
            <a:stretch/>
          </p:blipFill>
          <p:spPr>
            <a:xfrm rot="21343078">
              <a:off x="2343382" y="1118444"/>
              <a:ext cx="528511" cy="515855"/>
            </a:xfrm>
            <a:prstGeom prst="rect">
              <a:avLst/>
            </a:prstGeom>
          </p:spPr>
        </p:pic>
      </p:grpSp>
      <p:sp>
        <p:nvSpPr>
          <p:cNvPr id="26" name="Oval 25">
            <a:extLst>
              <a:ext uri="{FF2B5EF4-FFF2-40B4-BE49-F238E27FC236}">
                <a16:creationId xmlns:a16="http://schemas.microsoft.com/office/drawing/2014/main" id="{09A5DC26-A2C8-13C1-92AD-D90DFD176341}"/>
              </a:ext>
            </a:extLst>
          </p:cNvPr>
          <p:cNvSpPr/>
          <p:nvPr/>
        </p:nvSpPr>
        <p:spPr>
          <a:xfrm>
            <a:off x="1503722" y="3021728"/>
            <a:ext cx="1295672" cy="1295672"/>
          </a:xfrm>
          <a:prstGeom prst="ellipse">
            <a:avLst/>
          </a:prstGeom>
          <a:ln w="15875"/>
        </p:spPr>
        <p:style>
          <a:lnRef idx="2">
            <a:schemeClr val="dk1"/>
          </a:lnRef>
          <a:fillRef idx="1">
            <a:schemeClr val="lt1"/>
          </a:fillRef>
          <a:effectRef idx="0">
            <a:schemeClr val="dk1"/>
          </a:effectRef>
          <a:fontRef idx="minor">
            <a:schemeClr val="dk1"/>
          </a:fontRef>
        </p:style>
        <p:txBody>
          <a:bodyPr rtlCol="0" anchor="ctr"/>
          <a:lstStyle/>
          <a:p>
            <a:pPr algn="ctr"/>
            <a:r>
              <a:rPr lang="en-CA" sz="1500" dirty="0"/>
              <a:t>Input</a:t>
            </a:r>
          </a:p>
          <a:p>
            <a:pPr algn="ctr"/>
            <a:r>
              <a:rPr lang="en-CA" sz="1500" dirty="0"/>
              <a:t>System</a:t>
            </a:r>
          </a:p>
        </p:txBody>
      </p:sp>
      <p:sp>
        <p:nvSpPr>
          <p:cNvPr id="29" name="Oval 28">
            <a:extLst>
              <a:ext uri="{FF2B5EF4-FFF2-40B4-BE49-F238E27FC236}">
                <a16:creationId xmlns:a16="http://schemas.microsoft.com/office/drawing/2014/main" id="{3242C218-89D4-5C42-28A7-EB235A64DC36}"/>
              </a:ext>
            </a:extLst>
          </p:cNvPr>
          <p:cNvSpPr/>
          <p:nvPr/>
        </p:nvSpPr>
        <p:spPr>
          <a:xfrm>
            <a:off x="9438171" y="2216950"/>
            <a:ext cx="1295672" cy="1295672"/>
          </a:xfrm>
          <a:prstGeom prst="ellipse">
            <a:avLst/>
          </a:prstGeom>
          <a:ln w="15875"/>
        </p:spPr>
        <p:style>
          <a:lnRef idx="2">
            <a:schemeClr val="accent2"/>
          </a:lnRef>
          <a:fillRef idx="1">
            <a:schemeClr val="lt1"/>
          </a:fillRef>
          <a:effectRef idx="0">
            <a:schemeClr val="accent2"/>
          </a:effectRef>
          <a:fontRef idx="minor">
            <a:schemeClr val="dk1"/>
          </a:fontRef>
        </p:style>
        <p:txBody>
          <a:bodyPr rtlCol="0" anchor="ctr"/>
          <a:lstStyle/>
          <a:p>
            <a:pPr algn="ctr"/>
            <a:r>
              <a:rPr lang="en-CA" sz="1500" dirty="0"/>
              <a:t>Vibronic</a:t>
            </a:r>
          </a:p>
          <a:p>
            <a:pPr algn="ctr"/>
            <a:r>
              <a:rPr lang="en-CA" sz="1500" dirty="0"/>
              <a:t>Spectra</a:t>
            </a:r>
          </a:p>
        </p:txBody>
      </p:sp>
      <p:cxnSp>
        <p:nvCxnSpPr>
          <p:cNvPr id="84" name="Straight Arrow Connector 83">
            <a:extLst>
              <a:ext uri="{FF2B5EF4-FFF2-40B4-BE49-F238E27FC236}">
                <a16:creationId xmlns:a16="http://schemas.microsoft.com/office/drawing/2014/main" id="{023B512F-F200-0EDB-58E0-8B2A16DC11D3}"/>
              </a:ext>
            </a:extLst>
          </p:cNvPr>
          <p:cNvCxnSpPr>
            <a:cxnSpLocks/>
            <a:stCxn id="26" idx="6"/>
            <a:endCxn id="55" idx="2"/>
          </p:cNvCxnSpPr>
          <p:nvPr/>
        </p:nvCxnSpPr>
        <p:spPr>
          <a:xfrm flipV="1">
            <a:off x="2799394" y="3664980"/>
            <a:ext cx="1128623" cy="458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0" name="Oval 29">
            <a:extLst>
              <a:ext uri="{FF2B5EF4-FFF2-40B4-BE49-F238E27FC236}">
                <a16:creationId xmlns:a16="http://schemas.microsoft.com/office/drawing/2014/main" id="{987DF175-D505-E65E-C358-FC7C8964BF62}"/>
              </a:ext>
            </a:extLst>
          </p:cNvPr>
          <p:cNvSpPr/>
          <p:nvPr/>
        </p:nvSpPr>
        <p:spPr>
          <a:xfrm>
            <a:off x="6981122" y="2216190"/>
            <a:ext cx="1295672" cy="129567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500" dirty="0"/>
              <a:t>MCTDH</a:t>
            </a:r>
          </a:p>
        </p:txBody>
      </p:sp>
      <p:cxnSp>
        <p:nvCxnSpPr>
          <p:cNvPr id="44" name="Straight Arrow Connector 43">
            <a:extLst>
              <a:ext uri="{FF2B5EF4-FFF2-40B4-BE49-F238E27FC236}">
                <a16:creationId xmlns:a16="http://schemas.microsoft.com/office/drawing/2014/main" id="{93B7DE4C-C700-7F68-942F-9B0B733C2A7F}"/>
              </a:ext>
            </a:extLst>
          </p:cNvPr>
          <p:cNvCxnSpPr>
            <a:cxnSpLocks/>
            <a:stCxn id="55" idx="6"/>
            <a:endCxn id="35" idx="1"/>
          </p:cNvCxnSpPr>
          <p:nvPr/>
        </p:nvCxnSpPr>
        <p:spPr>
          <a:xfrm>
            <a:off x="5223689" y="3664980"/>
            <a:ext cx="1504936" cy="310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ABA42F3A-6B1A-0431-3699-1F9962896F84}"/>
              </a:ext>
            </a:extLst>
          </p:cNvPr>
          <p:cNvCxnSpPr>
            <a:cxnSpLocks/>
            <a:endCxn id="52" idx="1"/>
          </p:cNvCxnSpPr>
          <p:nvPr/>
        </p:nvCxnSpPr>
        <p:spPr>
          <a:xfrm>
            <a:off x="8470588" y="3664980"/>
            <a:ext cx="746252" cy="973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4" name="Oval 53">
            <a:extLst>
              <a:ext uri="{FF2B5EF4-FFF2-40B4-BE49-F238E27FC236}">
                <a16:creationId xmlns:a16="http://schemas.microsoft.com/office/drawing/2014/main" id="{8ADE4E11-B67E-98EA-1ABE-43562D35081A}"/>
              </a:ext>
            </a:extLst>
          </p:cNvPr>
          <p:cNvSpPr/>
          <p:nvPr/>
        </p:nvSpPr>
        <p:spPr>
          <a:xfrm>
            <a:off x="6965675" y="3838995"/>
            <a:ext cx="1295672" cy="1295672"/>
          </a:xfrm>
          <a:prstGeom prst="ellipse">
            <a:avLst/>
          </a:prstGeom>
          <a:solidFill>
            <a:srgbClr val="FC0D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VECC</a:t>
            </a:r>
          </a:p>
        </p:txBody>
      </p:sp>
      <p:pic>
        <p:nvPicPr>
          <p:cNvPr id="5" name="Picture 4" descr="A graph of a graph&#10;&#10;Description automatically generated with medium confidence">
            <a:extLst>
              <a:ext uri="{FF2B5EF4-FFF2-40B4-BE49-F238E27FC236}">
                <a16:creationId xmlns:a16="http://schemas.microsoft.com/office/drawing/2014/main" id="{18BB6327-47E8-8234-2E0C-9DCDCB3802F2}"/>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6628896" y="672945"/>
            <a:ext cx="1969229" cy="1319210"/>
          </a:xfrm>
          <a:prstGeom prst="rect">
            <a:avLst/>
          </a:prstGeom>
        </p:spPr>
      </p:pic>
      <p:grpSp>
        <p:nvGrpSpPr>
          <p:cNvPr id="6" name="Group 5">
            <a:extLst>
              <a:ext uri="{FF2B5EF4-FFF2-40B4-BE49-F238E27FC236}">
                <a16:creationId xmlns:a16="http://schemas.microsoft.com/office/drawing/2014/main" id="{08270633-BAF3-E5DE-25A4-9978E2253C6E}"/>
              </a:ext>
            </a:extLst>
          </p:cNvPr>
          <p:cNvGrpSpPr/>
          <p:nvPr/>
        </p:nvGrpSpPr>
        <p:grpSpPr>
          <a:xfrm>
            <a:off x="5503177" y="4028620"/>
            <a:ext cx="326371" cy="400110"/>
            <a:chOff x="5691081" y="4301788"/>
            <a:chExt cx="326371" cy="400110"/>
          </a:xfrm>
        </p:grpSpPr>
        <p:sp>
          <p:nvSpPr>
            <p:cNvPr id="32" name="Oval 31">
              <a:extLst>
                <a:ext uri="{FF2B5EF4-FFF2-40B4-BE49-F238E27FC236}">
                  <a16:creationId xmlns:a16="http://schemas.microsoft.com/office/drawing/2014/main" id="{19CFCB85-64F1-D257-EEE6-96F2085EB049}"/>
                </a:ext>
              </a:extLst>
            </p:cNvPr>
            <p:cNvSpPr/>
            <p:nvPr/>
          </p:nvSpPr>
          <p:spPr>
            <a:xfrm>
              <a:off x="5737480" y="4361857"/>
              <a:ext cx="279972" cy="279972"/>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9C78B205-0CD7-3B5E-D143-328BD8228DDB}"/>
                </a:ext>
              </a:extLst>
            </p:cNvPr>
            <p:cNvSpPr txBox="1"/>
            <p:nvPr/>
          </p:nvSpPr>
          <p:spPr>
            <a:xfrm>
              <a:off x="5691081" y="4301788"/>
              <a:ext cx="282501" cy="400110"/>
            </a:xfrm>
            <a:prstGeom prst="rect">
              <a:avLst/>
            </a:prstGeom>
            <a:noFill/>
          </p:spPr>
          <p:txBody>
            <a:bodyPr wrap="square" rtlCol="0">
              <a:spAutoFit/>
            </a:bodyPr>
            <a:lstStyle/>
            <a:p>
              <a:r>
                <a:rPr lang="en-CA" sz="2000" b="1" i="0" dirty="0">
                  <a:solidFill>
                    <a:schemeClr val="bg1"/>
                  </a:solidFill>
                  <a:effectLst/>
                  <a:latin typeface="Arial" panose="020B0604020202020204" pitchFamily="34" charset="0"/>
                </a:rPr>
                <a:t>✓</a:t>
              </a:r>
              <a:endParaRPr lang="en-CA" sz="2000" b="1" dirty="0">
                <a:solidFill>
                  <a:schemeClr val="bg1"/>
                </a:solidFill>
              </a:endParaRPr>
            </a:p>
          </p:txBody>
        </p:sp>
      </p:grpSp>
      <p:pic>
        <p:nvPicPr>
          <p:cNvPr id="70" name="Picture 69" descr="A graph of a graph of energy&#10;&#10;Description automatically generated with medium confidence">
            <a:extLst>
              <a:ext uri="{FF2B5EF4-FFF2-40B4-BE49-F238E27FC236}">
                <a16:creationId xmlns:a16="http://schemas.microsoft.com/office/drawing/2014/main" id="{92AD6A22-425B-B7F4-4E9D-D824ED8B079D}"/>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8995975" y="5206033"/>
            <a:ext cx="2117521" cy="1411681"/>
          </a:xfrm>
          <a:prstGeom prst="rect">
            <a:avLst/>
          </a:prstGeom>
        </p:spPr>
      </p:pic>
      <p:pic>
        <p:nvPicPr>
          <p:cNvPr id="2" name="Picture 10" descr="Marcel Nooijen">
            <a:extLst>
              <a:ext uri="{FF2B5EF4-FFF2-40B4-BE49-F238E27FC236}">
                <a16:creationId xmlns:a16="http://schemas.microsoft.com/office/drawing/2014/main" id="{BD043ED3-E434-2976-7221-EF0D0B7EBCDC}"/>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5152" b="24108"/>
          <a:stretch/>
        </p:blipFill>
        <p:spPr bwMode="auto">
          <a:xfrm>
            <a:off x="79091" y="3019442"/>
            <a:ext cx="1306106" cy="1306106"/>
          </a:xfrm>
          <a:prstGeom prst="ellipse">
            <a:avLst/>
          </a:prstGeom>
          <a:noFill/>
          <a:extLst>
            <a:ext uri="{909E8E84-426E-40DD-AFC4-6F175D3DCCD1}">
              <a14:hiddenFill xmlns:a14="http://schemas.microsoft.com/office/drawing/2010/main">
                <a:solidFill>
                  <a:srgbClr val="FFFFFF"/>
                </a:solidFill>
              </a14:hiddenFill>
            </a:ext>
          </a:extLst>
        </p:spPr>
      </p:pic>
      <p:pic>
        <p:nvPicPr>
          <p:cNvPr id="31" name="Picture 12" descr="Marcel Nooijen | Waterloo Chemical Physics | University of Waterloo">
            <a:extLst>
              <a:ext uri="{FF2B5EF4-FFF2-40B4-BE49-F238E27FC236}">
                <a16:creationId xmlns:a16="http://schemas.microsoft.com/office/drawing/2014/main" id="{EE7E4CAB-173D-B8F3-FF2E-506FAAB1E1CB}"/>
              </a:ext>
            </a:extLst>
          </p:cNvPr>
          <p:cNvPicPr>
            <a:picLocks noChangeAspect="1" noChangeArrowheads="1"/>
          </p:cNvPicPr>
          <p:nvPr/>
        </p:nvPicPr>
        <p:blipFill rotWithShape="1">
          <a:blip r:embed="rId15" cstate="hqprint">
            <a:extLst>
              <a:ext uri="{28A0092B-C50C-407E-A947-70E740481C1C}">
                <a14:useLocalDpi xmlns:a14="http://schemas.microsoft.com/office/drawing/2010/main" val="0"/>
              </a:ext>
            </a:extLst>
          </a:blip>
          <a:srcRect t="3591" b="29743"/>
          <a:stretch/>
        </p:blipFill>
        <p:spPr bwMode="auto">
          <a:xfrm>
            <a:off x="10882004" y="3014142"/>
            <a:ext cx="1230905" cy="1230905"/>
          </a:xfrm>
          <a:prstGeom prst="ellipse">
            <a:avLst/>
          </a:prstGeom>
          <a:noFill/>
          <a:extLst>
            <a:ext uri="{909E8E84-426E-40DD-AFC4-6F175D3DCCD1}">
              <a14:hiddenFill xmlns:a14="http://schemas.microsoft.com/office/drawing/2010/main">
                <a:solidFill>
                  <a:srgbClr val="FFFFFF"/>
                </a:solidFill>
              </a14:hiddenFill>
            </a:ext>
          </a:extLst>
        </p:spPr>
      </p:pic>
      <p:sp>
        <p:nvSpPr>
          <p:cNvPr id="47" name="Oval 46">
            <a:extLst>
              <a:ext uri="{FF2B5EF4-FFF2-40B4-BE49-F238E27FC236}">
                <a16:creationId xmlns:a16="http://schemas.microsoft.com/office/drawing/2014/main" id="{D85D08BC-967B-7315-6D43-CE073F6E9200}"/>
              </a:ext>
            </a:extLst>
          </p:cNvPr>
          <p:cNvSpPr/>
          <p:nvPr/>
        </p:nvSpPr>
        <p:spPr>
          <a:xfrm>
            <a:off x="9443075" y="3792252"/>
            <a:ext cx="1295672" cy="1295672"/>
          </a:xfrm>
          <a:prstGeom prst="ellipse">
            <a:avLst/>
          </a:prstGeom>
          <a:ln w="15875">
            <a:solidFill>
              <a:srgbClr val="7030A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CA" sz="1350" dirty="0">
                <a:solidFill>
                  <a:srgbClr val="7030A0"/>
                </a:solidFill>
              </a:rPr>
              <a:t> </a:t>
            </a:r>
            <a:r>
              <a:rPr lang="en-CA" sz="1400" dirty="0"/>
              <a:t>Vibronic</a:t>
            </a:r>
          </a:p>
          <a:p>
            <a:pPr algn="ctr"/>
            <a:r>
              <a:rPr lang="en-CA" sz="1400" dirty="0"/>
              <a:t>Spectra</a:t>
            </a:r>
          </a:p>
          <a:p>
            <a:pPr algn="ctr"/>
            <a:r>
              <a:rPr lang="en-CA" sz="1350" b="1" dirty="0">
                <a:solidFill>
                  <a:srgbClr val="7030A0"/>
                </a:solidFill>
              </a:rPr>
              <a:t>+ SOC!</a:t>
            </a:r>
          </a:p>
        </p:txBody>
      </p:sp>
      <p:pic>
        <p:nvPicPr>
          <p:cNvPr id="57" name="Picture 56" descr="A graph of a graph showing the energy&#10;&#10;Description automatically generated with medium confidence">
            <a:extLst>
              <a:ext uri="{FF2B5EF4-FFF2-40B4-BE49-F238E27FC236}">
                <a16:creationId xmlns:a16="http://schemas.microsoft.com/office/drawing/2014/main" id="{FC1CABBE-8CA7-BE72-19FB-67B49446F15F}"/>
              </a:ext>
            </a:extLst>
          </p:cNvPr>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8995974" y="639950"/>
            <a:ext cx="2117521" cy="1411681"/>
          </a:xfrm>
          <a:prstGeom prst="rect">
            <a:avLst/>
          </a:prstGeom>
        </p:spPr>
      </p:pic>
      <p:pic>
        <p:nvPicPr>
          <p:cNvPr id="59" name="Picture 2" descr="Picture">
            <a:extLst>
              <a:ext uri="{FF2B5EF4-FFF2-40B4-BE49-F238E27FC236}">
                <a16:creationId xmlns:a16="http://schemas.microsoft.com/office/drawing/2014/main" id="{2AB13C8A-D83B-D1AD-1383-E2180B5B703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031122" y="756867"/>
            <a:ext cx="1174904" cy="1174904"/>
          </a:xfrm>
          <a:prstGeom prst="ellipse">
            <a:avLst/>
          </a:prstGeom>
          <a:solidFill>
            <a:srgbClr val="00B050">
              <a:alpha val="52000"/>
            </a:srgbClr>
          </a:solidFill>
          <a:ln w="63500" cap="rnd">
            <a:noFill/>
          </a:ln>
          <a:effectLst/>
          <a:scene3d>
            <a:camera prst="orthographicFront"/>
            <a:lightRig rig="contrasting" dir="t">
              <a:rot lat="0" lon="0" rev="3000000"/>
            </a:lightRig>
          </a:scene3d>
          <a:sp3d contourW="7620">
            <a:bevelT w="95250" h="31750"/>
            <a:contourClr>
              <a:srgbClr val="333333"/>
            </a:contourClr>
          </a:sp3d>
        </p:spPr>
      </p:pic>
      <p:sp>
        <p:nvSpPr>
          <p:cNvPr id="60" name="Oval 59">
            <a:extLst>
              <a:ext uri="{FF2B5EF4-FFF2-40B4-BE49-F238E27FC236}">
                <a16:creationId xmlns:a16="http://schemas.microsoft.com/office/drawing/2014/main" id="{034C9592-22B2-C1CB-38ED-58DBFB96CD1D}"/>
              </a:ext>
            </a:extLst>
          </p:cNvPr>
          <p:cNvSpPr/>
          <p:nvPr/>
        </p:nvSpPr>
        <p:spPr>
          <a:xfrm>
            <a:off x="3970738" y="696483"/>
            <a:ext cx="1295672" cy="1295672"/>
          </a:xfrm>
          <a:prstGeom prst="ellipse">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500" dirty="0"/>
              <a:t>Santoro Protocol</a:t>
            </a:r>
          </a:p>
        </p:txBody>
      </p:sp>
      <p:sp>
        <p:nvSpPr>
          <p:cNvPr id="76" name="Oval 75">
            <a:extLst>
              <a:ext uri="{FF2B5EF4-FFF2-40B4-BE49-F238E27FC236}">
                <a16:creationId xmlns:a16="http://schemas.microsoft.com/office/drawing/2014/main" id="{6BE5DA68-8040-C6C5-8146-96EE709B0FAA}"/>
              </a:ext>
            </a:extLst>
          </p:cNvPr>
          <p:cNvSpPr/>
          <p:nvPr/>
        </p:nvSpPr>
        <p:spPr>
          <a:xfrm>
            <a:off x="5580902" y="1714564"/>
            <a:ext cx="279972" cy="279972"/>
          </a:xfrm>
          <a:prstGeom prst="ellipse">
            <a:avLst/>
          </a:prstGeom>
          <a:solidFill>
            <a:srgbClr val="FF0000"/>
          </a:solidFill>
          <a:ln>
            <a:solidFill>
              <a:srgbClr val="FC0D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X</a:t>
            </a:r>
          </a:p>
        </p:txBody>
      </p:sp>
      <p:pic>
        <p:nvPicPr>
          <p:cNvPr id="8" name="Picture 7" descr="A graph of a graph&#10;&#10;Description automatically generated with medium confidence">
            <a:extLst>
              <a:ext uri="{FF2B5EF4-FFF2-40B4-BE49-F238E27FC236}">
                <a16:creationId xmlns:a16="http://schemas.microsoft.com/office/drawing/2014/main" id="{084CF5F0-3EAC-A53B-6E4F-68CC38494F9A}"/>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6603823" y="5327823"/>
            <a:ext cx="1969229" cy="1319210"/>
          </a:xfrm>
          <a:prstGeom prst="rect">
            <a:avLst/>
          </a:prstGeom>
        </p:spPr>
      </p:pic>
      <p:pic>
        <p:nvPicPr>
          <p:cNvPr id="9" name="Picture 4" descr="Python Programming Fundamentals - Learners Galaxy">
            <a:extLst>
              <a:ext uri="{FF2B5EF4-FFF2-40B4-BE49-F238E27FC236}">
                <a16:creationId xmlns:a16="http://schemas.microsoft.com/office/drawing/2014/main" id="{8D7FA8A2-B631-B041-7E9F-D9F2300B9790}"/>
              </a:ext>
            </a:extLst>
          </p:cNvPr>
          <p:cNvPicPr>
            <a:picLocks noChangeAspect="1" noChangeArrowheads="1"/>
          </p:cNvPicPr>
          <p:nvPr/>
        </p:nvPicPr>
        <p:blipFill>
          <a:blip r:embed="rId18" cstate="hqprint">
            <a:extLst>
              <a:ext uri="{28A0092B-C50C-407E-A947-70E740481C1C}">
                <a14:useLocalDpi xmlns:a14="http://schemas.microsoft.com/office/drawing/2010/main" val="0"/>
              </a:ext>
            </a:extLst>
          </a:blip>
          <a:srcRect/>
          <a:stretch>
            <a:fillRect/>
          </a:stretch>
        </p:blipFill>
        <p:spPr bwMode="auto">
          <a:xfrm>
            <a:off x="5444554" y="2681934"/>
            <a:ext cx="1312336" cy="738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229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6E6087-3276-1E23-96BE-CCC6DD23CF17}"/>
              </a:ext>
            </a:extLst>
          </p:cNvPr>
          <p:cNvSpPr txBox="1"/>
          <p:nvPr/>
        </p:nvSpPr>
        <p:spPr>
          <a:xfrm>
            <a:off x="3452407" y="4245047"/>
            <a:ext cx="2246891" cy="1200329"/>
          </a:xfrm>
          <a:prstGeom prst="rect">
            <a:avLst/>
          </a:prstGeom>
          <a:ln w="25400">
            <a:solidFill>
              <a:srgbClr val="7030A0"/>
            </a:solidFill>
            <a:prstDash val="dash"/>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GAMESS</a:t>
            </a:r>
          </a:p>
          <a:p>
            <a:pPr algn="ctr"/>
            <a:r>
              <a:rPr lang="en-US" dirty="0"/>
              <a:t>Multireference</a:t>
            </a:r>
          </a:p>
          <a:p>
            <a:pPr algn="ctr"/>
            <a:r>
              <a:rPr lang="en-US" dirty="0"/>
              <a:t>GMC-QDPT</a:t>
            </a:r>
          </a:p>
          <a:p>
            <a:pPr algn="ctr"/>
            <a:r>
              <a:rPr lang="en-US" dirty="0"/>
              <a:t>SOC</a:t>
            </a:r>
          </a:p>
        </p:txBody>
      </p:sp>
      <p:sp>
        <p:nvSpPr>
          <p:cNvPr id="52" name="Rectangle: Rounded Corners 34">
            <a:extLst>
              <a:ext uri="{FF2B5EF4-FFF2-40B4-BE49-F238E27FC236}">
                <a16:creationId xmlns:a16="http://schemas.microsoft.com/office/drawing/2014/main" id="{FCD8D2A1-8891-3DB2-C20E-57800C5C9B2F}"/>
              </a:ext>
            </a:extLst>
          </p:cNvPr>
          <p:cNvSpPr/>
          <p:nvPr/>
        </p:nvSpPr>
        <p:spPr>
          <a:xfrm>
            <a:off x="9216840" y="2133664"/>
            <a:ext cx="1748143" cy="308210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CA" dirty="0"/>
          </a:p>
        </p:txBody>
      </p:sp>
      <p:sp>
        <p:nvSpPr>
          <p:cNvPr id="40" name="TextBox 39">
            <a:extLst>
              <a:ext uri="{FF2B5EF4-FFF2-40B4-BE49-F238E27FC236}">
                <a16:creationId xmlns:a16="http://schemas.microsoft.com/office/drawing/2014/main" id="{79C548D1-73DC-6B1D-E363-A3E5D01B350A}"/>
              </a:ext>
            </a:extLst>
          </p:cNvPr>
          <p:cNvSpPr txBox="1"/>
          <p:nvPr/>
        </p:nvSpPr>
        <p:spPr>
          <a:xfrm>
            <a:off x="5218704" y="3351512"/>
            <a:ext cx="1741986" cy="1754326"/>
          </a:xfrm>
          <a:prstGeom prst="rect">
            <a:avLst/>
          </a:prstGeom>
          <a:noFill/>
        </p:spPr>
        <p:txBody>
          <a:bodyPr wrap="square">
            <a:spAutoFit/>
          </a:bodyPr>
          <a:lstStyle/>
          <a:p>
            <a:pPr algn="ctr"/>
            <a:r>
              <a:rPr lang="en-US" altLang="zh-CN" dirty="0"/>
              <a:t>Vibronic Model</a:t>
            </a:r>
          </a:p>
          <a:p>
            <a:endParaRPr lang="en-US" altLang="zh-CN" dirty="0"/>
          </a:p>
          <a:p>
            <a:pPr marL="285750" indent="-285750">
              <a:buFont typeface="Wingdings" panose="05000000000000000000" pitchFamily="2" charset="2"/>
              <a:buChar char="§"/>
            </a:pPr>
            <a:endParaRPr lang="en-US" altLang="zh-CN" dirty="0"/>
          </a:p>
          <a:p>
            <a:endParaRPr lang="en-US" altLang="zh-CN" dirty="0"/>
          </a:p>
          <a:p>
            <a:endParaRPr lang="en-US" altLang="zh-CN" dirty="0"/>
          </a:p>
        </p:txBody>
      </p:sp>
      <p:pic>
        <p:nvPicPr>
          <p:cNvPr id="34" name="Picture 33">
            <a:extLst>
              <a:ext uri="{FF2B5EF4-FFF2-40B4-BE49-F238E27FC236}">
                <a16:creationId xmlns:a16="http://schemas.microsoft.com/office/drawing/2014/main" id="{F6DC83BE-273B-0A97-7CF6-CDE0C6F554D1}"/>
              </a:ext>
            </a:extLst>
          </p:cNvPr>
          <p:cNvPicPr>
            <a:picLocks noChangeAspect="1"/>
          </p:cNvPicPr>
          <p:nvPr/>
        </p:nvPicPr>
        <p:blipFill>
          <a:blip r:embed="rId3"/>
          <a:stretch>
            <a:fillRect/>
          </a:stretch>
        </p:blipFill>
        <p:spPr>
          <a:xfrm>
            <a:off x="1162566" y="4390302"/>
            <a:ext cx="2024779" cy="1395247"/>
          </a:xfrm>
          <a:prstGeom prst="rect">
            <a:avLst/>
          </a:prstGeom>
        </p:spPr>
      </p:pic>
      <p:sp>
        <p:nvSpPr>
          <p:cNvPr id="35" name="Rectangle: Rounded Corners 34">
            <a:extLst>
              <a:ext uri="{FF2B5EF4-FFF2-40B4-BE49-F238E27FC236}">
                <a16:creationId xmlns:a16="http://schemas.microsoft.com/office/drawing/2014/main" id="{9E085E7B-31D0-1E03-CFA8-AA1434B3E5CB}"/>
              </a:ext>
            </a:extLst>
          </p:cNvPr>
          <p:cNvSpPr/>
          <p:nvPr/>
        </p:nvSpPr>
        <p:spPr>
          <a:xfrm>
            <a:off x="6728625" y="2127032"/>
            <a:ext cx="1748143" cy="308210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CA" dirty="0"/>
          </a:p>
        </p:txBody>
      </p:sp>
      <p:grpSp>
        <p:nvGrpSpPr>
          <p:cNvPr id="15" name="Group 14">
            <a:extLst>
              <a:ext uri="{FF2B5EF4-FFF2-40B4-BE49-F238E27FC236}">
                <a16:creationId xmlns:a16="http://schemas.microsoft.com/office/drawing/2014/main" id="{7477D76E-FB6B-28D2-441A-C3ED5E3543CA}"/>
              </a:ext>
            </a:extLst>
          </p:cNvPr>
          <p:cNvGrpSpPr/>
          <p:nvPr/>
        </p:nvGrpSpPr>
        <p:grpSpPr>
          <a:xfrm>
            <a:off x="1150951" y="1697845"/>
            <a:ext cx="1996122" cy="1042961"/>
            <a:chOff x="1042137" y="774591"/>
            <a:chExt cx="2549680" cy="1332191"/>
          </a:xfrm>
        </p:grpSpPr>
        <p:sp>
          <p:nvSpPr>
            <p:cNvPr id="16" name="Rectangle: Rounded Corners 15">
              <a:extLst>
                <a:ext uri="{FF2B5EF4-FFF2-40B4-BE49-F238E27FC236}">
                  <a16:creationId xmlns:a16="http://schemas.microsoft.com/office/drawing/2014/main" id="{D1ED75F4-573C-E36A-BB19-1F9F52379FA7}"/>
                </a:ext>
              </a:extLst>
            </p:cNvPr>
            <p:cNvSpPr/>
            <p:nvPr/>
          </p:nvSpPr>
          <p:spPr>
            <a:xfrm>
              <a:off x="1042137" y="774591"/>
              <a:ext cx="2549680" cy="1332191"/>
            </a:xfrm>
            <a:prstGeom prst="roundRect">
              <a:avLst>
                <a:gd name="adj" fmla="val 5445"/>
              </a:avLst>
            </a:prstGeom>
            <a:solidFill>
              <a:srgbClr val="8080CC"/>
            </a:solidFill>
            <a:ln>
              <a:noFill/>
            </a:ln>
            <a:effectLst>
              <a:outerShdw blurRad="177800" dist="38100" dir="8100000" algn="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16" descr="A picture containing chart&#10;&#10;Description automatically generated">
              <a:extLst>
                <a:ext uri="{FF2B5EF4-FFF2-40B4-BE49-F238E27FC236}">
                  <a16:creationId xmlns:a16="http://schemas.microsoft.com/office/drawing/2014/main" id="{40195B9E-63DA-2EFA-5954-1410029B8A81}"/>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30571" t="7325" r="29730" b="18828"/>
            <a:stretch/>
          </p:blipFill>
          <p:spPr>
            <a:xfrm rot="6300000">
              <a:off x="1921879" y="984681"/>
              <a:ext cx="399783" cy="383648"/>
            </a:xfrm>
            <a:prstGeom prst="rect">
              <a:avLst/>
            </a:prstGeom>
          </p:spPr>
        </p:pic>
        <p:pic>
          <p:nvPicPr>
            <p:cNvPr id="18" name="Picture 17" descr="Icon&#10;&#10;Description automatically generated with low confidence">
              <a:extLst>
                <a:ext uri="{FF2B5EF4-FFF2-40B4-BE49-F238E27FC236}">
                  <a16:creationId xmlns:a16="http://schemas.microsoft.com/office/drawing/2014/main" id="{DBD9D97A-AD5B-167D-D954-9A96C11AE26F}"/>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24019" t="2018" r="21065" b="25882"/>
            <a:stretch/>
          </p:blipFill>
          <p:spPr>
            <a:xfrm>
              <a:off x="1351069" y="988844"/>
              <a:ext cx="449880" cy="304716"/>
            </a:xfrm>
            <a:prstGeom prst="rect">
              <a:avLst/>
            </a:prstGeom>
          </p:spPr>
        </p:pic>
        <p:pic>
          <p:nvPicPr>
            <p:cNvPr id="19" name="Picture 18" descr="A picture containing icon&#10;&#10;Description automatically generated">
              <a:extLst>
                <a:ext uri="{FF2B5EF4-FFF2-40B4-BE49-F238E27FC236}">
                  <a16:creationId xmlns:a16="http://schemas.microsoft.com/office/drawing/2014/main" id="{C7E930B6-98D1-6176-AAAA-55D565EEFB5F}"/>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24889" t="-1" r="25037" b="3196"/>
            <a:stretch/>
          </p:blipFill>
          <p:spPr>
            <a:xfrm rot="3928480" flipV="1">
              <a:off x="1832985" y="1572579"/>
              <a:ext cx="465143" cy="427898"/>
            </a:xfrm>
            <a:prstGeom prst="rect">
              <a:avLst/>
            </a:prstGeom>
          </p:spPr>
        </p:pic>
        <p:pic>
          <p:nvPicPr>
            <p:cNvPr id="20" name="Picture 19" descr="A picture containing accessory&#10;&#10;Description automatically generated">
              <a:extLst>
                <a:ext uri="{FF2B5EF4-FFF2-40B4-BE49-F238E27FC236}">
                  <a16:creationId xmlns:a16="http://schemas.microsoft.com/office/drawing/2014/main" id="{30B08CA7-364F-3008-5CA4-5F6DFEA44F2E}"/>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l="30460" t="17161" r="30102" b="14463"/>
            <a:stretch/>
          </p:blipFill>
          <p:spPr>
            <a:xfrm>
              <a:off x="2656445" y="1293560"/>
              <a:ext cx="837929" cy="749467"/>
            </a:xfrm>
            <a:prstGeom prst="rect">
              <a:avLst/>
            </a:prstGeom>
          </p:spPr>
        </p:pic>
        <p:pic>
          <p:nvPicPr>
            <p:cNvPr id="21" name="Picture 20" descr="A picture containing metal&#10;&#10;Description automatically generated">
              <a:extLst>
                <a:ext uri="{FF2B5EF4-FFF2-40B4-BE49-F238E27FC236}">
                  <a16:creationId xmlns:a16="http://schemas.microsoft.com/office/drawing/2014/main" id="{4D1FDDB9-938F-1ADD-1769-404C61DD16EE}"/>
                </a:ext>
              </a:extLst>
            </p:cNvPr>
            <p:cNvPicPr>
              <a:picLocks noChangeAspect="1"/>
            </p:cNvPicPr>
            <p:nvPr/>
          </p:nvPicPr>
          <p:blipFill rotWithShape="1">
            <a:blip r:embed="rId8" cstate="hqprint">
              <a:extLst>
                <a:ext uri="{28A0092B-C50C-407E-A947-70E740481C1C}">
                  <a14:useLocalDpi xmlns:a14="http://schemas.microsoft.com/office/drawing/2010/main" val="0"/>
                </a:ext>
              </a:extLst>
            </a:blip>
            <a:srcRect l="29390" t="5927" r="29945" b="16341"/>
            <a:stretch/>
          </p:blipFill>
          <p:spPr>
            <a:xfrm rot="1800000">
              <a:off x="1148902" y="1356902"/>
              <a:ext cx="640873" cy="631996"/>
            </a:xfrm>
            <a:prstGeom prst="rect">
              <a:avLst/>
            </a:prstGeom>
          </p:spPr>
        </p:pic>
        <p:pic>
          <p:nvPicPr>
            <p:cNvPr id="22" name="Picture 21" descr="A picture containing outdoor object, device&#10;&#10;Description automatically generated">
              <a:extLst>
                <a:ext uri="{FF2B5EF4-FFF2-40B4-BE49-F238E27FC236}">
                  <a16:creationId xmlns:a16="http://schemas.microsoft.com/office/drawing/2014/main" id="{C51AED03-F24B-D0F5-CF72-007961CA4E72}"/>
                </a:ext>
              </a:extLst>
            </p:cNvPr>
            <p:cNvPicPr>
              <a:picLocks noChangeAspect="1"/>
            </p:cNvPicPr>
            <p:nvPr/>
          </p:nvPicPr>
          <p:blipFill rotWithShape="1">
            <a:blip r:embed="rId9" cstate="hqprint">
              <a:extLst>
                <a:ext uri="{28A0092B-C50C-407E-A947-70E740481C1C}">
                  <a14:useLocalDpi xmlns:a14="http://schemas.microsoft.com/office/drawing/2010/main" val="0"/>
                </a:ext>
              </a:extLst>
            </a:blip>
            <a:srcRect l="27924" t="14982" r="26019" b="20219"/>
            <a:stretch/>
          </p:blipFill>
          <p:spPr>
            <a:xfrm rot="20700000">
              <a:off x="2968284" y="921450"/>
              <a:ext cx="381155" cy="276656"/>
            </a:xfrm>
            <a:prstGeom prst="rect">
              <a:avLst/>
            </a:prstGeom>
          </p:spPr>
        </p:pic>
        <p:pic>
          <p:nvPicPr>
            <p:cNvPr id="23" name="Picture 22" descr="A group of light bulbs&#10;&#10;Description automatically generated with low confidence">
              <a:extLst>
                <a:ext uri="{FF2B5EF4-FFF2-40B4-BE49-F238E27FC236}">
                  <a16:creationId xmlns:a16="http://schemas.microsoft.com/office/drawing/2014/main" id="{E4FD0AB4-4631-E2CA-DE06-128FEBB1EC8C}"/>
                </a:ext>
              </a:extLst>
            </p:cNvPr>
            <p:cNvPicPr>
              <a:picLocks noChangeAspect="1"/>
            </p:cNvPicPr>
            <p:nvPr/>
          </p:nvPicPr>
          <p:blipFill rotWithShape="1">
            <a:blip r:embed="rId10" cstate="hqprint">
              <a:extLst>
                <a:ext uri="{28A0092B-C50C-407E-A947-70E740481C1C}">
                  <a14:useLocalDpi xmlns:a14="http://schemas.microsoft.com/office/drawing/2010/main" val="0"/>
                </a:ext>
              </a:extLst>
            </a:blip>
            <a:srcRect l="28090" t="5927" r="33779" b="21931"/>
            <a:stretch/>
          </p:blipFill>
          <p:spPr>
            <a:xfrm rot="21343078">
              <a:off x="2343382" y="1118444"/>
              <a:ext cx="528511" cy="515855"/>
            </a:xfrm>
            <a:prstGeom prst="rect">
              <a:avLst/>
            </a:prstGeom>
          </p:spPr>
        </p:pic>
      </p:grpSp>
      <p:sp>
        <p:nvSpPr>
          <p:cNvPr id="26" name="Oval 25">
            <a:extLst>
              <a:ext uri="{FF2B5EF4-FFF2-40B4-BE49-F238E27FC236}">
                <a16:creationId xmlns:a16="http://schemas.microsoft.com/office/drawing/2014/main" id="{09A5DC26-A2C8-13C1-92AD-D90DFD176341}"/>
              </a:ext>
            </a:extLst>
          </p:cNvPr>
          <p:cNvSpPr/>
          <p:nvPr/>
        </p:nvSpPr>
        <p:spPr>
          <a:xfrm>
            <a:off x="1503722" y="3021728"/>
            <a:ext cx="1295672" cy="1295672"/>
          </a:xfrm>
          <a:prstGeom prst="ellipse">
            <a:avLst/>
          </a:prstGeom>
          <a:ln w="15875"/>
        </p:spPr>
        <p:style>
          <a:lnRef idx="2">
            <a:schemeClr val="dk1"/>
          </a:lnRef>
          <a:fillRef idx="1">
            <a:schemeClr val="lt1"/>
          </a:fillRef>
          <a:effectRef idx="0">
            <a:schemeClr val="dk1"/>
          </a:effectRef>
          <a:fontRef idx="minor">
            <a:schemeClr val="dk1"/>
          </a:fontRef>
        </p:style>
        <p:txBody>
          <a:bodyPr rtlCol="0" anchor="ctr"/>
          <a:lstStyle/>
          <a:p>
            <a:pPr algn="ctr"/>
            <a:r>
              <a:rPr lang="en-CA" sz="1500" dirty="0"/>
              <a:t>Input</a:t>
            </a:r>
          </a:p>
          <a:p>
            <a:pPr algn="ctr"/>
            <a:r>
              <a:rPr lang="en-CA" sz="1500" dirty="0"/>
              <a:t>System</a:t>
            </a:r>
          </a:p>
        </p:txBody>
      </p:sp>
      <p:sp>
        <p:nvSpPr>
          <p:cNvPr id="29" name="Oval 28">
            <a:extLst>
              <a:ext uri="{FF2B5EF4-FFF2-40B4-BE49-F238E27FC236}">
                <a16:creationId xmlns:a16="http://schemas.microsoft.com/office/drawing/2014/main" id="{3242C218-89D4-5C42-28A7-EB235A64DC36}"/>
              </a:ext>
            </a:extLst>
          </p:cNvPr>
          <p:cNvSpPr/>
          <p:nvPr/>
        </p:nvSpPr>
        <p:spPr>
          <a:xfrm>
            <a:off x="9438171" y="2216950"/>
            <a:ext cx="1295672" cy="1295672"/>
          </a:xfrm>
          <a:prstGeom prst="ellipse">
            <a:avLst/>
          </a:prstGeom>
          <a:ln w="15875"/>
        </p:spPr>
        <p:style>
          <a:lnRef idx="2">
            <a:schemeClr val="accent2"/>
          </a:lnRef>
          <a:fillRef idx="1">
            <a:schemeClr val="lt1"/>
          </a:fillRef>
          <a:effectRef idx="0">
            <a:schemeClr val="accent2"/>
          </a:effectRef>
          <a:fontRef idx="minor">
            <a:schemeClr val="dk1"/>
          </a:fontRef>
        </p:style>
        <p:txBody>
          <a:bodyPr rtlCol="0" anchor="ctr"/>
          <a:lstStyle/>
          <a:p>
            <a:pPr algn="ctr"/>
            <a:r>
              <a:rPr lang="en-CA" sz="1500" dirty="0"/>
              <a:t>Vibronic</a:t>
            </a:r>
          </a:p>
          <a:p>
            <a:pPr algn="ctr"/>
            <a:r>
              <a:rPr lang="en-CA" sz="1500" dirty="0"/>
              <a:t>Spectra</a:t>
            </a:r>
          </a:p>
        </p:txBody>
      </p:sp>
      <p:cxnSp>
        <p:nvCxnSpPr>
          <p:cNvPr id="84" name="Straight Arrow Connector 83">
            <a:extLst>
              <a:ext uri="{FF2B5EF4-FFF2-40B4-BE49-F238E27FC236}">
                <a16:creationId xmlns:a16="http://schemas.microsoft.com/office/drawing/2014/main" id="{023B512F-F200-0EDB-58E0-8B2A16DC11D3}"/>
              </a:ext>
            </a:extLst>
          </p:cNvPr>
          <p:cNvCxnSpPr>
            <a:cxnSpLocks/>
            <a:stCxn id="26" idx="6"/>
            <a:endCxn id="55" idx="2"/>
          </p:cNvCxnSpPr>
          <p:nvPr/>
        </p:nvCxnSpPr>
        <p:spPr>
          <a:xfrm flipV="1">
            <a:off x="2799394" y="3664980"/>
            <a:ext cx="1128623" cy="458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0" name="Oval 29">
            <a:extLst>
              <a:ext uri="{FF2B5EF4-FFF2-40B4-BE49-F238E27FC236}">
                <a16:creationId xmlns:a16="http://schemas.microsoft.com/office/drawing/2014/main" id="{987DF175-D505-E65E-C358-FC7C8964BF62}"/>
              </a:ext>
            </a:extLst>
          </p:cNvPr>
          <p:cNvSpPr/>
          <p:nvPr/>
        </p:nvSpPr>
        <p:spPr>
          <a:xfrm>
            <a:off x="6981122" y="2216190"/>
            <a:ext cx="1295672" cy="129567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500" dirty="0"/>
              <a:t>MCTDH</a:t>
            </a:r>
          </a:p>
        </p:txBody>
      </p:sp>
      <p:cxnSp>
        <p:nvCxnSpPr>
          <p:cNvPr id="44" name="Straight Arrow Connector 43">
            <a:extLst>
              <a:ext uri="{FF2B5EF4-FFF2-40B4-BE49-F238E27FC236}">
                <a16:creationId xmlns:a16="http://schemas.microsoft.com/office/drawing/2014/main" id="{93B7DE4C-C700-7F68-942F-9B0B733C2A7F}"/>
              </a:ext>
            </a:extLst>
          </p:cNvPr>
          <p:cNvCxnSpPr>
            <a:cxnSpLocks/>
            <a:stCxn id="55" idx="6"/>
            <a:endCxn id="35" idx="1"/>
          </p:cNvCxnSpPr>
          <p:nvPr/>
        </p:nvCxnSpPr>
        <p:spPr>
          <a:xfrm>
            <a:off x="5223689" y="3664980"/>
            <a:ext cx="1504936" cy="310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ABA42F3A-6B1A-0431-3699-1F9962896F84}"/>
              </a:ext>
            </a:extLst>
          </p:cNvPr>
          <p:cNvCxnSpPr>
            <a:cxnSpLocks/>
            <a:endCxn id="52" idx="1"/>
          </p:cNvCxnSpPr>
          <p:nvPr/>
        </p:nvCxnSpPr>
        <p:spPr>
          <a:xfrm>
            <a:off x="8470588" y="3664980"/>
            <a:ext cx="746252" cy="973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4" name="Oval 53">
            <a:extLst>
              <a:ext uri="{FF2B5EF4-FFF2-40B4-BE49-F238E27FC236}">
                <a16:creationId xmlns:a16="http://schemas.microsoft.com/office/drawing/2014/main" id="{8ADE4E11-B67E-98EA-1ABE-43562D35081A}"/>
              </a:ext>
            </a:extLst>
          </p:cNvPr>
          <p:cNvSpPr/>
          <p:nvPr/>
        </p:nvSpPr>
        <p:spPr>
          <a:xfrm>
            <a:off x="6965675" y="3838995"/>
            <a:ext cx="1295672" cy="1295672"/>
          </a:xfrm>
          <a:prstGeom prst="ellipse">
            <a:avLst/>
          </a:prstGeom>
          <a:solidFill>
            <a:srgbClr val="FC0D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VECC</a:t>
            </a:r>
          </a:p>
        </p:txBody>
      </p:sp>
      <p:pic>
        <p:nvPicPr>
          <p:cNvPr id="5" name="Picture 4" descr="A graph of a graph&#10;&#10;Description automatically generated with medium confidence">
            <a:extLst>
              <a:ext uri="{FF2B5EF4-FFF2-40B4-BE49-F238E27FC236}">
                <a16:creationId xmlns:a16="http://schemas.microsoft.com/office/drawing/2014/main" id="{18BB6327-47E8-8234-2E0C-9DCDCB3802F2}"/>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6628896" y="672945"/>
            <a:ext cx="1969229" cy="1319210"/>
          </a:xfrm>
          <a:prstGeom prst="rect">
            <a:avLst/>
          </a:prstGeom>
        </p:spPr>
      </p:pic>
      <p:pic>
        <p:nvPicPr>
          <p:cNvPr id="70" name="Picture 69" descr="A graph of a graph of energy&#10;&#10;Description automatically generated with medium confidence">
            <a:extLst>
              <a:ext uri="{FF2B5EF4-FFF2-40B4-BE49-F238E27FC236}">
                <a16:creationId xmlns:a16="http://schemas.microsoft.com/office/drawing/2014/main" id="{92AD6A22-425B-B7F4-4E9D-D824ED8B079D}"/>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8995975" y="5206033"/>
            <a:ext cx="2117521" cy="1411681"/>
          </a:xfrm>
          <a:prstGeom prst="rect">
            <a:avLst/>
          </a:prstGeom>
        </p:spPr>
      </p:pic>
      <p:sp>
        <p:nvSpPr>
          <p:cNvPr id="47" name="Oval 46">
            <a:extLst>
              <a:ext uri="{FF2B5EF4-FFF2-40B4-BE49-F238E27FC236}">
                <a16:creationId xmlns:a16="http://schemas.microsoft.com/office/drawing/2014/main" id="{D85D08BC-967B-7315-6D43-CE073F6E9200}"/>
              </a:ext>
            </a:extLst>
          </p:cNvPr>
          <p:cNvSpPr/>
          <p:nvPr/>
        </p:nvSpPr>
        <p:spPr>
          <a:xfrm>
            <a:off x="9443075" y="3792252"/>
            <a:ext cx="1295672" cy="1295672"/>
          </a:xfrm>
          <a:prstGeom prst="ellipse">
            <a:avLst/>
          </a:prstGeom>
          <a:ln w="15875">
            <a:solidFill>
              <a:srgbClr val="7030A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CA" sz="1350" dirty="0">
                <a:solidFill>
                  <a:srgbClr val="7030A0"/>
                </a:solidFill>
              </a:rPr>
              <a:t> </a:t>
            </a:r>
            <a:r>
              <a:rPr lang="en-CA" sz="1400" dirty="0"/>
              <a:t>Vibronic</a:t>
            </a:r>
          </a:p>
          <a:p>
            <a:pPr algn="ctr"/>
            <a:r>
              <a:rPr lang="en-CA" sz="1400" dirty="0"/>
              <a:t>Spectra</a:t>
            </a:r>
          </a:p>
          <a:p>
            <a:pPr algn="ctr"/>
            <a:r>
              <a:rPr lang="en-CA" sz="1350" b="1" dirty="0">
                <a:solidFill>
                  <a:srgbClr val="7030A0"/>
                </a:solidFill>
              </a:rPr>
              <a:t>+ SOC!</a:t>
            </a:r>
          </a:p>
        </p:txBody>
      </p:sp>
      <p:pic>
        <p:nvPicPr>
          <p:cNvPr id="57" name="Picture 56" descr="A graph of a graph showing the energy&#10;&#10;Description automatically generated with medium confidence">
            <a:extLst>
              <a:ext uri="{FF2B5EF4-FFF2-40B4-BE49-F238E27FC236}">
                <a16:creationId xmlns:a16="http://schemas.microsoft.com/office/drawing/2014/main" id="{FC1CABBE-8CA7-BE72-19FB-67B49446F15F}"/>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8995974" y="639950"/>
            <a:ext cx="2117521" cy="1411681"/>
          </a:xfrm>
          <a:prstGeom prst="rect">
            <a:avLst/>
          </a:prstGeom>
        </p:spPr>
      </p:pic>
      <p:pic>
        <p:nvPicPr>
          <p:cNvPr id="8" name="Picture 7" descr="A graph of a graph&#10;&#10;Description automatically generated with medium confidence">
            <a:extLst>
              <a:ext uri="{FF2B5EF4-FFF2-40B4-BE49-F238E27FC236}">
                <a16:creationId xmlns:a16="http://schemas.microsoft.com/office/drawing/2014/main" id="{084CF5F0-3EAC-A53B-6E4F-68CC38494F9A}"/>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6603823" y="5327823"/>
            <a:ext cx="1969229" cy="1319210"/>
          </a:xfrm>
          <a:prstGeom prst="rect">
            <a:avLst/>
          </a:prstGeom>
        </p:spPr>
      </p:pic>
      <p:sp>
        <p:nvSpPr>
          <p:cNvPr id="55" name="Oval 54">
            <a:extLst>
              <a:ext uri="{FF2B5EF4-FFF2-40B4-BE49-F238E27FC236}">
                <a16:creationId xmlns:a16="http://schemas.microsoft.com/office/drawing/2014/main" id="{FC2B1959-FEAC-93D0-4ACC-20F7CFF999E5}"/>
              </a:ext>
            </a:extLst>
          </p:cNvPr>
          <p:cNvSpPr/>
          <p:nvPr/>
        </p:nvSpPr>
        <p:spPr>
          <a:xfrm>
            <a:off x="3928017" y="3017144"/>
            <a:ext cx="1295672" cy="129567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500" dirty="0"/>
              <a:t>Zeng Protocol</a:t>
            </a:r>
          </a:p>
        </p:txBody>
      </p:sp>
    </p:spTree>
    <p:extLst>
      <p:ext uri="{BB962C8B-B14F-4D97-AF65-F5344CB8AC3E}">
        <p14:creationId xmlns:p14="http://schemas.microsoft.com/office/powerpoint/2010/main" val="2213227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55027-C0B6-AA5E-7D94-5039D593FC36}"/>
              </a:ext>
            </a:extLst>
          </p:cNvPr>
          <p:cNvSpPr>
            <a:spLocks noGrp="1"/>
          </p:cNvSpPr>
          <p:nvPr>
            <p:ph type="title"/>
          </p:nvPr>
        </p:nvSpPr>
        <p:spPr/>
        <p:txBody>
          <a:bodyPr/>
          <a:lstStyle/>
          <a:p>
            <a:r>
              <a:rPr lang="en-CA" b="0" dirty="0">
                <a:latin typeface="Gill Sans MT" panose="020B0502020104020203" pitchFamily="34" charset="0"/>
              </a:rPr>
              <a:t>Fe(CO)</a:t>
            </a:r>
            <a:r>
              <a:rPr lang="en-CA" b="0" baseline="-25000" dirty="0">
                <a:latin typeface="Gill Sans MT" panose="020B0502020104020203" pitchFamily="34" charset="0"/>
              </a:rPr>
              <a:t>5</a:t>
            </a:r>
            <a:r>
              <a:rPr lang="en-CA" b="0" dirty="0">
                <a:latin typeface="Gill Sans MT" panose="020B0502020104020203" pitchFamily="34" charset="0"/>
              </a:rPr>
              <a:t> – CAS(10e,8o) Active Space</a:t>
            </a:r>
            <a:endParaRPr lang="en-CA" dirty="0"/>
          </a:p>
        </p:txBody>
      </p:sp>
      <p:sp>
        <p:nvSpPr>
          <p:cNvPr id="5" name="Slide Number Placeholder 4">
            <a:extLst>
              <a:ext uri="{FF2B5EF4-FFF2-40B4-BE49-F238E27FC236}">
                <a16:creationId xmlns:a16="http://schemas.microsoft.com/office/drawing/2014/main" id="{E1ADB3D8-89E9-6978-53E6-4476C5F6C64D}"/>
              </a:ext>
            </a:extLst>
          </p:cNvPr>
          <p:cNvSpPr>
            <a:spLocks noGrp="1"/>
          </p:cNvSpPr>
          <p:nvPr>
            <p:ph type="sldNum" sz="quarter" idx="12"/>
          </p:nvPr>
        </p:nvSpPr>
        <p:spPr/>
        <p:txBody>
          <a:bodyPr/>
          <a:lstStyle/>
          <a:p>
            <a:r>
              <a:rPr lang="en-US" dirty="0"/>
              <a:t>PAGE  </a:t>
            </a:r>
            <a:fld id="{93005692-73BE-493E-93AB-ECD6027A7652}" type="slidenum">
              <a:rPr lang="en-US" smtClean="0"/>
              <a:pPr/>
              <a:t>5</a:t>
            </a:fld>
            <a:endParaRPr lang="en-US" dirty="0"/>
          </a:p>
        </p:txBody>
      </p:sp>
      <p:sp>
        <p:nvSpPr>
          <p:cNvPr id="92" name="Footer Placeholder 3">
            <a:extLst>
              <a:ext uri="{FF2B5EF4-FFF2-40B4-BE49-F238E27FC236}">
                <a16:creationId xmlns:a16="http://schemas.microsoft.com/office/drawing/2014/main" id="{6B7297EF-A5B0-E6D4-B79F-0B453289A400}"/>
              </a:ext>
            </a:extLst>
          </p:cNvPr>
          <p:cNvSpPr>
            <a:spLocks noGrp="1"/>
          </p:cNvSpPr>
          <p:nvPr>
            <p:ph type="ftr" sz="quarter" idx="11"/>
          </p:nvPr>
        </p:nvSpPr>
        <p:spPr>
          <a:xfrm>
            <a:off x="259882" y="6335309"/>
            <a:ext cx="5226517" cy="250337"/>
          </a:xfrm>
        </p:spPr>
        <p:txBody>
          <a:bodyPr/>
          <a:lstStyle/>
          <a:p>
            <a:r>
              <a:rPr lang="en-US" dirty="0"/>
              <a:t>Vibronic Models and VECC</a:t>
            </a:r>
          </a:p>
        </p:txBody>
      </p:sp>
      <p:sp>
        <p:nvSpPr>
          <p:cNvPr id="94" name="Oval 93">
            <a:extLst>
              <a:ext uri="{FF2B5EF4-FFF2-40B4-BE49-F238E27FC236}">
                <a16:creationId xmlns:a16="http://schemas.microsoft.com/office/drawing/2014/main" id="{22E9DD40-2E2F-E7E6-D9F9-8BEFEE60DEC4}"/>
              </a:ext>
            </a:extLst>
          </p:cNvPr>
          <p:cNvSpPr/>
          <p:nvPr/>
        </p:nvSpPr>
        <p:spPr>
          <a:xfrm>
            <a:off x="11169650" y="177024"/>
            <a:ext cx="968968" cy="93197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50" dirty="0"/>
              <a:t>Zeng Protocol</a:t>
            </a:r>
          </a:p>
        </p:txBody>
      </p:sp>
      <p:grpSp>
        <p:nvGrpSpPr>
          <p:cNvPr id="6" name="Group 5">
            <a:extLst>
              <a:ext uri="{FF2B5EF4-FFF2-40B4-BE49-F238E27FC236}">
                <a16:creationId xmlns:a16="http://schemas.microsoft.com/office/drawing/2014/main" id="{3C85CCD8-92BB-7EAD-5118-DFAD509C9CB7}"/>
              </a:ext>
            </a:extLst>
          </p:cNvPr>
          <p:cNvGrpSpPr/>
          <p:nvPr/>
        </p:nvGrpSpPr>
        <p:grpSpPr>
          <a:xfrm>
            <a:off x="5486400" y="1109000"/>
            <a:ext cx="5065853" cy="5010095"/>
            <a:chOff x="7126147" y="942614"/>
            <a:chExt cx="5065853" cy="5010095"/>
          </a:xfrm>
        </p:grpSpPr>
        <p:sp>
          <p:nvSpPr>
            <p:cNvPr id="12" name="Rectangle 11">
              <a:extLst>
                <a:ext uri="{FF2B5EF4-FFF2-40B4-BE49-F238E27FC236}">
                  <a16:creationId xmlns:a16="http://schemas.microsoft.com/office/drawing/2014/main" id="{B0B18138-3263-9C4C-DAB9-A63E46C6F10A}"/>
                </a:ext>
              </a:extLst>
            </p:cNvPr>
            <p:cNvSpPr/>
            <p:nvPr/>
          </p:nvSpPr>
          <p:spPr>
            <a:xfrm>
              <a:off x="7979403" y="1404296"/>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403FBA7C-5A80-A4BC-B2E3-AAF399D08B75}"/>
                </a:ext>
              </a:extLst>
            </p:cNvPr>
            <p:cNvSpPr/>
            <p:nvPr/>
          </p:nvSpPr>
          <p:spPr>
            <a:xfrm>
              <a:off x="7990055" y="1004019"/>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ight Brace 6">
              <a:extLst>
                <a:ext uri="{FF2B5EF4-FFF2-40B4-BE49-F238E27FC236}">
                  <a16:creationId xmlns:a16="http://schemas.microsoft.com/office/drawing/2014/main" id="{DCC119DC-07FB-6B01-C419-BE68D9309BF8}"/>
                </a:ext>
              </a:extLst>
            </p:cNvPr>
            <p:cNvSpPr/>
            <p:nvPr/>
          </p:nvSpPr>
          <p:spPr>
            <a:xfrm>
              <a:off x="9635397" y="942614"/>
              <a:ext cx="255361" cy="757873"/>
            </a:xfrm>
            <a:prstGeom prst="rightBrace">
              <a:avLst/>
            </a:prstGeom>
            <a:ln w="19050"/>
          </p:spPr>
          <p:style>
            <a:lnRef idx="1">
              <a:schemeClr val="accent3"/>
            </a:lnRef>
            <a:fillRef idx="0">
              <a:schemeClr val="accent3"/>
            </a:fillRef>
            <a:effectRef idx="0">
              <a:schemeClr val="accent3"/>
            </a:effectRef>
            <a:fontRef idx="minor">
              <a:schemeClr val="tx1"/>
            </a:fontRef>
          </p:style>
          <p:txBody>
            <a:bodyPr rtlCol="0" anchor="ctr"/>
            <a:lstStyle/>
            <a:p>
              <a:pPr algn="ctr"/>
              <a:endParaRPr lang="en-CA" dirty="0"/>
            </a:p>
          </p:txBody>
        </p:sp>
        <p:grpSp>
          <p:nvGrpSpPr>
            <p:cNvPr id="9" name="Group 8">
              <a:extLst>
                <a:ext uri="{FF2B5EF4-FFF2-40B4-BE49-F238E27FC236}">
                  <a16:creationId xmlns:a16="http://schemas.microsoft.com/office/drawing/2014/main" id="{9BFBF769-C620-FF86-982D-14489A4807A5}"/>
                </a:ext>
              </a:extLst>
            </p:cNvPr>
            <p:cNvGrpSpPr/>
            <p:nvPr/>
          </p:nvGrpSpPr>
          <p:grpSpPr>
            <a:xfrm>
              <a:off x="7994136" y="5386480"/>
              <a:ext cx="501657" cy="566229"/>
              <a:chOff x="6015831" y="3597790"/>
              <a:chExt cx="501657" cy="566229"/>
            </a:xfrm>
          </p:grpSpPr>
          <p:sp>
            <p:nvSpPr>
              <p:cNvPr id="22" name="Arrow: Right 21">
                <a:extLst>
                  <a:ext uri="{FF2B5EF4-FFF2-40B4-BE49-F238E27FC236}">
                    <a16:creationId xmlns:a16="http://schemas.microsoft.com/office/drawing/2014/main" id="{EAB78B9B-04E9-15E1-3283-38CC75A9D6CD}"/>
                  </a:ext>
                </a:extLst>
              </p:cNvPr>
              <p:cNvSpPr/>
              <p:nvPr/>
            </p:nvSpPr>
            <p:spPr>
              <a:xfrm rot="5400000">
                <a:off x="6166243" y="3866371"/>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23" name="Arrow: Right 22">
                <a:extLst>
                  <a:ext uri="{FF2B5EF4-FFF2-40B4-BE49-F238E27FC236}">
                    <a16:creationId xmlns:a16="http://schemas.microsoft.com/office/drawing/2014/main" id="{147BB863-677F-DE01-11BB-D2B66B52E612}"/>
                  </a:ext>
                </a:extLst>
              </p:cNvPr>
              <p:cNvSpPr/>
              <p:nvPr/>
            </p:nvSpPr>
            <p:spPr>
              <a:xfrm rot="16200000">
                <a:off x="5955499" y="3738291"/>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24" name="Rectangle 23">
                <a:extLst>
                  <a:ext uri="{FF2B5EF4-FFF2-40B4-BE49-F238E27FC236}">
                    <a16:creationId xmlns:a16="http://schemas.microsoft.com/office/drawing/2014/main" id="{933896D4-BEA6-CB98-44BA-021710281F70}"/>
                  </a:ext>
                </a:extLst>
              </p:cNvPr>
              <p:cNvSpPr/>
              <p:nvPr/>
            </p:nvSpPr>
            <p:spPr>
              <a:xfrm>
                <a:off x="6015831" y="3816865"/>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4" name="Right Brace 13">
              <a:extLst>
                <a:ext uri="{FF2B5EF4-FFF2-40B4-BE49-F238E27FC236}">
                  <a16:creationId xmlns:a16="http://schemas.microsoft.com/office/drawing/2014/main" id="{402CC2C0-1F03-FDEE-5294-F66F263FAF0B}"/>
                </a:ext>
              </a:extLst>
            </p:cNvPr>
            <p:cNvSpPr/>
            <p:nvPr/>
          </p:nvSpPr>
          <p:spPr>
            <a:xfrm>
              <a:off x="9624745" y="1875800"/>
              <a:ext cx="315564" cy="2887395"/>
            </a:xfrm>
            <a:prstGeom prst="rightBrace">
              <a:avLst>
                <a:gd name="adj1" fmla="val 8333"/>
                <a:gd name="adj2" fmla="val 48326"/>
              </a:avLst>
            </a:prstGeom>
            <a:ln w="19050"/>
          </p:spPr>
          <p:style>
            <a:lnRef idx="1">
              <a:schemeClr val="accent3"/>
            </a:lnRef>
            <a:fillRef idx="0">
              <a:schemeClr val="accent3"/>
            </a:fillRef>
            <a:effectRef idx="0">
              <a:schemeClr val="accent3"/>
            </a:effectRef>
            <a:fontRef idx="minor">
              <a:schemeClr val="tx1"/>
            </a:fontRef>
          </p:style>
          <p:txBody>
            <a:bodyPr rtlCol="0" anchor="ctr"/>
            <a:lstStyle/>
            <a:p>
              <a:pPr algn="ctr"/>
              <a:endParaRPr lang="en-CA"/>
            </a:p>
          </p:txBody>
        </p:sp>
        <p:sp>
          <p:nvSpPr>
            <p:cNvPr id="16" name="Frame 15">
              <a:extLst>
                <a:ext uri="{FF2B5EF4-FFF2-40B4-BE49-F238E27FC236}">
                  <a16:creationId xmlns:a16="http://schemas.microsoft.com/office/drawing/2014/main" id="{35EA39C3-392A-48B2-5AA6-E950B77FF2AD}"/>
                </a:ext>
              </a:extLst>
            </p:cNvPr>
            <p:cNvSpPr/>
            <p:nvPr/>
          </p:nvSpPr>
          <p:spPr>
            <a:xfrm rot="5400000" flipV="1">
              <a:off x="6752636" y="2073999"/>
              <a:ext cx="3062710" cy="2315688"/>
            </a:xfrm>
            <a:prstGeom prst="frame">
              <a:avLst>
                <a:gd name="adj1" fmla="val 1746"/>
              </a:avLst>
            </a:prstGeom>
            <a:solidFill>
              <a:srgbClr val="FF00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53" name="Group 52">
              <a:extLst>
                <a:ext uri="{FF2B5EF4-FFF2-40B4-BE49-F238E27FC236}">
                  <a16:creationId xmlns:a16="http://schemas.microsoft.com/office/drawing/2014/main" id="{EF695A26-B0E9-3AAD-4183-60556AADB0D5}"/>
                </a:ext>
              </a:extLst>
            </p:cNvPr>
            <p:cNvGrpSpPr/>
            <p:nvPr/>
          </p:nvGrpSpPr>
          <p:grpSpPr>
            <a:xfrm>
              <a:off x="7992916" y="4842337"/>
              <a:ext cx="501657" cy="566229"/>
              <a:chOff x="6015831" y="3597790"/>
              <a:chExt cx="501657" cy="566229"/>
            </a:xfrm>
          </p:grpSpPr>
          <p:sp>
            <p:nvSpPr>
              <p:cNvPr id="54" name="Arrow: Right 53">
                <a:extLst>
                  <a:ext uri="{FF2B5EF4-FFF2-40B4-BE49-F238E27FC236}">
                    <a16:creationId xmlns:a16="http://schemas.microsoft.com/office/drawing/2014/main" id="{58F2D927-A760-53E4-86D7-0C83A3D7F049}"/>
                  </a:ext>
                </a:extLst>
              </p:cNvPr>
              <p:cNvSpPr/>
              <p:nvPr/>
            </p:nvSpPr>
            <p:spPr>
              <a:xfrm rot="5400000">
                <a:off x="6166243" y="3866371"/>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55" name="Arrow: Right 54">
                <a:extLst>
                  <a:ext uri="{FF2B5EF4-FFF2-40B4-BE49-F238E27FC236}">
                    <a16:creationId xmlns:a16="http://schemas.microsoft.com/office/drawing/2014/main" id="{9FA81865-63FB-A6B5-1D62-14B9E4D328BE}"/>
                  </a:ext>
                </a:extLst>
              </p:cNvPr>
              <p:cNvSpPr/>
              <p:nvPr/>
            </p:nvSpPr>
            <p:spPr>
              <a:xfrm rot="16200000">
                <a:off x="5955499" y="3738291"/>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56" name="Rectangle 55">
                <a:extLst>
                  <a:ext uri="{FF2B5EF4-FFF2-40B4-BE49-F238E27FC236}">
                    <a16:creationId xmlns:a16="http://schemas.microsoft.com/office/drawing/2014/main" id="{BC3BAF33-8606-5B05-FB02-A1DF25DBCE76}"/>
                  </a:ext>
                </a:extLst>
              </p:cNvPr>
              <p:cNvSpPr/>
              <p:nvPr/>
            </p:nvSpPr>
            <p:spPr>
              <a:xfrm>
                <a:off x="6015831" y="3816865"/>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80" name="Rectangle 79">
              <a:extLst>
                <a:ext uri="{FF2B5EF4-FFF2-40B4-BE49-F238E27FC236}">
                  <a16:creationId xmlns:a16="http://schemas.microsoft.com/office/drawing/2014/main" id="{141393D4-787C-56A5-59A1-B723A283701A}"/>
                </a:ext>
              </a:extLst>
            </p:cNvPr>
            <p:cNvSpPr/>
            <p:nvPr/>
          </p:nvSpPr>
          <p:spPr>
            <a:xfrm>
              <a:off x="8518158" y="1947835"/>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Content Placeholder 2">
              <a:extLst>
                <a:ext uri="{FF2B5EF4-FFF2-40B4-BE49-F238E27FC236}">
                  <a16:creationId xmlns:a16="http://schemas.microsoft.com/office/drawing/2014/main" id="{86CB9AB3-5EE3-92B5-1A7D-0AA4D00C9FFD}"/>
                </a:ext>
              </a:extLst>
            </p:cNvPr>
            <p:cNvSpPr txBox="1">
              <a:spLocks/>
            </p:cNvSpPr>
            <p:nvPr/>
          </p:nvSpPr>
          <p:spPr>
            <a:xfrm>
              <a:off x="9993691" y="2993496"/>
              <a:ext cx="2198309" cy="513266"/>
            </a:xfrm>
            <a:prstGeom prst="rect">
              <a:avLst/>
            </a:prstGeom>
          </p:spPr>
          <p:txBody>
            <a:bodyPr vert="horz" lIns="91440" tIns="45720" rIns="91440" bIns="45720" rtlCol="0">
              <a:normAutofit/>
            </a:bodyPr>
            <a:lst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dirty="0"/>
                <a:t>Active Space</a:t>
              </a:r>
            </a:p>
          </p:txBody>
        </p:sp>
        <p:sp>
          <p:nvSpPr>
            <p:cNvPr id="83" name="Content Placeholder 2">
              <a:extLst>
                <a:ext uri="{FF2B5EF4-FFF2-40B4-BE49-F238E27FC236}">
                  <a16:creationId xmlns:a16="http://schemas.microsoft.com/office/drawing/2014/main" id="{AF10ECB3-2438-C5C7-4A22-B5A69210710C}"/>
                </a:ext>
              </a:extLst>
            </p:cNvPr>
            <p:cNvSpPr txBox="1">
              <a:spLocks/>
            </p:cNvSpPr>
            <p:nvPr/>
          </p:nvSpPr>
          <p:spPr>
            <a:xfrm>
              <a:off x="9950961" y="1081815"/>
              <a:ext cx="2198309" cy="513266"/>
            </a:xfrm>
            <a:prstGeom prst="rect">
              <a:avLst/>
            </a:prstGeom>
          </p:spPr>
          <p:txBody>
            <a:bodyPr vert="horz" lIns="91440" tIns="45720" rIns="91440" bIns="45720" rtlCol="0">
              <a:normAutofit fontScale="92500"/>
            </a:bodyPr>
            <a:lst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dirty="0"/>
                <a:t>Virtual Orbitals</a:t>
              </a:r>
            </a:p>
          </p:txBody>
        </p:sp>
        <p:sp>
          <p:nvSpPr>
            <p:cNvPr id="85" name="Right Brace 84">
              <a:extLst>
                <a:ext uri="{FF2B5EF4-FFF2-40B4-BE49-F238E27FC236}">
                  <a16:creationId xmlns:a16="http://schemas.microsoft.com/office/drawing/2014/main" id="{A98ADBA6-A44B-2E2F-8959-702087169867}"/>
                </a:ext>
              </a:extLst>
            </p:cNvPr>
            <p:cNvSpPr/>
            <p:nvPr/>
          </p:nvSpPr>
          <p:spPr>
            <a:xfrm>
              <a:off x="9678127" y="5030051"/>
              <a:ext cx="255361" cy="757873"/>
            </a:xfrm>
            <a:prstGeom prst="rightBrace">
              <a:avLst/>
            </a:prstGeom>
            <a:ln w="19050"/>
          </p:spPr>
          <p:style>
            <a:lnRef idx="1">
              <a:schemeClr val="accent3"/>
            </a:lnRef>
            <a:fillRef idx="0">
              <a:schemeClr val="accent3"/>
            </a:fillRef>
            <a:effectRef idx="0">
              <a:schemeClr val="accent3"/>
            </a:effectRef>
            <a:fontRef idx="minor">
              <a:schemeClr val="tx1"/>
            </a:fontRef>
          </p:style>
          <p:txBody>
            <a:bodyPr rtlCol="0" anchor="ctr"/>
            <a:lstStyle/>
            <a:p>
              <a:pPr algn="ctr"/>
              <a:endParaRPr lang="en-CA" dirty="0"/>
            </a:p>
          </p:txBody>
        </p:sp>
        <p:sp>
          <p:nvSpPr>
            <p:cNvPr id="86" name="Content Placeholder 2">
              <a:extLst>
                <a:ext uri="{FF2B5EF4-FFF2-40B4-BE49-F238E27FC236}">
                  <a16:creationId xmlns:a16="http://schemas.microsoft.com/office/drawing/2014/main" id="{D15032B2-5686-3E03-128A-D3B5D473520F}"/>
                </a:ext>
              </a:extLst>
            </p:cNvPr>
            <p:cNvSpPr txBox="1">
              <a:spLocks/>
            </p:cNvSpPr>
            <p:nvPr/>
          </p:nvSpPr>
          <p:spPr>
            <a:xfrm>
              <a:off x="9993691" y="5169252"/>
              <a:ext cx="2198309" cy="513266"/>
            </a:xfrm>
            <a:prstGeom prst="rect">
              <a:avLst/>
            </a:prstGeom>
          </p:spPr>
          <p:txBody>
            <a:bodyPr vert="horz" lIns="91440" tIns="45720" rIns="91440" bIns="45720" rtlCol="0">
              <a:normAutofit fontScale="92500"/>
            </a:bodyPr>
            <a:lst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dirty="0"/>
                <a:t>Frozen Orbitals</a:t>
              </a:r>
            </a:p>
          </p:txBody>
        </p:sp>
        <p:sp>
          <p:nvSpPr>
            <p:cNvPr id="88" name="Arrow: Right 87">
              <a:extLst>
                <a:ext uri="{FF2B5EF4-FFF2-40B4-BE49-F238E27FC236}">
                  <a16:creationId xmlns:a16="http://schemas.microsoft.com/office/drawing/2014/main" id="{55E704E8-CC7B-607F-5DF8-B40883D73861}"/>
                </a:ext>
              </a:extLst>
            </p:cNvPr>
            <p:cNvSpPr/>
            <p:nvPr/>
          </p:nvSpPr>
          <p:spPr>
            <a:xfrm rot="5400000">
              <a:off x="8143328" y="4404823"/>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89" name="Arrow: Right 88">
              <a:extLst>
                <a:ext uri="{FF2B5EF4-FFF2-40B4-BE49-F238E27FC236}">
                  <a16:creationId xmlns:a16="http://schemas.microsoft.com/office/drawing/2014/main" id="{0956F223-25E0-C58B-0468-394F2C3CD96A}"/>
                </a:ext>
              </a:extLst>
            </p:cNvPr>
            <p:cNvSpPr/>
            <p:nvPr/>
          </p:nvSpPr>
          <p:spPr>
            <a:xfrm rot="16200000">
              <a:off x="7932584" y="4276743"/>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90" name="Rectangle 89">
              <a:extLst>
                <a:ext uri="{FF2B5EF4-FFF2-40B4-BE49-F238E27FC236}">
                  <a16:creationId xmlns:a16="http://schemas.microsoft.com/office/drawing/2014/main" id="{A9C55098-6780-AF0C-B80D-D5DEE703A800}"/>
                </a:ext>
              </a:extLst>
            </p:cNvPr>
            <p:cNvSpPr/>
            <p:nvPr/>
          </p:nvSpPr>
          <p:spPr>
            <a:xfrm>
              <a:off x="7992916" y="4355317"/>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Arrow: Right 38">
              <a:extLst>
                <a:ext uri="{FF2B5EF4-FFF2-40B4-BE49-F238E27FC236}">
                  <a16:creationId xmlns:a16="http://schemas.microsoft.com/office/drawing/2014/main" id="{17173311-F5C4-4E81-B34F-82B303903384}"/>
                </a:ext>
              </a:extLst>
            </p:cNvPr>
            <p:cNvSpPr/>
            <p:nvPr/>
          </p:nvSpPr>
          <p:spPr>
            <a:xfrm rot="5400000">
              <a:off x="7638810" y="3667026"/>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40" name="Arrow: Right 39">
              <a:extLst>
                <a:ext uri="{FF2B5EF4-FFF2-40B4-BE49-F238E27FC236}">
                  <a16:creationId xmlns:a16="http://schemas.microsoft.com/office/drawing/2014/main" id="{6A2232A3-BEC5-F0FD-69DA-4AC0317572B5}"/>
                </a:ext>
              </a:extLst>
            </p:cNvPr>
            <p:cNvSpPr/>
            <p:nvPr/>
          </p:nvSpPr>
          <p:spPr>
            <a:xfrm rot="16200000">
              <a:off x="7428066" y="3538946"/>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41" name="Rectangle 40">
              <a:extLst>
                <a:ext uri="{FF2B5EF4-FFF2-40B4-BE49-F238E27FC236}">
                  <a16:creationId xmlns:a16="http://schemas.microsoft.com/office/drawing/2014/main" id="{085705CE-6FB7-4AF9-7AEF-66A054660FD6}"/>
                </a:ext>
              </a:extLst>
            </p:cNvPr>
            <p:cNvSpPr/>
            <p:nvPr/>
          </p:nvSpPr>
          <p:spPr>
            <a:xfrm>
              <a:off x="7488398" y="3617520"/>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Arrow: Right 45">
              <a:extLst>
                <a:ext uri="{FF2B5EF4-FFF2-40B4-BE49-F238E27FC236}">
                  <a16:creationId xmlns:a16="http://schemas.microsoft.com/office/drawing/2014/main" id="{24E5D7D1-F127-B6F0-1A5D-8CD01E2C0A52}"/>
                </a:ext>
              </a:extLst>
            </p:cNvPr>
            <p:cNvSpPr/>
            <p:nvPr/>
          </p:nvSpPr>
          <p:spPr>
            <a:xfrm rot="5400000">
              <a:off x="7635330" y="2830155"/>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50" name="Arrow: Right 49">
              <a:extLst>
                <a:ext uri="{FF2B5EF4-FFF2-40B4-BE49-F238E27FC236}">
                  <a16:creationId xmlns:a16="http://schemas.microsoft.com/office/drawing/2014/main" id="{04953521-BE05-B1EB-F8F3-B65D7F760B48}"/>
                </a:ext>
              </a:extLst>
            </p:cNvPr>
            <p:cNvSpPr/>
            <p:nvPr/>
          </p:nvSpPr>
          <p:spPr>
            <a:xfrm rot="16200000">
              <a:off x="7424586" y="2702075"/>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57" name="Rectangle 56">
              <a:extLst>
                <a:ext uri="{FF2B5EF4-FFF2-40B4-BE49-F238E27FC236}">
                  <a16:creationId xmlns:a16="http://schemas.microsoft.com/office/drawing/2014/main" id="{FA11D508-A347-DC98-852B-384C84395F57}"/>
                </a:ext>
              </a:extLst>
            </p:cNvPr>
            <p:cNvSpPr/>
            <p:nvPr/>
          </p:nvSpPr>
          <p:spPr>
            <a:xfrm>
              <a:off x="7484918" y="2780649"/>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11" name="Picture 10">
            <a:extLst>
              <a:ext uri="{FF2B5EF4-FFF2-40B4-BE49-F238E27FC236}">
                <a16:creationId xmlns:a16="http://schemas.microsoft.com/office/drawing/2014/main" id="{41B9AC69-D224-68FF-4145-0E81F56F44E7}"/>
              </a:ext>
            </a:extLst>
          </p:cNvPr>
          <p:cNvPicPr>
            <a:picLocks noChangeAspect="1"/>
          </p:cNvPicPr>
          <p:nvPr/>
        </p:nvPicPr>
        <p:blipFill>
          <a:blip r:embed="rId3"/>
          <a:stretch>
            <a:fillRect/>
          </a:stretch>
        </p:blipFill>
        <p:spPr>
          <a:xfrm>
            <a:off x="284200" y="1982131"/>
            <a:ext cx="4741884" cy="3267567"/>
          </a:xfrm>
          <a:prstGeom prst="rect">
            <a:avLst/>
          </a:prstGeom>
        </p:spPr>
      </p:pic>
      <p:sp>
        <p:nvSpPr>
          <p:cNvPr id="17" name="Rectangle 16">
            <a:extLst>
              <a:ext uri="{FF2B5EF4-FFF2-40B4-BE49-F238E27FC236}">
                <a16:creationId xmlns:a16="http://schemas.microsoft.com/office/drawing/2014/main" id="{D2E08598-A508-79DF-0743-6B56DB0A8FAF}"/>
              </a:ext>
            </a:extLst>
          </p:cNvPr>
          <p:cNvSpPr/>
          <p:nvPr/>
        </p:nvSpPr>
        <p:spPr>
          <a:xfrm>
            <a:off x="11592297" y="3732486"/>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Arrow: Right 87">
            <a:extLst>
              <a:ext uri="{FF2B5EF4-FFF2-40B4-BE49-F238E27FC236}">
                <a16:creationId xmlns:a16="http://schemas.microsoft.com/office/drawing/2014/main" id="{AA4B4AB7-D09E-F15A-6750-57AC3662043B}"/>
              </a:ext>
            </a:extLst>
          </p:cNvPr>
          <p:cNvSpPr/>
          <p:nvPr/>
        </p:nvSpPr>
        <p:spPr>
          <a:xfrm rot="5400000">
            <a:off x="11732056" y="5750874"/>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9" name="Arrow: Right 88">
            <a:extLst>
              <a:ext uri="{FF2B5EF4-FFF2-40B4-BE49-F238E27FC236}">
                <a16:creationId xmlns:a16="http://schemas.microsoft.com/office/drawing/2014/main" id="{C0221556-A8AE-462C-C5E6-E65DF41D9DC4}"/>
              </a:ext>
            </a:extLst>
          </p:cNvPr>
          <p:cNvSpPr/>
          <p:nvPr/>
        </p:nvSpPr>
        <p:spPr>
          <a:xfrm rot="16200000">
            <a:off x="11521312" y="5622794"/>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20" name="Rectangle 19">
            <a:extLst>
              <a:ext uri="{FF2B5EF4-FFF2-40B4-BE49-F238E27FC236}">
                <a16:creationId xmlns:a16="http://schemas.microsoft.com/office/drawing/2014/main" id="{473B55C3-DA81-264A-F3ED-27E1174287C8}"/>
              </a:ext>
            </a:extLst>
          </p:cNvPr>
          <p:cNvSpPr/>
          <p:nvPr/>
        </p:nvSpPr>
        <p:spPr>
          <a:xfrm>
            <a:off x="11581644" y="5701368"/>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Arrow: Right 38">
            <a:extLst>
              <a:ext uri="{FF2B5EF4-FFF2-40B4-BE49-F238E27FC236}">
                <a16:creationId xmlns:a16="http://schemas.microsoft.com/office/drawing/2014/main" id="{B24C18C6-DA00-2E5A-EAE2-CDD2DC27B3CD}"/>
              </a:ext>
            </a:extLst>
          </p:cNvPr>
          <p:cNvSpPr/>
          <p:nvPr/>
        </p:nvSpPr>
        <p:spPr>
          <a:xfrm rot="5400000">
            <a:off x="11729195" y="5237699"/>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25" name="Arrow: Right 39">
            <a:extLst>
              <a:ext uri="{FF2B5EF4-FFF2-40B4-BE49-F238E27FC236}">
                <a16:creationId xmlns:a16="http://schemas.microsoft.com/office/drawing/2014/main" id="{580AEB56-F0ED-7A86-CD88-DCEC3EA6EE9A}"/>
              </a:ext>
            </a:extLst>
          </p:cNvPr>
          <p:cNvSpPr/>
          <p:nvPr/>
        </p:nvSpPr>
        <p:spPr>
          <a:xfrm rot="16200000">
            <a:off x="11518451" y="5109619"/>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26" name="Rectangle 25">
            <a:extLst>
              <a:ext uri="{FF2B5EF4-FFF2-40B4-BE49-F238E27FC236}">
                <a16:creationId xmlns:a16="http://schemas.microsoft.com/office/drawing/2014/main" id="{441257AC-05F4-9C8D-5FDD-C7AD35EDC0E1}"/>
              </a:ext>
            </a:extLst>
          </p:cNvPr>
          <p:cNvSpPr/>
          <p:nvPr/>
        </p:nvSpPr>
        <p:spPr>
          <a:xfrm>
            <a:off x="11578783" y="5188193"/>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Arrow: Right 41">
            <a:extLst>
              <a:ext uri="{FF2B5EF4-FFF2-40B4-BE49-F238E27FC236}">
                <a16:creationId xmlns:a16="http://schemas.microsoft.com/office/drawing/2014/main" id="{D0D7E68B-0F9F-8BCA-590D-97DA1A7A177C}"/>
              </a:ext>
            </a:extLst>
          </p:cNvPr>
          <p:cNvSpPr/>
          <p:nvPr/>
        </p:nvSpPr>
        <p:spPr>
          <a:xfrm rot="5400000">
            <a:off x="11732194" y="4684051"/>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28" name="Arrow: Right 42">
            <a:extLst>
              <a:ext uri="{FF2B5EF4-FFF2-40B4-BE49-F238E27FC236}">
                <a16:creationId xmlns:a16="http://schemas.microsoft.com/office/drawing/2014/main" id="{CB380625-EAFE-3427-E8C1-04CC127823C0}"/>
              </a:ext>
            </a:extLst>
          </p:cNvPr>
          <p:cNvSpPr/>
          <p:nvPr/>
        </p:nvSpPr>
        <p:spPr>
          <a:xfrm rot="16200000">
            <a:off x="11521450" y="4555971"/>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29" name="Rectangle 28">
            <a:extLst>
              <a:ext uri="{FF2B5EF4-FFF2-40B4-BE49-F238E27FC236}">
                <a16:creationId xmlns:a16="http://schemas.microsoft.com/office/drawing/2014/main" id="{2ED82180-FD07-BAA0-D020-694929C7E832}"/>
              </a:ext>
            </a:extLst>
          </p:cNvPr>
          <p:cNvSpPr/>
          <p:nvPr/>
        </p:nvSpPr>
        <p:spPr>
          <a:xfrm>
            <a:off x="11581782" y="4634545"/>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Arrow: Right 45">
            <a:extLst>
              <a:ext uri="{FF2B5EF4-FFF2-40B4-BE49-F238E27FC236}">
                <a16:creationId xmlns:a16="http://schemas.microsoft.com/office/drawing/2014/main" id="{6380E546-027F-D056-828F-516CF3494837}"/>
              </a:ext>
            </a:extLst>
          </p:cNvPr>
          <p:cNvSpPr/>
          <p:nvPr/>
        </p:nvSpPr>
        <p:spPr>
          <a:xfrm rot="5400000">
            <a:off x="11729333" y="4170876"/>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31" name="Arrow: Right 49">
            <a:extLst>
              <a:ext uri="{FF2B5EF4-FFF2-40B4-BE49-F238E27FC236}">
                <a16:creationId xmlns:a16="http://schemas.microsoft.com/office/drawing/2014/main" id="{6A868507-F9AF-C89D-551A-46E84273067B}"/>
              </a:ext>
            </a:extLst>
          </p:cNvPr>
          <p:cNvSpPr/>
          <p:nvPr/>
        </p:nvSpPr>
        <p:spPr>
          <a:xfrm rot="16200000">
            <a:off x="11518589" y="4042796"/>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32" name="Rectangle 31">
            <a:extLst>
              <a:ext uri="{FF2B5EF4-FFF2-40B4-BE49-F238E27FC236}">
                <a16:creationId xmlns:a16="http://schemas.microsoft.com/office/drawing/2014/main" id="{37546E3A-9932-E9F1-F08F-4BA301ED394D}"/>
              </a:ext>
            </a:extLst>
          </p:cNvPr>
          <p:cNvSpPr/>
          <p:nvPr/>
        </p:nvSpPr>
        <p:spPr>
          <a:xfrm>
            <a:off x="11578921" y="4121370"/>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Arrow: Right 38">
            <a:extLst>
              <a:ext uri="{FF2B5EF4-FFF2-40B4-BE49-F238E27FC236}">
                <a16:creationId xmlns:a16="http://schemas.microsoft.com/office/drawing/2014/main" id="{7AE599F0-ACAE-E81B-8E30-CA475D6F33F1}"/>
              </a:ext>
            </a:extLst>
          </p:cNvPr>
          <p:cNvSpPr/>
          <p:nvPr/>
        </p:nvSpPr>
        <p:spPr>
          <a:xfrm rot="5400000">
            <a:off x="7033060" y="3833412"/>
            <a:ext cx="438149" cy="157148"/>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34" name="Arrow: Right 39">
            <a:extLst>
              <a:ext uri="{FF2B5EF4-FFF2-40B4-BE49-F238E27FC236}">
                <a16:creationId xmlns:a16="http://schemas.microsoft.com/office/drawing/2014/main" id="{EE5DA8D7-A793-4020-B5FC-62C1FEFAAF65}"/>
              </a:ext>
            </a:extLst>
          </p:cNvPr>
          <p:cNvSpPr/>
          <p:nvPr/>
        </p:nvSpPr>
        <p:spPr>
          <a:xfrm rot="16200000">
            <a:off x="6822317" y="3705331"/>
            <a:ext cx="438149" cy="157148"/>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35" name="Rectangle 34">
            <a:extLst>
              <a:ext uri="{FF2B5EF4-FFF2-40B4-BE49-F238E27FC236}">
                <a16:creationId xmlns:a16="http://schemas.microsoft.com/office/drawing/2014/main" id="{28738FFF-F08D-44BF-877D-4BB74C7B4662}"/>
              </a:ext>
            </a:extLst>
          </p:cNvPr>
          <p:cNvSpPr/>
          <p:nvPr/>
        </p:nvSpPr>
        <p:spPr>
          <a:xfrm>
            <a:off x="6882647" y="3783906"/>
            <a:ext cx="501660"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Arrow: Right 38">
            <a:extLst>
              <a:ext uri="{FF2B5EF4-FFF2-40B4-BE49-F238E27FC236}">
                <a16:creationId xmlns:a16="http://schemas.microsoft.com/office/drawing/2014/main" id="{76FF5335-C185-BE8A-C719-BAFF3ECA061D}"/>
              </a:ext>
            </a:extLst>
          </p:cNvPr>
          <p:cNvSpPr/>
          <p:nvPr/>
        </p:nvSpPr>
        <p:spPr>
          <a:xfrm rot="5400000">
            <a:off x="7028823" y="2991055"/>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37" name="Arrow: Right 39">
            <a:extLst>
              <a:ext uri="{FF2B5EF4-FFF2-40B4-BE49-F238E27FC236}">
                <a16:creationId xmlns:a16="http://schemas.microsoft.com/office/drawing/2014/main" id="{7AEC0FE6-2F57-FE0C-54FB-9E93676BBB57}"/>
              </a:ext>
            </a:extLst>
          </p:cNvPr>
          <p:cNvSpPr/>
          <p:nvPr/>
        </p:nvSpPr>
        <p:spPr>
          <a:xfrm rot="16200000">
            <a:off x="6818079" y="2862975"/>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38" name="Rectangle 37">
            <a:extLst>
              <a:ext uri="{FF2B5EF4-FFF2-40B4-BE49-F238E27FC236}">
                <a16:creationId xmlns:a16="http://schemas.microsoft.com/office/drawing/2014/main" id="{51692664-27BB-7E2E-0ECB-D046309C5026}"/>
              </a:ext>
            </a:extLst>
          </p:cNvPr>
          <p:cNvSpPr/>
          <p:nvPr/>
        </p:nvSpPr>
        <p:spPr>
          <a:xfrm>
            <a:off x="6878411" y="2941549"/>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 name="Rectangle 47">
            <a:extLst>
              <a:ext uri="{FF2B5EF4-FFF2-40B4-BE49-F238E27FC236}">
                <a16:creationId xmlns:a16="http://schemas.microsoft.com/office/drawing/2014/main" id="{A3463644-5AB7-2414-610F-0499BFCCB3FC}"/>
              </a:ext>
            </a:extLst>
          </p:cNvPr>
          <p:cNvSpPr/>
          <p:nvPr/>
        </p:nvSpPr>
        <p:spPr>
          <a:xfrm>
            <a:off x="6339656" y="2477267"/>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Rectangle 48">
            <a:extLst>
              <a:ext uri="{FF2B5EF4-FFF2-40B4-BE49-F238E27FC236}">
                <a16:creationId xmlns:a16="http://schemas.microsoft.com/office/drawing/2014/main" id="{8AD5C32D-9C21-2FD6-A260-7481A647A984}"/>
              </a:ext>
            </a:extLst>
          </p:cNvPr>
          <p:cNvSpPr/>
          <p:nvPr/>
        </p:nvSpPr>
        <p:spPr>
          <a:xfrm>
            <a:off x="5848651" y="2099844"/>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Content Placeholder 2">
            <a:extLst>
              <a:ext uri="{FF2B5EF4-FFF2-40B4-BE49-F238E27FC236}">
                <a16:creationId xmlns:a16="http://schemas.microsoft.com/office/drawing/2014/main" id="{E25271D8-E8CB-4E9B-187A-CE5D7E521F78}"/>
              </a:ext>
            </a:extLst>
          </p:cNvPr>
          <p:cNvSpPr txBox="1">
            <a:spLocks/>
          </p:cNvSpPr>
          <p:nvPr/>
        </p:nvSpPr>
        <p:spPr>
          <a:xfrm>
            <a:off x="4205972" y="4302628"/>
            <a:ext cx="1348003" cy="438149"/>
          </a:xfrm>
          <a:prstGeom prst="rect">
            <a:avLst/>
          </a:prstGeom>
        </p:spPr>
        <p:txBody>
          <a:bodyPr vert="horz" lIns="91440" tIns="45720" rIns="91440" bIns="45720" rtlCol="0">
            <a:normAutofit/>
          </a:bodyPr>
          <a:lst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1800" dirty="0"/>
              <a:t>       44 – a</a:t>
            </a:r>
            <a:r>
              <a:rPr lang="en-CA" sz="1800" baseline="-25000" dirty="0"/>
              <a:t>1</a:t>
            </a:r>
          </a:p>
        </p:txBody>
      </p:sp>
      <p:sp>
        <p:nvSpPr>
          <p:cNvPr id="52" name="Content Placeholder 2">
            <a:extLst>
              <a:ext uri="{FF2B5EF4-FFF2-40B4-BE49-F238E27FC236}">
                <a16:creationId xmlns:a16="http://schemas.microsoft.com/office/drawing/2014/main" id="{95014067-9B7E-D783-5FC3-05BE25FEC7B5}"/>
              </a:ext>
            </a:extLst>
          </p:cNvPr>
          <p:cNvSpPr txBox="1">
            <a:spLocks/>
          </p:cNvSpPr>
          <p:nvPr/>
        </p:nvSpPr>
        <p:spPr>
          <a:xfrm>
            <a:off x="4182659" y="3643473"/>
            <a:ext cx="1348003" cy="438149"/>
          </a:xfrm>
          <a:prstGeom prst="rect">
            <a:avLst/>
          </a:prstGeom>
        </p:spPr>
        <p:txBody>
          <a:bodyPr vert="horz" lIns="91440" tIns="45720" rIns="91440" bIns="45720" rtlCol="0">
            <a:normAutofit/>
          </a:bodyPr>
          <a:lst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1800" dirty="0"/>
              <a:t> 45, 46 – e</a:t>
            </a:r>
            <a:r>
              <a:rPr lang="en-CA" sz="1800" baseline="30000" dirty="0"/>
              <a:t>’’</a:t>
            </a:r>
            <a:endParaRPr lang="en-CA" sz="1800" baseline="-25000" dirty="0"/>
          </a:p>
        </p:txBody>
      </p:sp>
      <p:sp>
        <p:nvSpPr>
          <p:cNvPr id="58" name="Content Placeholder 2">
            <a:extLst>
              <a:ext uri="{FF2B5EF4-FFF2-40B4-BE49-F238E27FC236}">
                <a16:creationId xmlns:a16="http://schemas.microsoft.com/office/drawing/2014/main" id="{CBA88995-90F6-66FE-6B82-B93F4AC313BB}"/>
              </a:ext>
            </a:extLst>
          </p:cNvPr>
          <p:cNvSpPr txBox="1">
            <a:spLocks/>
          </p:cNvSpPr>
          <p:nvPr/>
        </p:nvSpPr>
        <p:spPr>
          <a:xfrm>
            <a:off x="4185352" y="2727959"/>
            <a:ext cx="1348003" cy="438149"/>
          </a:xfrm>
          <a:prstGeom prst="rect">
            <a:avLst/>
          </a:prstGeom>
        </p:spPr>
        <p:txBody>
          <a:bodyPr vert="horz" lIns="91440" tIns="45720" rIns="91440" bIns="45720" rtlCol="0">
            <a:normAutofit/>
          </a:bodyPr>
          <a:lst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1800" dirty="0"/>
              <a:t> 47, 48 – e</a:t>
            </a:r>
            <a:r>
              <a:rPr lang="en-CA" sz="1800" baseline="30000" dirty="0"/>
              <a:t>’</a:t>
            </a:r>
            <a:endParaRPr lang="en-CA" sz="1800" baseline="-25000" dirty="0"/>
          </a:p>
        </p:txBody>
      </p:sp>
      <p:sp>
        <p:nvSpPr>
          <p:cNvPr id="59" name="Content Placeholder 2">
            <a:extLst>
              <a:ext uri="{FF2B5EF4-FFF2-40B4-BE49-F238E27FC236}">
                <a16:creationId xmlns:a16="http://schemas.microsoft.com/office/drawing/2014/main" id="{E0064F82-DBA2-4600-2BDD-B951F9AB60F6}"/>
              </a:ext>
            </a:extLst>
          </p:cNvPr>
          <p:cNvSpPr txBox="1">
            <a:spLocks/>
          </p:cNvSpPr>
          <p:nvPr/>
        </p:nvSpPr>
        <p:spPr>
          <a:xfrm>
            <a:off x="4182659" y="2316324"/>
            <a:ext cx="1348003" cy="438149"/>
          </a:xfrm>
          <a:prstGeom prst="rect">
            <a:avLst/>
          </a:prstGeom>
        </p:spPr>
        <p:txBody>
          <a:bodyPr vert="horz" lIns="91440" tIns="45720" rIns="91440" bIns="45720" rtlCol="0">
            <a:normAutofit/>
          </a:bodyPr>
          <a:lst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1800" dirty="0"/>
              <a:t>       49 – e</a:t>
            </a:r>
            <a:r>
              <a:rPr lang="en-CA" sz="1800" baseline="30000" dirty="0"/>
              <a:t>’’</a:t>
            </a:r>
            <a:endParaRPr lang="en-CA" sz="1800" baseline="-25000" dirty="0"/>
          </a:p>
        </p:txBody>
      </p:sp>
      <p:sp>
        <p:nvSpPr>
          <p:cNvPr id="60" name="Content Placeholder 2">
            <a:extLst>
              <a:ext uri="{FF2B5EF4-FFF2-40B4-BE49-F238E27FC236}">
                <a16:creationId xmlns:a16="http://schemas.microsoft.com/office/drawing/2014/main" id="{231810A7-4E1B-4D46-D955-109C71E58CAC}"/>
              </a:ext>
            </a:extLst>
          </p:cNvPr>
          <p:cNvSpPr txBox="1">
            <a:spLocks/>
          </p:cNvSpPr>
          <p:nvPr/>
        </p:nvSpPr>
        <p:spPr>
          <a:xfrm>
            <a:off x="4171173" y="1908442"/>
            <a:ext cx="1348003" cy="438149"/>
          </a:xfrm>
          <a:prstGeom prst="rect">
            <a:avLst/>
          </a:prstGeom>
        </p:spPr>
        <p:txBody>
          <a:bodyPr vert="horz" lIns="91440" tIns="45720" rIns="91440" bIns="45720" rtlCol="0">
            <a:normAutofit/>
          </a:bodyPr>
          <a:lst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1800" dirty="0"/>
              <a:t> 50, 51 – e</a:t>
            </a:r>
            <a:r>
              <a:rPr lang="en-CA" sz="1800" baseline="30000" dirty="0"/>
              <a:t>’</a:t>
            </a:r>
            <a:endParaRPr lang="en-CA" sz="1800" baseline="-25000" dirty="0"/>
          </a:p>
        </p:txBody>
      </p:sp>
      <p:pic>
        <p:nvPicPr>
          <p:cNvPr id="61" name="Picture 12">
            <a:extLst>
              <a:ext uri="{FF2B5EF4-FFF2-40B4-BE49-F238E27FC236}">
                <a16:creationId xmlns:a16="http://schemas.microsoft.com/office/drawing/2014/main" id="{1DAD30DD-8D14-5170-392B-738E22B120B0}"/>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247897" y="6039063"/>
            <a:ext cx="2137008" cy="769657"/>
          </a:xfrm>
          <a:prstGeom prst="rect">
            <a:avLst/>
          </a:prstGeom>
          <a:solidFill>
            <a:schemeClr val="bg1"/>
          </a:solidFill>
        </p:spPr>
      </p:pic>
    </p:spTree>
    <p:extLst>
      <p:ext uri="{BB962C8B-B14F-4D97-AF65-F5344CB8AC3E}">
        <p14:creationId xmlns:p14="http://schemas.microsoft.com/office/powerpoint/2010/main" val="2263974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55027-C0B6-AA5E-7D94-5039D593FC36}"/>
              </a:ext>
            </a:extLst>
          </p:cNvPr>
          <p:cNvSpPr>
            <a:spLocks noGrp="1"/>
          </p:cNvSpPr>
          <p:nvPr>
            <p:ph type="title"/>
          </p:nvPr>
        </p:nvSpPr>
        <p:spPr/>
        <p:txBody>
          <a:bodyPr/>
          <a:lstStyle/>
          <a:p>
            <a:r>
              <a:rPr lang="en-CA" b="0" dirty="0">
                <a:latin typeface="Gill Sans MT" panose="020B0502020104020203" pitchFamily="34" charset="0"/>
              </a:rPr>
              <a:t>RhF</a:t>
            </a:r>
            <a:r>
              <a:rPr lang="en-CA" b="0" baseline="-25000" dirty="0">
                <a:latin typeface="Gill Sans MT" panose="020B0502020104020203" pitchFamily="34" charset="0"/>
              </a:rPr>
              <a:t>3</a:t>
            </a:r>
            <a:r>
              <a:rPr lang="en-CA" b="0" dirty="0">
                <a:latin typeface="Gill Sans MT" panose="020B0502020104020203" pitchFamily="34" charset="0"/>
              </a:rPr>
              <a:t> – CAS(</a:t>
            </a:r>
            <a:r>
              <a:rPr lang="en-CA" b="0" dirty="0"/>
              <a:t>6</a:t>
            </a:r>
            <a:r>
              <a:rPr lang="en-CA" b="0" dirty="0">
                <a:latin typeface="Gill Sans MT" panose="020B0502020104020203" pitchFamily="34" charset="0"/>
              </a:rPr>
              <a:t>e,5o) Active Space</a:t>
            </a:r>
            <a:endParaRPr lang="en-CA" dirty="0"/>
          </a:p>
        </p:txBody>
      </p:sp>
      <p:sp>
        <p:nvSpPr>
          <p:cNvPr id="5" name="Slide Number Placeholder 4">
            <a:extLst>
              <a:ext uri="{FF2B5EF4-FFF2-40B4-BE49-F238E27FC236}">
                <a16:creationId xmlns:a16="http://schemas.microsoft.com/office/drawing/2014/main" id="{E1ADB3D8-89E9-6978-53E6-4476C5F6C64D}"/>
              </a:ext>
            </a:extLst>
          </p:cNvPr>
          <p:cNvSpPr>
            <a:spLocks noGrp="1"/>
          </p:cNvSpPr>
          <p:nvPr>
            <p:ph type="sldNum" sz="quarter" idx="12"/>
          </p:nvPr>
        </p:nvSpPr>
        <p:spPr/>
        <p:txBody>
          <a:bodyPr/>
          <a:lstStyle/>
          <a:p>
            <a:r>
              <a:rPr lang="en-US" dirty="0"/>
              <a:t>PAGE  </a:t>
            </a:r>
            <a:fld id="{93005692-73BE-493E-93AB-ECD6027A7652}" type="slidenum">
              <a:rPr lang="en-US" smtClean="0"/>
              <a:pPr/>
              <a:t>50</a:t>
            </a:fld>
            <a:endParaRPr lang="en-US" dirty="0"/>
          </a:p>
        </p:txBody>
      </p:sp>
      <p:sp>
        <p:nvSpPr>
          <p:cNvPr id="92" name="Footer Placeholder 3">
            <a:extLst>
              <a:ext uri="{FF2B5EF4-FFF2-40B4-BE49-F238E27FC236}">
                <a16:creationId xmlns:a16="http://schemas.microsoft.com/office/drawing/2014/main" id="{6B7297EF-A5B0-E6D4-B79F-0B453289A400}"/>
              </a:ext>
            </a:extLst>
          </p:cNvPr>
          <p:cNvSpPr>
            <a:spLocks noGrp="1"/>
          </p:cNvSpPr>
          <p:nvPr>
            <p:ph type="ftr" sz="quarter" idx="11"/>
          </p:nvPr>
        </p:nvSpPr>
        <p:spPr>
          <a:xfrm>
            <a:off x="259882" y="6335309"/>
            <a:ext cx="5226517" cy="250337"/>
          </a:xfrm>
        </p:spPr>
        <p:txBody>
          <a:bodyPr/>
          <a:lstStyle/>
          <a:p>
            <a:r>
              <a:rPr lang="en-US" dirty="0"/>
              <a:t>Vibronic Models and VECC</a:t>
            </a:r>
          </a:p>
        </p:txBody>
      </p:sp>
      <p:sp>
        <p:nvSpPr>
          <p:cNvPr id="12" name="Rectangle 11">
            <a:extLst>
              <a:ext uri="{FF2B5EF4-FFF2-40B4-BE49-F238E27FC236}">
                <a16:creationId xmlns:a16="http://schemas.microsoft.com/office/drawing/2014/main" id="{B0B18138-3263-9C4C-DAB9-A63E46C6F10A}"/>
              </a:ext>
            </a:extLst>
          </p:cNvPr>
          <p:cNvSpPr/>
          <p:nvPr/>
        </p:nvSpPr>
        <p:spPr>
          <a:xfrm>
            <a:off x="6339656" y="1570682"/>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403FBA7C-5A80-A4BC-B2E3-AAF399D08B75}"/>
              </a:ext>
            </a:extLst>
          </p:cNvPr>
          <p:cNvSpPr/>
          <p:nvPr/>
        </p:nvSpPr>
        <p:spPr>
          <a:xfrm>
            <a:off x="6350308" y="1170405"/>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ight Brace 6">
            <a:extLst>
              <a:ext uri="{FF2B5EF4-FFF2-40B4-BE49-F238E27FC236}">
                <a16:creationId xmlns:a16="http://schemas.microsoft.com/office/drawing/2014/main" id="{DCC119DC-07FB-6B01-C419-BE68D9309BF8}"/>
              </a:ext>
            </a:extLst>
          </p:cNvPr>
          <p:cNvSpPr/>
          <p:nvPr/>
        </p:nvSpPr>
        <p:spPr>
          <a:xfrm>
            <a:off x="7995650" y="1109000"/>
            <a:ext cx="255361" cy="757873"/>
          </a:xfrm>
          <a:prstGeom prst="rightBrace">
            <a:avLst/>
          </a:prstGeom>
          <a:ln w="19050"/>
        </p:spPr>
        <p:style>
          <a:lnRef idx="1">
            <a:schemeClr val="accent3"/>
          </a:lnRef>
          <a:fillRef idx="0">
            <a:schemeClr val="accent3"/>
          </a:fillRef>
          <a:effectRef idx="0">
            <a:schemeClr val="accent3"/>
          </a:effectRef>
          <a:fontRef idx="minor">
            <a:schemeClr val="tx1"/>
          </a:fontRef>
        </p:style>
        <p:txBody>
          <a:bodyPr rtlCol="0" anchor="ctr"/>
          <a:lstStyle/>
          <a:p>
            <a:pPr algn="ctr"/>
            <a:endParaRPr lang="en-CA" dirty="0"/>
          </a:p>
        </p:txBody>
      </p:sp>
      <p:grpSp>
        <p:nvGrpSpPr>
          <p:cNvPr id="9" name="Group 8">
            <a:extLst>
              <a:ext uri="{FF2B5EF4-FFF2-40B4-BE49-F238E27FC236}">
                <a16:creationId xmlns:a16="http://schemas.microsoft.com/office/drawing/2014/main" id="{9BFBF769-C620-FF86-982D-14489A4807A5}"/>
              </a:ext>
            </a:extLst>
          </p:cNvPr>
          <p:cNvGrpSpPr/>
          <p:nvPr/>
        </p:nvGrpSpPr>
        <p:grpSpPr>
          <a:xfrm>
            <a:off x="6354389" y="5552866"/>
            <a:ext cx="501657" cy="566229"/>
            <a:chOff x="6015831" y="3597790"/>
            <a:chExt cx="501657" cy="566229"/>
          </a:xfrm>
        </p:grpSpPr>
        <p:sp>
          <p:nvSpPr>
            <p:cNvPr id="22" name="Arrow: Right 21">
              <a:extLst>
                <a:ext uri="{FF2B5EF4-FFF2-40B4-BE49-F238E27FC236}">
                  <a16:creationId xmlns:a16="http://schemas.microsoft.com/office/drawing/2014/main" id="{EAB78B9B-04E9-15E1-3283-38CC75A9D6CD}"/>
                </a:ext>
              </a:extLst>
            </p:cNvPr>
            <p:cNvSpPr/>
            <p:nvPr/>
          </p:nvSpPr>
          <p:spPr>
            <a:xfrm rot="5400000">
              <a:off x="6166243" y="3866371"/>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23" name="Arrow: Right 22">
              <a:extLst>
                <a:ext uri="{FF2B5EF4-FFF2-40B4-BE49-F238E27FC236}">
                  <a16:creationId xmlns:a16="http://schemas.microsoft.com/office/drawing/2014/main" id="{147BB863-677F-DE01-11BB-D2B66B52E612}"/>
                </a:ext>
              </a:extLst>
            </p:cNvPr>
            <p:cNvSpPr/>
            <p:nvPr/>
          </p:nvSpPr>
          <p:spPr>
            <a:xfrm rot="16200000">
              <a:off x="5955499" y="3738291"/>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24" name="Rectangle 23">
              <a:extLst>
                <a:ext uri="{FF2B5EF4-FFF2-40B4-BE49-F238E27FC236}">
                  <a16:creationId xmlns:a16="http://schemas.microsoft.com/office/drawing/2014/main" id="{933896D4-BEA6-CB98-44BA-021710281F70}"/>
                </a:ext>
              </a:extLst>
            </p:cNvPr>
            <p:cNvSpPr/>
            <p:nvPr/>
          </p:nvSpPr>
          <p:spPr>
            <a:xfrm>
              <a:off x="6015831" y="3816865"/>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4" name="Right Brace 13">
            <a:extLst>
              <a:ext uri="{FF2B5EF4-FFF2-40B4-BE49-F238E27FC236}">
                <a16:creationId xmlns:a16="http://schemas.microsoft.com/office/drawing/2014/main" id="{402CC2C0-1F03-FDEE-5294-F66F263FAF0B}"/>
              </a:ext>
            </a:extLst>
          </p:cNvPr>
          <p:cNvSpPr/>
          <p:nvPr/>
        </p:nvSpPr>
        <p:spPr>
          <a:xfrm>
            <a:off x="7984998" y="2042186"/>
            <a:ext cx="315564" cy="2887395"/>
          </a:xfrm>
          <a:prstGeom prst="rightBrace">
            <a:avLst>
              <a:gd name="adj1" fmla="val 8333"/>
              <a:gd name="adj2" fmla="val 48326"/>
            </a:avLst>
          </a:prstGeom>
          <a:ln w="19050"/>
        </p:spPr>
        <p:style>
          <a:lnRef idx="1">
            <a:schemeClr val="accent3"/>
          </a:lnRef>
          <a:fillRef idx="0">
            <a:schemeClr val="accent3"/>
          </a:fillRef>
          <a:effectRef idx="0">
            <a:schemeClr val="accent3"/>
          </a:effectRef>
          <a:fontRef idx="minor">
            <a:schemeClr val="tx1"/>
          </a:fontRef>
        </p:style>
        <p:txBody>
          <a:bodyPr rtlCol="0" anchor="ctr"/>
          <a:lstStyle/>
          <a:p>
            <a:pPr algn="ctr"/>
            <a:endParaRPr lang="en-CA"/>
          </a:p>
        </p:txBody>
      </p:sp>
      <p:sp>
        <p:nvSpPr>
          <p:cNvPr id="16" name="Frame 15">
            <a:extLst>
              <a:ext uri="{FF2B5EF4-FFF2-40B4-BE49-F238E27FC236}">
                <a16:creationId xmlns:a16="http://schemas.microsoft.com/office/drawing/2014/main" id="{35EA39C3-392A-48B2-5AA6-E950B77FF2AD}"/>
              </a:ext>
            </a:extLst>
          </p:cNvPr>
          <p:cNvSpPr/>
          <p:nvPr/>
        </p:nvSpPr>
        <p:spPr>
          <a:xfrm rot="5400000" flipV="1">
            <a:off x="4966920" y="-72366"/>
            <a:ext cx="895928" cy="4774408"/>
          </a:xfrm>
          <a:prstGeom prst="frame">
            <a:avLst>
              <a:gd name="adj1" fmla="val 1746"/>
            </a:avLst>
          </a:prstGeom>
          <a:solidFill>
            <a:srgbClr val="FF00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53" name="Group 52">
            <a:extLst>
              <a:ext uri="{FF2B5EF4-FFF2-40B4-BE49-F238E27FC236}">
                <a16:creationId xmlns:a16="http://schemas.microsoft.com/office/drawing/2014/main" id="{EF695A26-B0E9-3AAD-4183-60556AADB0D5}"/>
              </a:ext>
            </a:extLst>
          </p:cNvPr>
          <p:cNvGrpSpPr/>
          <p:nvPr/>
        </p:nvGrpSpPr>
        <p:grpSpPr>
          <a:xfrm>
            <a:off x="6353169" y="5008723"/>
            <a:ext cx="501657" cy="566229"/>
            <a:chOff x="6015831" y="3597790"/>
            <a:chExt cx="501657" cy="566229"/>
          </a:xfrm>
        </p:grpSpPr>
        <p:sp>
          <p:nvSpPr>
            <p:cNvPr id="54" name="Arrow: Right 53">
              <a:extLst>
                <a:ext uri="{FF2B5EF4-FFF2-40B4-BE49-F238E27FC236}">
                  <a16:creationId xmlns:a16="http://schemas.microsoft.com/office/drawing/2014/main" id="{58F2D927-A760-53E4-86D7-0C83A3D7F049}"/>
                </a:ext>
              </a:extLst>
            </p:cNvPr>
            <p:cNvSpPr/>
            <p:nvPr/>
          </p:nvSpPr>
          <p:spPr>
            <a:xfrm rot="5400000">
              <a:off x="6166243" y="3866371"/>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55" name="Arrow: Right 54">
              <a:extLst>
                <a:ext uri="{FF2B5EF4-FFF2-40B4-BE49-F238E27FC236}">
                  <a16:creationId xmlns:a16="http://schemas.microsoft.com/office/drawing/2014/main" id="{9FA81865-63FB-A6B5-1D62-14B9E4D328BE}"/>
                </a:ext>
              </a:extLst>
            </p:cNvPr>
            <p:cNvSpPr/>
            <p:nvPr/>
          </p:nvSpPr>
          <p:spPr>
            <a:xfrm rot="16200000">
              <a:off x="5955499" y="3738291"/>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56" name="Rectangle 55">
              <a:extLst>
                <a:ext uri="{FF2B5EF4-FFF2-40B4-BE49-F238E27FC236}">
                  <a16:creationId xmlns:a16="http://schemas.microsoft.com/office/drawing/2014/main" id="{BC3BAF33-8606-5B05-FB02-A1DF25DBCE76}"/>
                </a:ext>
              </a:extLst>
            </p:cNvPr>
            <p:cNvSpPr/>
            <p:nvPr/>
          </p:nvSpPr>
          <p:spPr>
            <a:xfrm>
              <a:off x="6015831" y="3816865"/>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82" name="Content Placeholder 2">
            <a:extLst>
              <a:ext uri="{FF2B5EF4-FFF2-40B4-BE49-F238E27FC236}">
                <a16:creationId xmlns:a16="http://schemas.microsoft.com/office/drawing/2014/main" id="{86CB9AB3-5EE3-92B5-1A7D-0AA4D00C9FFD}"/>
              </a:ext>
            </a:extLst>
          </p:cNvPr>
          <p:cNvSpPr txBox="1">
            <a:spLocks/>
          </p:cNvSpPr>
          <p:nvPr/>
        </p:nvSpPr>
        <p:spPr>
          <a:xfrm>
            <a:off x="8353944" y="3159882"/>
            <a:ext cx="2198309" cy="513266"/>
          </a:xfrm>
          <a:prstGeom prst="rect">
            <a:avLst/>
          </a:prstGeom>
        </p:spPr>
        <p:txBody>
          <a:bodyPr vert="horz" lIns="91440" tIns="45720" rIns="91440" bIns="45720" rtlCol="0">
            <a:normAutofit/>
          </a:bodyPr>
          <a:lst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dirty="0"/>
              <a:t>Active Space</a:t>
            </a:r>
          </a:p>
        </p:txBody>
      </p:sp>
      <p:sp>
        <p:nvSpPr>
          <p:cNvPr id="83" name="Content Placeholder 2">
            <a:extLst>
              <a:ext uri="{FF2B5EF4-FFF2-40B4-BE49-F238E27FC236}">
                <a16:creationId xmlns:a16="http://schemas.microsoft.com/office/drawing/2014/main" id="{AF10ECB3-2438-C5C7-4A22-B5A69210710C}"/>
              </a:ext>
            </a:extLst>
          </p:cNvPr>
          <p:cNvSpPr txBox="1">
            <a:spLocks/>
          </p:cNvSpPr>
          <p:nvPr/>
        </p:nvSpPr>
        <p:spPr>
          <a:xfrm>
            <a:off x="8311214" y="1248201"/>
            <a:ext cx="2198309" cy="513266"/>
          </a:xfrm>
          <a:prstGeom prst="rect">
            <a:avLst/>
          </a:prstGeom>
        </p:spPr>
        <p:txBody>
          <a:bodyPr vert="horz" lIns="91440" tIns="45720" rIns="91440" bIns="45720" rtlCol="0">
            <a:normAutofit fontScale="92500"/>
          </a:bodyPr>
          <a:lst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dirty="0"/>
              <a:t>Virtual Orbitals</a:t>
            </a:r>
          </a:p>
        </p:txBody>
      </p:sp>
      <p:sp>
        <p:nvSpPr>
          <p:cNvPr id="85" name="Right Brace 84">
            <a:extLst>
              <a:ext uri="{FF2B5EF4-FFF2-40B4-BE49-F238E27FC236}">
                <a16:creationId xmlns:a16="http://schemas.microsoft.com/office/drawing/2014/main" id="{A98ADBA6-A44B-2E2F-8959-702087169867}"/>
              </a:ext>
            </a:extLst>
          </p:cNvPr>
          <p:cNvSpPr/>
          <p:nvPr/>
        </p:nvSpPr>
        <p:spPr>
          <a:xfrm>
            <a:off x="8038380" y="5196437"/>
            <a:ext cx="255361" cy="757873"/>
          </a:xfrm>
          <a:prstGeom prst="rightBrace">
            <a:avLst/>
          </a:prstGeom>
          <a:ln w="19050"/>
        </p:spPr>
        <p:style>
          <a:lnRef idx="1">
            <a:schemeClr val="accent3"/>
          </a:lnRef>
          <a:fillRef idx="0">
            <a:schemeClr val="accent3"/>
          </a:fillRef>
          <a:effectRef idx="0">
            <a:schemeClr val="accent3"/>
          </a:effectRef>
          <a:fontRef idx="minor">
            <a:schemeClr val="tx1"/>
          </a:fontRef>
        </p:style>
        <p:txBody>
          <a:bodyPr rtlCol="0" anchor="ctr"/>
          <a:lstStyle/>
          <a:p>
            <a:pPr algn="ctr"/>
            <a:endParaRPr lang="en-CA" dirty="0"/>
          </a:p>
        </p:txBody>
      </p:sp>
      <p:sp>
        <p:nvSpPr>
          <p:cNvPr id="86" name="Content Placeholder 2">
            <a:extLst>
              <a:ext uri="{FF2B5EF4-FFF2-40B4-BE49-F238E27FC236}">
                <a16:creationId xmlns:a16="http://schemas.microsoft.com/office/drawing/2014/main" id="{D15032B2-5686-3E03-128A-D3B5D473520F}"/>
              </a:ext>
            </a:extLst>
          </p:cNvPr>
          <p:cNvSpPr txBox="1">
            <a:spLocks/>
          </p:cNvSpPr>
          <p:nvPr/>
        </p:nvSpPr>
        <p:spPr>
          <a:xfrm>
            <a:off x="8353944" y="5335638"/>
            <a:ext cx="2198309" cy="513266"/>
          </a:xfrm>
          <a:prstGeom prst="rect">
            <a:avLst/>
          </a:prstGeom>
        </p:spPr>
        <p:txBody>
          <a:bodyPr vert="horz" lIns="91440" tIns="45720" rIns="91440" bIns="45720" rtlCol="0">
            <a:normAutofit fontScale="92500"/>
          </a:bodyPr>
          <a:lst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dirty="0"/>
              <a:t>Frozen Orbitals</a:t>
            </a:r>
          </a:p>
        </p:txBody>
      </p:sp>
      <p:sp>
        <p:nvSpPr>
          <p:cNvPr id="50" name="Arrow: Right 49">
            <a:extLst>
              <a:ext uri="{FF2B5EF4-FFF2-40B4-BE49-F238E27FC236}">
                <a16:creationId xmlns:a16="http://schemas.microsoft.com/office/drawing/2014/main" id="{04953521-BE05-B1EB-F8F3-B65D7F760B48}"/>
              </a:ext>
            </a:extLst>
          </p:cNvPr>
          <p:cNvSpPr/>
          <p:nvPr/>
        </p:nvSpPr>
        <p:spPr>
          <a:xfrm rot="16200000">
            <a:off x="5758393" y="2259881"/>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57" name="Rectangle 56">
            <a:extLst>
              <a:ext uri="{FF2B5EF4-FFF2-40B4-BE49-F238E27FC236}">
                <a16:creationId xmlns:a16="http://schemas.microsoft.com/office/drawing/2014/main" id="{FA11D508-A347-DC98-852B-384C84395F57}"/>
              </a:ext>
            </a:extLst>
          </p:cNvPr>
          <p:cNvSpPr/>
          <p:nvPr/>
        </p:nvSpPr>
        <p:spPr>
          <a:xfrm>
            <a:off x="5843974" y="2338455"/>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Arrow: Right 39">
            <a:extLst>
              <a:ext uri="{FF2B5EF4-FFF2-40B4-BE49-F238E27FC236}">
                <a16:creationId xmlns:a16="http://schemas.microsoft.com/office/drawing/2014/main" id="{7AEC0FE6-2F57-FE0C-54FB-9E93676BBB57}"/>
              </a:ext>
            </a:extLst>
          </p:cNvPr>
          <p:cNvSpPr/>
          <p:nvPr/>
        </p:nvSpPr>
        <p:spPr>
          <a:xfrm rot="16200000">
            <a:off x="6655529" y="2254114"/>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38" name="Rectangle 37">
            <a:extLst>
              <a:ext uri="{FF2B5EF4-FFF2-40B4-BE49-F238E27FC236}">
                <a16:creationId xmlns:a16="http://schemas.microsoft.com/office/drawing/2014/main" id="{51692664-27BB-7E2E-0ECB-D046309C5026}"/>
              </a:ext>
            </a:extLst>
          </p:cNvPr>
          <p:cNvSpPr/>
          <p:nvPr/>
        </p:nvSpPr>
        <p:spPr>
          <a:xfrm>
            <a:off x="6716827" y="2332688"/>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Content Placeholder 2">
            <a:extLst>
              <a:ext uri="{FF2B5EF4-FFF2-40B4-BE49-F238E27FC236}">
                <a16:creationId xmlns:a16="http://schemas.microsoft.com/office/drawing/2014/main" id="{231810A7-4E1B-4D46-D955-109C71E58CAC}"/>
              </a:ext>
            </a:extLst>
          </p:cNvPr>
          <p:cNvSpPr txBox="1">
            <a:spLocks/>
          </p:cNvSpPr>
          <p:nvPr/>
        </p:nvSpPr>
        <p:spPr>
          <a:xfrm>
            <a:off x="359078" y="1916251"/>
            <a:ext cx="2925794" cy="438149"/>
          </a:xfrm>
          <a:prstGeom prst="rect">
            <a:avLst/>
          </a:prstGeom>
        </p:spPr>
        <p:txBody>
          <a:bodyPr vert="horz" lIns="91440" tIns="45720" rIns="91440" bIns="45720" rtlCol="0">
            <a:normAutofit lnSpcReduction="10000"/>
          </a:bodyPr>
          <a:lst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dirty="0"/>
              <a:t>Rh: [Kr] 4d</a:t>
            </a:r>
            <a:r>
              <a:rPr lang="en-CA" baseline="30000" dirty="0"/>
              <a:t>8</a:t>
            </a:r>
            <a:r>
              <a:rPr lang="en-CA" dirty="0"/>
              <a:t> 5s</a:t>
            </a:r>
            <a:r>
              <a:rPr lang="en-CA" baseline="30000" dirty="0"/>
              <a:t>1</a:t>
            </a:r>
            <a:r>
              <a:rPr lang="en-CA" dirty="0"/>
              <a:t> </a:t>
            </a:r>
            <a:endParaRPr lang="en-CA" baseline="-25000" dirty="0"/>
          </a:p>
        </p:txBody>
      </p:sp>
      <p:grpSp>
        <p:nvGrpSpPr>
          <p:cNvPr id="42" name="Group 41">
            <a:extLst>
              <a:ext uri="{FF2B5EF4-FFF2-40B4-BE49-F238E27FC236}">
                <a16:creationId xmlns:a16="http://schemas.microsoft.com/office/drawing/2014/main" id="{07DFA96D-6B5F-C608-6B14-5A582C65C977}"/>
              </a:ext>
            </a:extLst>
          </p:cNvPr>
          <p:cNvGrpSpPr/>
          <p:nvPr/>
        </p:nvGrpSpPr>
        <p:grpSpPr>
          <a:xfrm>
            <a:off x="4128363" y="2129063"/>
            <a:ext cx="501657" cy="438149"/>
            <a:chOff x="6001051" y="3717231"/>
            <a:chExt cx="501657" cy="438149"/>
          </a:xfrm>
        </p:grpSpPr>
        <p:sp>
          <p:nvSpPr>
            <p:cNvPr id="10" name="Arrow: Right 9">
              <a:extLst>
                <a:ext uri="{FF2B5EF4-FFF2-40B4-BE49-F238E27FC236}">
                  <a16:creationId xmlns:a16="http://schemas.microsoft.com/office/drawing/2014/main" id="{120DAC0A-88C4-DEFB-F980-5DE5E8A05747}"/>
                </a:ext>
              </a:extLst>
            </p:cNvPr>
            <p:cNvSpPr/>
            <p:nvPr/>
          </p:nvSpPr>
          <p:spPr>
            <a:xfrm rot="16200000">
              <a:off x="5940719" y="3857732"/>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5" name="Rectangle 14">
              <a:extLst>
                <a:ext uri="{FF2B5EF4-FFF2-40B4-BE49-F238E27FC236}">
                  <a16:creationId xmlns:a16="http://schemas.microsoft.com/office/drawing/2014/main" id="{3C3FD644-A93E-E175-241F-3A5ABD8B98B6}"/>
                </a:ext>
              </a:extLst>
            </p:cNvPr>
            <p:cNvSpPr/>
            <p:nvPr/>
          </p:nvSpPr>
          <p:spPr>
            <a:xfrm>
              <a:off x="6001051" y="3936306"/>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43" name="Group 42">
            <a:extLst>
              <a:ext uri="{FF2B5EF4-FFF2-40B4-BE49-F238E27FC236}">
                <a16:creationId xmlns:a16="http://schemas.microsoft.com/office/drawing/2014/main" id="{DAE7BCB1-B3B7-6336-D634-F8988AA3B61F}"/>
              </a:ext>
            </a:extLst>
          </p:cNvPr>
          <p:cNvGrpSpPr/>
          <p:nvPr/>
        </p:nvGrpSpPr>
        <p:grpSpPr>
          <a:xfrm>
            <a:off x="4966736" y="2125785"/>
            <a:ext cx="501657" cy="438149"/>
            <a:chOff x="6001051" y="3717231"/>
            <a:chExt cx="501657" cy="438149"/>
          </a:xfrm>
        </p:grpSpPr>
        <p:sp>
          <p:nvSpPr>
            <p:cNvPr id="45" name="Arrow: Right 44">
              <a:extLst>
                <a:ext uri="{FF2B5EF4-FFF2-40B4-BE49-F238E27FC236}">
                  <a16:creationId xmlns:a16="http://schemas.microsoft.com/office/drawing/2014/main" id="{A821AF29-6032-586B-ACC8-8AEEF44FC6F3}"/>
                </a:ext>
              </a:extLst>
            </p:cNvPr>
            <p:cNvSpPr/>
            <p:nvPr/>
          </p:nvSpPr>
          <p:spPr>
            <a:xfrm rot="16200000">
              <a:off x="5940719" y="3857732"/>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47" name="Rectangle 46">
              <a:extLst>
                <a:ext uri="{FF2B5EF4-FFF2-40B4-BE49-F238E27FC236}">
                  <a16:creationId xmlns:a16="http://schemas.microsoft.com/office/drawing/2014/main" id="{E9B16A6B-5812-2B04-53AD-5BA56644213E}"/>
                </a:ext>
              </a:extLst>
            </p:cNvPr>
            <p:cNvSpPr/>
            <p:nvPr/>
          </p:nvSpPr>
          <p:spPr>
            <a:xfrm>
              <a:off x="6001051" y="3936306"/>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62" name="Group 61">
            <a:extLst>
              <a:ext uri="{FF2B5EF4-FFF2-40B4-BE49-F238E27FC236}">
                <a16:creationId xmlns:a16="http://schemas.microsoft.com/office/drawing/2014/main" id="{4143E482-7075-21C6-2070-296009F7A05E}"/>
              </a:ext>
            </a:extLst>
          </p:cNvPr>
          <p:cNvGrpSpPr/>
          <p:nvPr/>
        </p:nvGrpSpPr>
        <p:grpSpPr>
          <a:xfrm>
            <a:off x="3292356" y="2135325"/>
            <a:ext cx="501657" cy="566229"/>
            <a:chOff x="6001051" y="3717231"/>
            <a:chExt cx="501657" cy="566229"/>
          </a:xfrm>
        </p:grpSpPr>
        <p:sp>
          <p:nvSpPr>
            <p:cNvPr id="63" name="Arrow: Right 62">
              <a:extLst>
                <a:ext uri="{FF2B5EF4-FFF2-40B4-BE49-F238E27FC236}">
                  <a16:creationId xmlns:a16="http://schemas.microsoft.com/office/drawing/2014/main" id="{9F86C22B-CF0E-E59B-0816-2BF2CF1186F8}"/>
                </a:ext>
              </a:extLst>
            </p:cNvPr>
            <p:cNvSpPr/>
            <p:nvPr/>
          </p:nvSpPr>
          <p:spPr>
            <a:xfrm rot="5400000">
              <a:off x="6151463" y="3985812"/>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64" name="Arrow: Right 63">
              <a:extLst>
                <a:ext uri="{FF2B5EF4-FFF2-40B4-BE49-F238E27FC236}">
                  <a16:creationId xmlns:a16="http://schemas.microsoft.com/office/drawing/2014/main" id="{EACBD3DB-0110-76A1-1C90-B4A314912D72}"/>
                </a:ext>
              </a:extLst>
            </p:cNvPr>
            <p:cNvSpPr/>
            <p:nvPr/>
          </p:nvSpPr>
          <p:spPr>
            <a:xfrm rot="16200000">
              <a:off x="5940719" y="3857732"/>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65" name="Rectangle 64">
              <a:extLst>
                <a:ext uri="{FF2B5EF4-FFF2-40B4-BE49-F238E27FC236}">
                  <a16:creationId xmlns:a16="http://schemas.microsoft.com/office/drawing/2014/main" id="{AC9D350A-FECF-E497-0B8C-3F165E8B4D91}"/>
                </a:ext>
              </a:extLst>
            </p:cNvPr>
            <p:cNvSpPr/>
            <p:nvPr/>
          </p:nvSpPr>
          <p:spPr>
            <a:xfrm>
              <a:off x="6001051" y="3936306"/>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72" name="Group 71">
            <a:extLst>
              <a:ext uri="{FF2B5EF4-FFF2-40B4-BE49-F238E27FC236}">
                <a16:creationId xmlns:a16="http://schemas.microsoft.com/office/drawing/2014/main" id="{2AD6890C-3341-BF2F-9F3C-4AC92E05E22C}"/>
              </a:ext>
            </a:extLst>
          </p:cNvPr>
          <p:cNvGrpSpPr/>
          <p:nvPr/>
        </p:nvGrpSpPr>
        <p:grpSpPr>
          <a:xfrm>
            <a:off x="3292356" y="2819798"/>
            <a:ext cx="501657" cy="566229"/>
            <a:chOff x="6001051" y="3717231"/>
            <a:chExt cx="501657" cy="566229"/>
          </a:xfrm>
        </p:grpSpPr>
        <p:sp>
          <p:nvSpPr>
            <p:cNvPr id="73" name="Arrow: Right 72">
              <a:extLst>
                <a:ext uri="{FF2B5EF4-FFF2-40B4-BE49-F238E27FC236}">
                  <a16:creationId xmlns:a16="http://schemas.microsoft.com/office/drawing/2014/main" id="{6FBF6FAB-0ACF-5005-B488-AED65EDB8404}"/>
                </a:ext>
              </a:extLst>
            </p:cNvPr>
            <p:cNvSpPr/>
            <p:nvPr/>
          </p:nvSpPr>
          <p:spPr>
            <a:xfrm rot="5400000">
              <a:off x="6151463" y="3985812"/>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74" name="Arrow: Right 73">
              <a:extLst>
                <a:ext uri="{FF2B5EF4-FFF2-40B4-BE49-F238E27FC236}">
                  <a16:creationId xmlns:a16="http://schemas.microsoft.com/office/drawing/2014/main" id="{2BB5831D-EF5A-1801-E02E-CAEFB592F437}"/>
                </a:ext>
              </a:extLst>
            </p:cNvPr>
            <p:cNvSpPr/>
            <p:nvPr/>
          </p:nvSpPr>
          <p:spPr>
            <a:xfrm rot="16200000">
              <a:off x="5940719" y="3857732"/>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75" name="Rectangle 74">
              <a:extLst>
                <a:ext uri="{FF2B5EF4-FFF2-40B4-BE49-F238E27FC236}">
                  <a16:creationId xmlns:a16="http://schemas.microsoft.com/office/drawing/2014/main" id="{8CD30743-C48D-89C8-D6D9-1400EFD0B531}"/>
                </a:ext>
              </a:extLst>
            </p:cNvPr>
            <p:cNvSpPr/>
            <p:nvPr/>
          </p:nvSpPr>
          <p:spPr>
            <a:xfrm>
              <a:off x="6001051" y="3936306"/>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76" name="Group 75">
            <a:extLst>
              <a:ext uri="{FF2B5EF4-FFF2-40B4-BE49-F238E27FC236}">
                <a16:creationId xmlns:a16="http://schemas.microsoft.com/office/drawing/2014/main" id="{AF334058-4505-C23B-BCBB-FAD3956EF8EE}"/>
              </a:ext>
            </a:extLst>
          </p:cNvPr>
          <p:cNvGrpSpPr/>
          <p:nvPr/>
        </p:nvGrpSpPr>
        <p:grpSpPr>
          <a:xfrm>
            <a:off x="4128363" y="2819798"/>
            <a:ext cx="501657" cy="566229"/>
            <a:chOff x="6001051" y="3717231"/>
            <a:chExt cx="501657" cy="566229"/>
          </a:xfrm>
        </p:grpSpPr>
        <p:sp>
          <p:nvSpPr>
            <p:cNvPr id="77" name="Arrow: Right 76">
              <a:extLst>
                <a:ext uri="{FF2B5EF4-FFF2-40B4-BE49-F238E27FC236}">
                  <a16:creationId xmlns:a16="http://schemas.microsoft.com/office/drawing/2014/main" id="{B048E057-5F2C-BFA3-4A9C-4FECA7FA7297}"/>
                </a:ext>
              </a:extLst>
            </p:cNvPr>
            <p:cNvSpPr/>
            <p:nvPr/>
          </p:nvSpPr>
          <p:spPr>
            <a:xfrm rot="5400000">
              <a:off x="6151463" y="3985812"/>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78" name="Arrow: Right 77">
              <a:extLst>
                <a:ext uri="{FF2B5EF4-FFF2-40B4-BE49-F238E27FC236}">
                  <a16:creationId xmlns:a16="http://schemas.microsoft.com/office/drawing/2014/main" id="{45A7EE43-A7A5-BED2-968A-0CD859BB7C24}"/>
                </a:ext>
              </a:extLst>
            </p:cNvPr>
            <p:cNvSpPr/>
            <p:nvPr/>
          </p:nvSpPr>
          <p:spPr>
            <a:xfrm rot="16200000">
              <a:off x="5940719" y="3857732"/>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79" name="Rectangle 78">
              <a:extLst>
                <a:ext uri="{FF2B5EF4-FFF2-40B4-BE49-F238E27FC236}">
                  <a16:creationId xmlns:a16="http://schemas.microsoft.com/office/drawing/2014/main" id="{6C121D9A-3D2C-AFE6-1234-57675A854600}"/>
                </a:ext>
              </a:extLst>
            </p:cNvPr>
            <p:cNvSpPr/>
            <p:nvPr/>
          </p:nvSpPr>
          <p:spPr>
            <a:xfrm>
              <a:off x="6001051" y="3936306"/>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81" name="Group 80">
            <a:extLst>
              <a:ext uri="{FF2B5EF4-FFF2-40B4-BE49-F238E27FC236}">
                <a16:creationId xmlns:a16="http://schemas.microsoft.com/office/drawing/2014/main" id="{E3D3FBD4-6DFA-D795-6D02-8D9FEB61F10F}"/>
              </a:ext>
            </a:extLst>
          </p:cNvPr>
          <p:cNvGrpSpPr/>
          <p:nvPr/>
        </p:nvGrpSpPr>
        <p:grpSpPr>
          <a:xfrm>
            <a:off x="4966736" y="2819798"/>
            <a:ext cx="501657" cy="566229"/>
            <a:chOff x="6001051" y="3717231"/>
            <a:chExt cx="501657" cy="566229"/>
          </a:xfrm>
        </p:grpSpPr>
        <p:sp>
          <p:nvSpPr>
            <p:cNvPr id="84" name="Arrow: Right 83">
              <a:extLst>
                <a:ext uri="{FF2B5EF4-FFF2-40B4-BE49-F238E27FC236}">
                  <a16:creationId xmlns:a16="http://schemas.microsoft.com/office/drawing/2014/main" id="{47A6D4D0-5A4E-FE5A-2BA2-0E9B6F994389}"/>
                </a:ext>
              </a:extLst>
            </p:cNvPr>
            <p:cNvSpPr/>
            <p:nvPr/>
          </p:nvSpPr>
          <p:spPr>
            <a:xfrm rot="5400000">
              <a:off x="6151463" y="3985812"/>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87" name="Arrow: Right 86">
              <a:extLst>
                <a:ext uri="{FF2B5EF4-FFF2-40B4-BE49-F238E27FC236}">
                  <a16:creationId xmlns:a16="http://schemas.microsoft.com/office/drawing/2014/main" id="{E257E8ED-3289-4269-C2F5-006597CD42F5}"/>
                </a:ext>
              </a:extLst>
            </p:cNvPr>
            <p:cNvSpPr/>
            <p:nvPr/>
          </p:nvSpPr>
          <p:spPr>
            <a:xfrm rot="16200000">
              <a:off x="5940719" y="3857732"/>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91" name="Rectangle 90">
              <a:extLst>
                <a:ext uri="{FF2B5EF4-FFF2-40B4-BE49-F238E27FC236}">
                  <a16:creationId xmlns:a16="http://schemas.microsoft.com/office/drawing/2014/main" id="{02A84F03-A2D5-0E54-A573-7576AB0E73B6}"/>
                </a:ext>
              </a:extLst>
            </p:cNvPr>
            <p:cNvSpPr/>
            <p:nvPr/>
          </p:nvSpPr>
          <p:spPr>
            <a:xfrm>
              <a:off x="6001051" y="3936306"/>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93" name="Group 92">
            <a:extLst>
              <a:ext uri="{FF2B5EF4-FFF2-40B4-BE49-F238E27FC236}">
                <a16:creationId xmlns:a16="http://schemas.microsoft.com/office/drawing/2014/main" id="{35E19E90-C88B-6F9F-0B34-356A184C04B6}"/>
              </a:ext>
            </a:extLst>
          </p:cNvPr>
          <p:cNvGrpSpPr/>
          <p:nvPr/>
        </p:nvGrpSpPr>
        <p:grpSpPr>
          <a:xfrm>
            <a:off x="5843974" y="2819798"/>
            <a:ext cx="501657" cy="566229"/>
            <a:chOff x="6001051" y="3717231"/>
            <a:chExt cx="501657" cy="566229"/>
          </a:xfrm>
        </p:grpSpPr>
        <p:sp>
          <p:nvSpPr>
            <p:cNvPr id="95" name="Arrow: Right 94">
              <a:extLst>
                <a:ext uri="{FF2B5EF4-FFF2-40B4-BE49-F238E27FC236}">
                  <a16:creationId xmlns:a16="http://schemas.microsoft.com/office/drawing/2014/main" id="{58406C01-2CD2-6ECB-204E-594B0526E33A}"/>
                </a:ext>
              </a:extLst>
            </p:cNvPr>
            <p:cNvSpPr/>
            <p:nvPr/>
          </p:nvSpPr>
          <p:spPr>
            <a:xfrm rot="5400000">
              <a:off x="6151463" y="3985812"/>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96" name="Arrow: Right 95">
              <a:extLst>
                <a:ext uri="{FF2B5EF4-FFF2-40B4-BE49-F238E27FC236}">
                  <a16:creationId xmlns:a16="http://schemas.microsoft.com/office/drawing/2014/main" id="{6E581362-B9B1-27F6-61D5-DA88B720474D}"/>
                </a:ext>
              </a:extLst>
            </p:cNvPr>
            <p:cNvSpPr/>
            <p:nvPr/>
          </p:nvSpPr>
          <p:spPr>
            <a:xfrm rot="16200000">
              <a:off x="5940719" y="3857732"/>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97" name="Rectangle 96">
              <a:extLst>
                <a:ext uri="{FF2B5EF4-FFF2-40B4-BE49-F238E27FC236}">
                  <a16:creationId xmlns:a16="http://schemas.microsoft.com/office/drawing/2014/main" id="{FC6233DA-4D4D-C2FC-1EEB-4BB79FBD4150}"/>
                </a:ext>
              </a:extLst>
            </p:cNvPr>
            <p:cNvSpPr/>
            <p:nvPr/>
          </p:nvSpPr>
          <p:spPr>
            <a:xfrm>
              <a:off x="6001051" y="3936306"/>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98" name="Group 97">
            <a:extLst>
              <a:ext uri="{FF2B5EF4-FFF2-40B4-BE49-F238E27FC236}">
                <a16:creationId xmlns:a16="http://schemas.microsoft.com/office/drawing/2014/main" id="{79B35AB2-7E91-7F05-8B56-C0F326886734}"/>
              </a:ext>
            </a:extLst>
          </p:cNvPr>
          <p:cNvGrpSpPr/>
          <p:nvPr/>
        </p:nvGrpSpPr>
        <p:grpSpPr>
          <a:xfrm>
            <a:off x="6716827" y="2819517"/>
            <a:ext cx="501657" cy="566229"/>
            <a:chOff x="6001051" y="3717231"/>
            <a:chExt cx="501657" cy="566229"/>
          </a:xfrm>
        </p:grpSpPr>
        <p:sp>
          <p:nvSpPr>
            <p:cNvPr id="99" name="Arrow: Right 98">
              <a:extLst>
                <a:ext uri="{FF2B5EF4-FFF2-40B4-BE49-F238E27FC236}">
                  <a16:creationId xmlns:a16="http://schemas.microsoft.com/office/drawing/2014/main" id="{12518280-3A0A-5E44-D28A-A9F81BF8D84D}"/>
                </a:ext>
              </a:extLst>
            </p:cNvPr>
            <p:cNvSpPr/>
            <p:nvPr/>
          </p:nvSpPr>
          <p:spPr>
            <a:xfrm rot="5400000">
              <a:off x="6151463" y="3985812"/>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00" name="Arrow: Right 99">
              <a:extLst>
                <a:ext uri="{FF2B5EF4-FFF2-40B4-BE49-F238E27FC236}">
                  <a16:creationId xmlns:a16="http://schemas.microsoft.com/office/drawing/2014/main" id="{B6EE84ED-8CB2-B7A8-3BE4-E0A308E72D14}"/>
                </a:ext>
              </a:extLst>
            </p:cNvPr>
            <p:cNvSpPr/>
            <p:nvPr/>
          </p:nvSpPr>
          <p:spPr>
            <a:xfrm rot="16200000">
              <a:off x="5940719" y="3857732"/>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01" name="Rectangle 100">
              <a:extLst>
                <a:ext uri="{FF2B5EF4-FFF2-40B4-BE49-F238E27FC236}">
                  <a16:creationId xmlns:a16="http://schemas.microsoft.com/office/drawing/2014/main" id="{89B7B60B-577A-32A7-A282-A4895F69B53E}"/>
                </a:ext>
              </a:extLst>
            </p:cNvPr>
            <p:cNvSpPr/>
            <p:nvPr/>
          </p:nvSpPr>
          <p:spPr>
            <a:xfrm>
              <a:off x="6001051" y="3936306"/>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02" name="Group 101">
            <a:extLst>
              <a:ext uri="{FF2B5EF4-FFF2-40B4-BE49-F238E27FC236}">
                <a16:creationId xmlns:a16="http://schemas.microsoft.com/office/drawing/2014/main" id="{6C6B3EF5-67DA-A0CB-947E-89A592C9299D}"/>
              </a:ext>
            </a:extLst>
          </p:cNvPr>
          <p:cNvGrpSpPr/>
          <p:nvPr/>
        </p:nvGrpSpPr>
        <p:grpSpPr>
          <a:xfrm>
            <a:off x="3292356" y="3582128"/>
            <a:ext cx="501657" cy="566229"/>
            <a:chOff x="6001051" y="3717231"/>
            <a:chExt cx="501657" cy="566229"/>
          </a:xfrm>
        </p:grpSpPr>
        <p:sp>
          <p:nvSpPr>
            <p:cNvPr id="103" name="Arrow: Right 102">
              <a:extLst>
                <a:ext uri="{FF2B5EF4-FFF2-40B4-BE49-F238E27FC236}">
                  <a16:creationId xmlns:a16="http://schemas.microsoft.com/office/drawing/2014/main" id="{BA277B5B-91F8-75C6-E069-6143890115C1}"/>
                </a:ext>
              </a:extLst>
            </p:cNvPr>
            <p:cNvSpPr/>
            <p:nvPr/>
          </p:nvSpPr>
          <p:spPr>
            <a:xfrm rot="5400000">
              <a:off x="6151463" y="3985812"/>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04" name="Arrow: Right 103">
              <a:extLst>
                <a:ext uri="{FF2B5EF4-FFF2-40B4-BE49-F238E27FC236}">
                  <a16:creationId xmlns:a16="http://schemas.microsoft.com/office/drawing/2014/main" id="{1E983503-9374-DD3A-A374-604C976A776E}"/>
                </a:ext>
              </a:extLst>
            </p:cNvPr>
            <p:cNvSpPr/>
            <p:nvPr/>
          </p:nvSpPr>
          <p:spPr>
            <a:xfrm rot="16200000">
              <a:off x="5940719" y="3857732"/>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05" name="Rectangle 104">
              <a:extLst>
                <a:ext uri="{FF2B5EF4-FFF2-40B4-BE49-F238E27FC236}">
                  <a16:creationId xmlns:a16="http://schemas.microsoft.com/office/drawing/2014/main" id="{3612B262-9F76-781E-06D3-CB0EBE0D881F}"/>
                </a:ext>
              </a:extLst>
            </p:cNvPr>
            <p:cNvSpPr/>
            <p:nvPr/>
          </p:nvSpPr>
          <p:spPr>
            <a:xfrm>
              <a:off x="6001051" y="3936306"/>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06" name="Group 105">
            <a:extLst>
              <a:ext uri="{FF2B5EF4-FFF2-40B4-BE49-F238E27FC236}">
                <a16:creationId xmlns:a16="http://schemas.microsoft.com/office/drawing/2014/main" id="{D46FF7D1-0AB2-6FC0-A179-96186132D996}"/>
              </a:ext>
            </a:extLst>
          </p:cNvPr>
          <p:cNvGrpSpPr/>
          <p:nvPr/>
        </p:nvGrpSpPr>
        <p:grpSpPr>
          <a:xfrm>
            <a:off x="4128363" y="3582128"/>
            <a:ext cx="501657" cy="566229"/>
            <a:chOff x="6001051" y="3717231"/>
            <a:chExt cx="501657" cy="566229"/>
          </a:xfrm>
        </p:grpSpPr>
        <p:sp>
          <p:nvSpPr>
            <p:cNvPr id="107" name="Arrow: Right 106">
              <a:extLst>
                <a:ext uri="{FF2B5EF4-FFF2-40B4-BE49-F238E27FC236}">
                  <a16:creationId xmlns:a16="http://schemas.microsoft.com/office/drawing/2014/main" id="{F49B3D75-0178-0B79-AB0C-7D283B68B309}"/>
                </a:ext>
              </a:extLst>
            </p:cNvPr>
            <p:cNvSpPr/>
            <p:nvPr/>
          </p:nvSpPr>
          <p:spPr>
            <a:xfrm rot="5400000">
              <a:off x="6151463" y="3985812"/>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08" name="Arrow: Right 107">
              <a:extLst>
                <a:ext uri="{FF2B5EF4-FFF2-40B4-BE49-F238E27FC236}">
                  <a16:creationId xmlns:a16="http://schemas.microsoft.com/office/drawing/2014/main" id="{61974B6E-27F4-7DE2-B981-D844E35189D7}"/>
                </a:ext>
              </a:extLst>
            </p:cNvPr>
            <p:cNvSpPr/>
            <p:nvPr/>
          </p:nvSpPr>
          <p:spPr>
            <a:xfrm rot="16200000">
              <a:off x="5940719" y="3857732"/>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09" name="Rectangle 108">
              <a:extLst>
                <a:ext uri="{FF2B5EF4-FFF2-40B4-BE49-F238E27FC236}">
                  <a16:creationId xmlns:a16="http://schemas.microsoft.com/office/drawing/2014/main" id="{8C118739-B312-792F-1764-538E7E3981AE}"/>
                </a:ext>
              </a:extLst>
            </p:cNvPr>
            <p:cNvSpPr/>
            <p:nvPr/>
          </p:nvSpPr>
          <p:spPr>
            <a:xfrm>
              <a:off x="6001051" y="3936306"/>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10" name="Group 109">
            <a:extLst>
              <a:ext uri="{FF2B5EF4-FFF2-40B4-BE49-F238E27FC236}">
                <a16:creationId xmlns:a16="http://schemas.microsoft.com/office/drawing/2014/main" id="{2C1FC950-F612-1E0F-6012-B48F2ECEBD3A}"/>
              </a:ext>
            </a:extLst>
          </p:cNvPr>
          <p:cNvGrpSpPr/>
          <p:nvPr/>
        </p:nvGrpSpPr>
        <p:grpSpPr>
          <a:xfrm>
            <a:off x="4966736" y="3582128"/>
            <a:ext cx="501657" cy="566229"/>
            <a:chOff x="6001051" y="3717231"/>
            <a:chExt cx="501657" cy="566229"/>
          </a:xfrm>
        </p:grpSpPr>
        <p:sp>
          <p:nvSpPr>
            <p:cNvPr id="111" name="Arrow: Right 110">
              <a:extLst>
                <a:ext uri="{FF2B5EF4-FFF2-40B4-BE49-F238E27FC236}">
                  <a16:creationId xmlns:a16="http://schemas.microsoft.com/office/drawing/2014/main" id="{537E614D-BA50-DF83-0092-2FE790E6A69E}"/>
                </a:ext>
              </a:extLst>
            </p:cNvPr>
            <p:cNvSpPr/>
            <p:nvPr/>
          </p:nvSpPr>
          <p:spPr>
            <a:xfrm rot="5400000">
              <a:off x="6151463" y="3985812"/>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12" name="Arrow: Right 111">
              <a:extLst>
                <a:ext uri="{FF2B5EF4-FFF2-40B4-BE49-F238E27FC236}">
                  <a16:creationId xmlns:a16="http://schemas.microsoft.com/office/drawing/2014/main" id="{5E9C295D-BB2F-7FF3-47EF-8C75871DB895}"/>
                </a:ext>
              </a:extLst>
            </p:cNvPr>
            <p:cNvSpPr/>
            <p:nvPr/>
          </p:nvSpPr>
          <p:spPr>
            <a:xfrm rot="16200000">
              <a:off x="5940719" y="3857732"/>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13" name="Rectangle 112">
              <a:extLst>
                <a:ext uri="{FF2B5EF4-FFF2-40B4-BE49-F238E27FC236}">
                  <a16:creationId xmlns:a16="http://schemas.microsoft.com/office/drawing/2014/main" id="{31681FE6-507D-8FFD-456C-1676DE6F4B41}"/>
                </a:ext>
              </a:extLst>
            </p:cNvPr>
            <p:cNvSpPr/>
            <p:nvPr/>
          </p:nvSpPr>
          <p:spPr>
            <a:xfrm>
              <a:off x="6001051" y="3936306"/>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14" name="Group 113">
            <a:extLst>
              <a:ext uri="{FF2B5EF4-FFF2-40B4-BE49-F238E27FC236}">
                <a16:creationId xmlns:a16="http://schemas.microsoft.com/office/drawing/2014/main" id="{9EB7D3A1-E05C-9B50-BF11-17F99C8C74D9}"/>
              </a:ext>
            </a:extLst>
          </p:cNvPr>
          <p:cNvGrpSpPr/>
          <p:nvPr/>
        </p:nvGrpSpPr>
        <p:grpSpPr>
          <a:xfrm>
            <a:off x="5843974" y="3582128"/>
            <a:ext cx="501657" cy="566229"/>
            <a:chOff x="6001051" y="3717231"/>
            <a:chExt cx="501657" cy="566229"/>
          </a:xfrm>
        </p:grpSpPr>
        <p:sp>
          <p:nvSpPr>
            <p:cNvPr id="115" name="Arrow: Right 114">
              <a:extLst>
                <a:ext uri="{FF2B5EF4-FFF2-40B4-BE49-F238E27FC236}">
                  <a16:creationId xmlns:a16="http://schemas.microsoft.com/office/drawing/2014/main" id="{AFE507A0-C054-9E5F-AA0E-A3EE5A36A46E}"/>
                </a:ext>
              </a:extLst>
            </p:cNvPr>
            <p:cNvSpPr/>
            <p:nvPr/>
          </p:nvSpPr>
          <p:spPr>
            <a:xfrm rot="5400000">
              <a:off x="6151463" y="3985812"/>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16" name="Arrow: Right 115">
              <a:extLst>
                <a:ext uri="{FF2B5EF4-FFF2-40B4-BE49-F238E27FC236}">
                  <a16:creationId xmlns:a16="http://schemas.microsoft.com/office/drawing/2014/main" id="{AFF61100-E3FC-D7BE-BE67-A7D8CD39A6B5}"/>
                </a:ext>
              </a:extLst>
            </p:cNvPr>
            <p:cNvSpPr/>
            <p:nvPr/>
          </p:nvSpPr>
          <p:spPr>
            <a:xfrm rot="16200000">
              <a:off x="5940719" y="3857732"/>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17" name="Rectangle 116">
              <a:extLst>
                <a:ext uri="{FF2B5EF4-FFF2-40B4-BE49-F238E27FC236}">
                  <a16:creationId xmlns:a16="http://schemas.microsoft.com/office/drawing/2014/main" id="{F63A693D-2322-1B76-A68B-8AF971F6B0A7}"/>
                </a:ext>
              </a:extLst>
            </p:cNvPr>
            <p:cNvSpPr/>
            <p:nvPr/>
          </p:nvSpPr>
          <p:spPr>
            <a:xfrm>
              <a:off x="6001051" y="3936306"/>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18" name="Group 117">
            <a:extLst>
              <a:ext uri="{FF2B5EF4-FFF2-40B4-BE49-F238E27FC236}">
                <a16:creationId xmlns:a16="http://schemas.microsoft.com/office/drawing/2014/main" id="{C3942E22-7B66-7F72-D784-D6E3C3C52FB2}"/>
              </a:ext>
            </a:extLst>
          </p:cNvPr>
          <p:cNvGrpSpPr/>
          <p:nvPr/>
        </p:nvGrpSpPr>
        <p:grpSpPr>
          <a:xfrm>
            <a:off x="6716827" y="3581847"/>
            <a:ext cx="501657" cy="566229"/>
            <a:chOff x="6001051" y="3717231"/>
            <a:chExt cx="501657" cy="566229"/>
          </a:xfrm>
        </p:grpSpPr>
        <p:sp>
          <p:nvSpPr>
            <p:cNvPr id="119" name="Arrow: Right 118">
              <a:extLst>
                <a:ext uri="{FF2B5EF4-FFF2-40B4-BE49-F238E27FC236}">
                  <a16:creationId xmlns:a16="http://schemas.microsoft.com/office/drawing/2014/main" id="{C1E36429-5F8C-C3D8-8F6C-CA2F7ACDBFC7}"/>
                </a:ext>
              </a:extLst>
            </p:cNvPr>
            <p:cNvSpPr/>
            <p:nvPr/>
          </p:nvSpPr>
          <p:spPr>
            <a:xfrm rot="5400000">
              <a:off x="6151463" y="3985812"/>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20" name="Arrow: Right 119">
              <a:extLst>
                <a:ext uri="{FF2B5EF4-FFF2-40B4-BE49-F238E27FC236}">
                  <a16:creationId xmlns:a16="http://schemas.microsoft.com/office/drawing/2014/main" id="{A0E8CB01-79EE-BC79-958A-98DB4E7E7990}"/>
                </a:ext>
              </a:extLst>
            </p:cNvPr>
            <p:cNvSpPr/>
            <p:nvPr/>
          </p:nvSpPr>
          <p:spPr>
            <a:xfrm rot="16200000">
              <a:off x="5940719" y="3857732"/>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21" name="Rectangle 120">
              <a:extLst>
                <a:ext uri="{FF2B5EF4-FFF2-40B4-BE49-F238E27FC236}">
                  <a16:creationId xmlns:a16="http://schemas.microsoft.com/office/drawing/2014/main" id="{5C6DE239-8866-CA0E-1972-7229223BAAA8}"/>
                </a:ext>
              </a:extLst>
            </p:cNvPr>
            <p:cNvSpPr/>
            <p:nvPr/>
          </p:nvSpPr>
          <p:spPr>
            <a:xfrm>
              <a:off x="6001051" y="3936306"/>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22" name="Group 121">
            <a:extLst>
              <a:ext uri="{FF2B5EF4-FFF2-40B4-BE49-F238E27FC236}">
                <a16:creationId xmlns:a16="http://schemas.microsoft.com/office/drawing/2014/main" id="{3FEE6386-BE14-2EBD-1E8B-8A3D9830C03B}"/>
              </a:ext>
            </a:extLst>
          </p:cNvPr>
          <p:cNvGrpSpPr/>
          <p:nvPr/>
        </p:nvGrpSpPr>
        <p:grpSpPr>
          <a:xfrm>
            <a:off x="4519943" y="4241507"/>
            <a:ext cx="501657" cy="566229"/>
            <a:chOff x="6001051" y="3717231"/>
            <a:chExt cx="501657" cy="566229"/>
          </a:xfrm>
        </p:grpSpPr>
        <p:sp>
          <p:nvSpPr>
            <p:cNvPr id="123" name="Arrow: Right 122">
              <a:extLst>
                <a:ext uri="{FF2B5EF4-FFF2-40B4-BE49-F238E27FC236}">
                  <a16:creationId xmlns:a16="http://schemas.microsoft.com/office/drawing/2014/main" id="{3356C696-D972-6402-2CCC-3851A822EEF0}"/>
                </a:ext>
              </a:extLst>
            </p:cNvPr>
            <p:cNvSpPr/>
            <p:nvPr/>
          </p:nvSpPr>
          <p:spPr>
            <a:xfrm rot="5400000">
              <a:off x="6151463" y="3985812"/>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24" name="Arrow: Right 123">
              <a:extLst>
                <a:ext uri="{FF2B5EF4-FFF2-40B4-BE49-F238E27FC236}">
                  <a16:creationId xmlns:a16="http://schemas.microsoft.com/office/drawing/2014/main" id="{EC6879FD-2230-652A-5F1F-8B6908A3F02B}"/>
                </a:ext>
              </a:extLst>
            </p:cNvPr>
            <p:cNvSpPr/>
            <p:nvPr/>
          </p:nvSpPr>
          <p:spPr>
            <a:xfrm rot="16200000">
              <a:off x="5940719" y="3857732"/>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25" name="Rectangle 124">
              <a:extLst>
                <a:ext uri="{FF2B5EF4-FFF2-40B4-BE49-F238E27FC236}">
                  <a16:creationId xmlns:a16="http://schemas.microsoft.com/office/drawing/2014/main" id="{6AA89619-1B09-636B-C524-FE92C8ADFAE0}"/>
                </a:ext>
              </a:extLst>
            </p:cNvPr>
            <p:cNvSpPr/>
            <p:nvPr/>
          </p:nvSpPr>
          <p:spPr>
            <a:xfrm>
              <a:off x="6001051" y="3936306"/>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26" name="Group 125">
            <a:extLst>
              <a:ext uri="{FF2B5EF4-FFF2-40B4-BE49-F238E27FC236}">
                <a16:creationId xmlns:a16="http://schemas.microsoft.com/office/drawing/2014/main" id="{5BDD160D-48DC-55F2-33CE-DF3565721EB1}"/>
              </a:ext>
            </a:extLst>
          </p:cNvPr>
          <p:cNvGrpSpPr/>
          <p:nvPr/>
        </p:nvGrpSpPr>
        <p:grpSpPr>
          <a:xfrm>
            <a:off x="5486399" y="4241507"/>
            <a:ext cx="501657" cy="566229"/>
            <a:chOff x="6001051" y="3717231"/>
            <a:chExt cx="501657" cy="566229"/>
          </a:xfrm>
        </p:grpSpPr>
        <p:sp>
          <p:nvSpPr>
            <p:cNvPr id="127" name="Arrow: Right 126">
              <a:extLst>
                <a:ext uri="{FF2B5EF4-FFF2-40B4-BE49-F238E27FC236}">
                  <a16:creationId xmlns:a16="http://schemas.microsoft.com/office/drawing/2014/main" id="{2C513267-4266-342E-4E26-F2787DE4D6B2}"/>
                </a:ext>
              </a:extLst>
            </p:cNvPr>
            <p:cNvSpPr/>
            <p:nvPr/>
          </p:nvSpPr>
          <p:spPr>
            <a:xfrm rot="5400000">
              <a:off x="6151463" y="3985812"/>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28" name="Arrow: Right 127">
              <a:extLst>
                <a:ext uri="{FF2B5EF4-FFF2-40B4-BE49-F238E27FC236}">
                  <a16:creationId xmlns:a16="http://schemas.microsoft.com/office/drawing/2014/main" id="{98F4AE37-A02B-366A-9A9E-A8E15A68FDB1}"/>
                </a:ext>
              </a:extLst>
            </p:cNvPr>
            <p:cNvSpPr/>
            <p:nvPr/>
          </p:nvSpPr>
          <p:spPr>
            <a:xfrm rot="16200000">
              <a:off x="5940719" y="3857732"/>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29" name="Rectangle 128">
              <a:extLst>
                <a:ext uri="{FF2B5EF4-FFF2-40B4-BE49-F238E27FC236}">
                  <a16:creationId xmlns:a16="http://schemas.microsoft.com/office/drawing/2014/main" id="{1553D507-3C27-C478-2764-3178B04DB85A}"/>
                </a:ext>
              </a:extLst>
            </p:cNvPr>
            <p:cNvSpPr/>
            <p:nvPr/>
          </p:nvSpPr>
          <p:spPr>
            <a:xfrm>
              <a:off x="6001051" y="3936306"/>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30" name="Content Placeholder 2">
            <a:extLst>
              <a:ext uri="{FF2B5EF4-FFF2-40B4-BE49-F238E27FC236}">
                <a16:creationId xmlns:a16="http://schemas.microsoft.com/office/drawing/2014/main" id="{58C25C4E-9C33-8508-0995-9A6AD0BFAD4A}"/>
              </a:ext>
            </a:extLst>
          </p:cNvPr>
          <p:cNvSpPr txBox="1">
            <a:spLocks/>
          </p:cNvSpPr>
          <p:nvPr/>
        </p:nvSpPr>
        <p:spPr>
          <a:xfrm>
            <a:off x="357029" y="2292137"/>
            <a:ext cx="2925794" cy="438149"/>
          </a:xfrm>
          <a:prstGeom prst="rect">
            <a:avLst/>
          </a:prstGeom>
        </p:spPr>
        <p:txBody>
          <a:bodyPr vert="horz" lIns="91440" tIns="45720" rIns="91440" bIns="45720" rtlCol="0">
            <a:normAutofit lnSpcReduction="10000"/>
          </a:bodyPr>
          <a:lst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dirty="0"/>
              <a:t>F</a:t>
            </a:r>
            <a:r>
              <a:rPr lang="en-CA" baseline="-25000" dirty="0"/>
              <a:t>3</a:t>
            </a:r>
            <a:r>
              <a:rPr lang="en-CA" dirty="0"/>
              <a:t>: [He] 2p</a:t>
            </a:r>
            <a:r>
              <a:rPr lang="en-CA" baseline="30000" dirty="0"/>
              <a:t>5</a:t>
            </a:r>
            <a:r>
              <a:rPr lang="en-CA" dirty="0"/>
              <a:t> 2s</a:t>
            </a:r>
            <a:r>
              <a:rPr lang="en-CA" baseline="30000" dirty="0"/>
              <a:t>2</a:t>
            </a:r>
            <a:r>
              <a:rPr lang="en-CA" dirty="0"/>
              <a:t> </a:t>
            </a:r>
            <a:endParaRPr lang="en-CA" baseline="-25000" dirty="0"/>
          </a:p>
        </p:txBody>
      </p:sp>
      <p:sp>
        <p:nvSpPr>
          <p:cNvPr id="133" name="Content Placeholder 2">
            <a:extLst>
              <a:ext uri="{FF2B5EF4-FFF2-40B4-BE49-F238E27FC236}">
                <a16:creationId xmlns:a16="http://schemas.microsoft.com/office/drawing/2014/main" id="{42DF8026-993C-EE81-D23A-34AD41892726}"/>
              </a:ext>
            </a:extLst>
          </p:cNvPr>
          <p:cNvSpPr txBox="1">
            <a:spLocks/>
          </p:cNvSpPr>
          <p:nvPr/>
        </p:nvSpPr>
        <p:spPr>
          <a:xfrm>
            <a:off x="8322321" y="3591132"/>
            <a:ext cx="3700346" cy="513266"/>
          </a:xfrm>
          <a:prstGeom prst="rect">
            <a:avLst/>
          </a:prstGeom>
        </p:spPr>
        <p:txBody>
          <a:bodyPr vert="horz" lIns="91440" tIns="45720" rIns="91440" bIns="45720" rtlCol="0">
            <a:normAutofit/>
          </a:bodyPr>
          <a:lst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1800" dirty="0"/>
              <a:t>12 doubly occupied</a:t>
            </a:r>
            <a:r>
              <a:rPr lang="en-CA" sz="1800"/>
              <a:t>, 5 active</a:t>
            </a:r>
            <a:endParaRPr lang="en-CA" sz="1800" baseline="-25000" dirty="0"/>
          </a:p>
        </p:txBody>
      </p:sp>
      <p:sp>
        <p:nvSpPr>
          <p:cNvPr id="134" name="Content Placeholder 2">
            <a:extLst>
              <a:ext uri="{FF2B5EF4-FFF2-40B4-BE49-F238E27FC236}">
                <a16:creationId xmlns:a16="http://schemas.microsoft.com/office/drawing/2014/main" id="{1F1CA876-D335-5EAD-70A2-E1EB7CF9C64C}"/>
              </a:ext>
            </a:extLst>
          </p:cNvPr>
          <p:cNvSpPr txBox="1">
            <a:spLocks/>
          </p:cNvSpPr>
          <p:nvPr/>
        </p:nvSpPr>
        <p:spPr>
          <a:xfrm>
            <a:off x="8353944" y="5655332"/>
            <a:ext cx="3026645" cy="438149"/>
          </a:xfrm>
          <a:prstGeom prst="rect">
            <a:avLst/>
          </a:prstGeom>
        </p:spPr>
        <p:txBody>
          <a:bodyPr vert="horz" lIns="91440" tIns="45720" rIns="91440" bIns="45720" rtlCol="0">
            <a:normAutofit/>
          </a:bodyPr>
          <a:lst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1800" dirty="0"/>
              <a:t>21 frozen core orbitals</a:t>
            </a:r>
            <a:endParaRPr lang="en-CA" sz="1800" baseline="-25000" dirty="0"/>
          </a:p>
        </p:txBody>
      </p:sp>
    </p:spTree>
    <p:extLst>
      <p:ext uri="{BB962C8B-B14F-4D97-AF65-F5344CB8AC3E}">
        <p14:creationId xmlns:p14="http://schemas.microsoft.com/office/powerpoint/2010/main" val="3858503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55027-C0B6-AA5E-7D94-5039D593FC36}"/>
              </a:ext>
            </a:extLst>
          </p:cNvPr>
          <p:cNvSpPr>
            <a:spLocks noGrp="1"/>
          </p:cNvSpPr>
          <p:nvPr>
            <p:ph type="title"/>
          </p:nvPr>
        </p:nvSpPr>
        <p:spPr/>
        <p:txBody>
          <a:bodyPr/>
          <a:lstStyle/>
          <a:p>
            <a:r>
              <a:rPr lang="en-CA" b="0" dirty="0">
                <a:latin typeface="Gill Sans MT" panose="020B0502020104020203" pitchFamily="34" charset="0"/>
              </a:rPr>
              <a:t>GMC-QDPT Method</a:t>
            </a:r>
            <a:endParaRPr lang="en-CA" dirty="0"/>
          </a:p>
        </p:txBody>
      </p:sp>
      <p:sp>
        <p:nvSpPr>
          <p:cNvPr id="3" name="Content Placeholder 2">
            <a:extLst>
              <a:ext uri="{FF2B5EF4-FFF2-40B4-BE49-F238E27FC236}">
                <a16:creationId xmlns:a16="http://schemas.microsoft.com/office/drawing/2014/main" id="{2F34D7AC-9702-B94B-60FD-A273D69A2A86}"/>
              </a:ext>
            </a:extLst>
          </p:cNvPr>
          <p:cNvSpPr>
            <a:spLocks noGrp="1"/>
          </p:cNvSpPr>
          <p:nvPr>
            <p:ph idx="1"/>
          </p:nvPr>
        </p:nvSpPr>
        <p:spPr>
          <a:xfrm>
            <a:off x="259883" y="1413163"/>
            <a:ext cx="4793024" cy="4595117"/>
          </a:xfrm>
        </p:spPr>
        <p:txBody>
          <a:bodyPr>
            <a:normAutofit/>
          </a:bodyPr>
          <a:lstStyle/>
          <a:p>
            <a:r>
              <a:rPr lang="en-CA" sz="1800" dirty="0"/>
              <a:t>General Multiconfiguration-</a:t>
            </a:r>
            <a:r>
              <a:rPr lang="en-CA" sz="1800" dirty="0" err="1"/>
              <a:t>Quasidegenerate</a:t>
            </a:r>
            <a:r>
              <a:rPr lang="en-CA" sz="1800" dirty="0"/>
              <a:t> Perturbation Theory: ‘diagonalize-then-perturb-then-diagonalize’</a:t>
            </a:r>
          </a:p>
          <a:p>
            <a:endParaRPr lang="en-CA" sz="1800" dirty="0"/>
          </a:p>
          <a:p>
            <a:r>
              <a:rPr lang="en-CA" sz="1800" dirty="0"/>
              <a:t>Zeng’s protocol uses GMC-QDPT in a model space diabatization scheme</a:t>
            </a:r>
          </a:p>
          <a:p>
            <a:pPr lvl="1"/>
            <a:r>
              <a:rPr lang="en-CA" sz="1400" dirty="0"/>
              <a:t>Dependent on CASSCF</a:t>
            </a:r>
          </a:p>
          <a:p>
            <a:pPr marL="0" indent="0">
              <a:buNone/>
            </a:pPr>
            <a:endParaRPr lang="en-CA" sz="1800" dirty="0"/>
          </a:p>
          <a:p>
            <a:r>
              <a:rPr lang="en-CA" sz="1800" dirty="0"/>
              <a:t>Highlights: </a:t>
            </a:r>
            <a:r>
              <a:rPr lang="en-CA" sz="1800" i="1" dirty="0" err="1"/>
              <a:t>nmo</a:t>
            </a:r>
            <a:r>
              <a:rPr lang="en-CA" sz="1800" dirty="0"/>
              <a:t> flags </a:t>
            </a:r>
          </a:p>
        </p:txBody>
      </p:sp>
      <p:sp>
        <p:nvSpPr>
          <p:cNvPr id="5" name="Slide Number Placeholder 4">
            <a:extLst>
              <a:ext uri="{FF2B5EF4-FFF2-40B4-BE49-F238E27FC236}">
                <a16:creationId xmlns:a16="http://schemas.microsoft.com/office/drawing/2014/main" id="{E1ADB3D8-89E9-6978-53E6-4476C5F6C64D}"/>
              </a:ext>
            </a:extLst>
          </p:cNvPr>
          <p:cNvSpPr>
            <a:spLocks noGrp="1"/>
          </p:cNvSpPr>
          <p:nvPr>
            <p:ph type="sldNum" sz="quarter" idx="12"/>
          </p:nvPr>
        </p:nvSpPr>
        <p:spPr/>
        <p:txBody>
          <a:bodyPr/>
          <a:lstStyle/>
          <a:p>
            <a:r>
              <a:rPr lang="en-US" dirty="0"/>
              <a:t>PAGE  </a:t>
            </a:r>
            <a:fld id="{93005692-73BE-493E-93AB-ECD6027A7652}" type="slidenum">
              <a:rPr lang="en-US" smtClean="0"/>
              <a:pPr/>
              <a:t>51</a:t>
            </a:fld>
            <a:endParaRPr lang="en-US" dirty="0"/>
          </a:p>
        </p:txBody>
      </p:sp>
      <p:pic>
        <p:nvPicPr>
          <p:cNvPr id="11" name="Picture 10">
            <a:extLst>
              <a:ext uri="{FF2B5EF4-FFF2-40B4-BE49-F238E27FC236}">
                <a16:creationId xmlns:a16="http://schemas.microsoft.com/office/drawing/2014/main" id="{13280C6E-3193-2827-FD50-B086D22EE706}"/>
              </a:ext>
            </a:extLst>
          </p:cNvPr>
          <p:cNvPicPr>
            <a:picLocks noChangeAspect="1"/>
          </p:cNvPicPr>
          <p:nvPr/>
        </p:nvPicPr>
        <p:blipFill>
          <a:blip r:embed="rId3"/>
          <a:stretch>
            <a:fillRect/>
          </a:stretch>
        </p:blipFill>
        <p:spPr>
          <a:xfrm>
            <a:off x="4849353" y="882071"/>
            <a:ext cx="7123406" cy="4744720"/>
          </a:xfrm>
          <a:prstGeom prst="rect">
            <a:avLst/>
          </a:prstGeom>
        </p:spPr>
      </p:pic>
      <p:sp>
        <p:nvSpPr>
          <p:cNvPr id="18" name="Oval 17">
            <a:extLst>
              <a:ext uri="{FF2B5EF4-FFF2-40B4-BE49-F238E27FC236}">
                <a16:creationId xmlns:a16="http://schemas.microsoft.com/office/drawing/2014/main" id="{0CBD7D58-C511-8180-FD39-9D2B9A8C0F5F}"/>
              </a:ext>
            </a:extLst>
          </p:cNvPr>
          <p:cNvSpPr/>
          <p:nvPr/>
        </p:nvSpPr>
        <p:spPr>
          <a:xfrm>
            <a:off x="10803282" y="118533"/>
            <a:ext cx="1274634" cy="122597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500" dirty="0"/>
              <a:t>Zeng Protocol</a:t>
            </a:r>
          </a:p>
        </p:txBody>
      </p:sp>
      <p:grpSp>
        <p:nvGrpSpPr>
          <p:cNvPr id="15" name="Group 14">
            <a:extLst>
              <a:ext uri="{FF2B5EF4-FFF2-40B4-BE49-F238E27FC236}">
                <a16:creationId xmlns:a16="http://schemas.microsoft.com/office/drawing/2014/main" id="{115E3477-3855-CC68-8DD6-829F328D97F8}"/>
              </a:ext>
            </a:extLst>
          </p:cNvPr>
          <p:cNvGrpSpPr/>
          <p:nvPr/>
        </p:nvGrpSpPr>
        <p:grpSpPr>
          <a:xfrm>
            <a:off x="5847012" y="3006132"/>
            <a:ext cx="4194719" cy="699071"/>
            <a:chOff x="5847012" y="3006132"/>
            <a:chExt cx="4194719" cy="699071"/>
          </a:xfrm>
        </p:grpSpPr>
        <p:cxnSp>
          <p:nvCxnSpPr>
            <p:cNvPr id="10" name="Straight Connector 9">
              <a:extLst>
                <a:ext uri="{FF2B5EF4-FFF2-40B4-BE49-F238E27FC236}">
                  <a16:creationId xmlns:a16="http://schemas.microsoft.com/office/drawing/2014/main" id="{558E0E9F-F5D8-3BC2-A8FD-460CA9EBFDC8}"/>
                </a:ext>
              </a:extLst>
            </p:cNvPr>
            <p:cNvCxnSpPr>
              <a:cxnSpLocks/>
            </p:cNvCxnSpPr>
            <p:nvPr/>
          </p:nvCxnSpPr>
          <p:spPr>
            <a:xfrm>
              <a:off x="5847012" y="3006132"/>
              <a:ext cx="62363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DF4AE86-38AC-1A49-8EFF-5B87F205F757}"/>
                </a:ext>
              </a:extLst>
            </p:cNvPr>
            <p:cNvCxnSpPr>
              <a:cxnSpLocks/>
            </p:cNvCxnSpPr>
            <p:nvPr/>
          </p:nvCxnSpPr>
          <p:spPr>
            <a:xfrm>
              <a:off x="6648155" y="3680819"/>
              <a:ext cx="3393576"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257F0D8-3C20-C8B2-F0B1-51B758B8538B}"/>
                </a:ext>
              </a:extLst>
            </p:cNvPr>
            <p:cNvCxnSpPr>
              <a:cxnSpLocks/>
            </p:cNvCxnSpPr>
            <p:nvPr/>
          </p:nvCxnSpPr>
          <p:spPr>
            <a:xfrm>
              <a:off x="6648155" y="3470052"/>
              <a:ext cx="95755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AA21364-9E11-5F9B-5099-B5E9DA3BE0CF}"/>
                </a:ext>
              </a:extLst>
            </p:cNvPr>
            <p:cNvCxnSpPr>
              <a:cxnSpLocks/>
            </p:cNvCxnSpPr>
            <p:nvPr/>
          </p:nvCxnSpPr>
          <p:spPr>
            <a:xfrm>
              <a:off x="5847012" y="3470052"/>
              <a:ext cx="62363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19211C6-976D-585C-5ACA-6AF6D04217F9}"/>
                </a:ext>
              </a:extLst>
            </p:cNvPr>
            <p:cNvCxnSpPr>
              <a:cxnSpLocks/>
            </p:cNvCxnSpPr>
            <p:nvPr/>
          </p:nvCxnSpPr>
          <p:spPr>
            <a:xfrm>
              <a:off x="5847012" y="3705203"/>
              <a:ext cx="62363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1" name="Footer Placeholder 3">
            <a:extLst>
              <a:ext uri="{FF2B5EF4-FFF2-40B4-BE49-F238E27FC236}">
                <a16:creationId xmlns:a16="http://schemas.microsoft.com/office/drawing/2014/main" id="{2215F08E-41D5-5EFA-240A-A7BA304BC6DA}"/>
              </a:ext>
            </a:extLst>
          </p:cNvPr>
          <p:cNvSpPr>
            <a:spLocks noGrp="1"/>
          </p:cNvSpPr>
          <p:nvPr>
            <p:ph type="ftr" sz="quarter" idx="11"/>
          </p:nvPr>
        </p:nvSpPr>
        <p:spPr>
          <a:xfrm>
            <a:off x="259882" y="6335309"/>
            <a:ext cx="5226517" cy="250337"/>
          </a:xfrm>
        </p:spPr>
        <p:txBody>
          <a:bodyPr/>
          <a:lstStyle/>
          <a:p>
            <a:r>
              <a:rPr lang="en-US" dirty="0"/>
              <a:t>CHEM 794 Seminar</a:t>
            </a:r>
          </a:p>
        </p:txBody>
      </p:sp>
    </p:spTree>
    <p:extLst>
      <p:ext uri="{BB962C8B-B14F-4D97-AF65-F5344CB8AC3E}">
        <p14:creationId xmlns:p14="http://schemas.microsoft.com/office/powerpoint/2010/main" val="3493110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 name="Picture 122">
            <a:extLst>
              <a:ext uri="{FF2B5EF4-FFF2-40B4-BE49-F238E27FC236}">
                <a16:creationId xmlns:a16="http://schemas.microsoft.com/office/drawing/2014/main" id="{4E409CD0-F908-B900-1472-FAC0BEDCED73}"/>
              </a:ext>
            </a:extLst>
          </p:cNvPr>
          <p:cNvPicPr>
            <a:picLocks noChangeAspect="1"/>
          </p:cNvPicPr>
          <p:nvPr/>
        </p:nvPicPr>
        <p:blipFill>
          <a:blip r:embed="rId3"/>
          <a:stretch>
            <a:fillRect/>
          </a:stretch>
        </p:blipFill>
        <p:spPr>
          <a:xfrm>
            <a:off x="47475" y="1264102"/>
            <a:ext cx="4997368" cy="3347647"/>
          </a:xfrm>
          <a:prstGeom prst="rect">
            <a:avLst/>
          </a:prstGeom>
        </p:spPr>
      </p:pic>
      <p:grpSp>
        <p:nvGrpSpPr>
          <p:cNvPr id="52" name="Group 51">
            <a:extLst>
              <a:ext uri="{FF2B5EF4-FFF2-40B4-BE49-F238E27FC236}">
                <a16:creationId xmlns:a16="http://schemas.microsoft.com/office/drawing/2014/main" id="{4CE4E2ED-A7DC-B7BF-44F9-8932385BE3B9}"/>
              </a:ext>
            </a:extLst>
          </p:cNvPr>
          <p:cNvGrpSpPr/>
          <p:nvPr/>
        </p:nvGrpSpPr>
        <p:grpSpPr>
          <a:xfrm>
            <a:off x="443728" y="1568409"/>
            <a:ext cx="4585619" cy="2395957"/>
            <a:chOff x="1042137" y="774591"/>
            <a:chExt cx="2549680" cy="1332192"/>
          </a:xfrm>
        </p:grpSpPr>
        <p:sp>
          <p:nvSpPr>
            <p:cNvPr id="53" name="Rectangle: Rounded Corners 52">
              <a:extLst>
                <a:ext uri="{FF2B5EF4-FFF2-40B4-BE49-F238E27FC236}">
                  <a16:creationId xmlns:a16="http://schemas.microsoft.com/office/drawing/2014/main" id="{219E3931-EBD2-742B-AAEE-BF0D9140C215}"/>
                </a:ext>
              </a:extLst>
            </p:cNvPr>
            <p:cNvSpPr/>
            <p:nvPr/>
          </p:nvSpPr>
          <p:spPr>
            <a:xfrm>
              <a:off x="1042137" y="774591"/>
              <a:ext cx="2549680" cy="1332192"/>
            </a:xfrm>
            <a:prstGeom prst="roundRect">
              <a:avLst>
                <a:gd name="adj" fmla="val 5445"/>
              </a:avLst>
            </a:prstGeom>
            <a:solidFill>
              <a:srgbClr val="8080CC"/>
            </a:solidFill>
            <a:ln>
              <a:noFill/>
            </a:ln>
            <a:effectLst>
              <a:outerShdw blurRad="177800" dist="38100" dir="8100000" algn="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4" name="Picture 53" descr="A picture containing chart&#10;&#10;Description automatically generated">
              <a:extLst>
                <a:ext uri="{FF2B5EF4-FFF2-40B4-BE49-F238E27FC236}">
                  <a16:creationId xmlns:a16="http://schemas.microsoft.com/office/drawing/2014/main" id="{A799E129-3AC2-E9D7-C52B-38FB93B529B4}"/>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30571" t="7325" r="29730" b="18828"/>
            <a:stretch/>
          </p:blipFill>
          <p:spPr>
            <a:xfrm rot="6300000">
              <a:off x="1921879" y="984681"/>
              <a:ext cx="399783" cy="383648"/>
            </a:xfrm>
            <a:prstGeom prst="rect">
              <a:avLst/>
            </a:prstGeom>
          </p:spPr>
        </p:pic>
        <p:pic>
          <p:nvPicPr>
            <p:cNvPr id="55" name="Picture 54" descr="Icon&#10;&#10;Description automatically generated with low confidence">
              <a:extLst>
                <a:ext uri="{FF2B5EF4-FFF2-40B4-BE49-F238E27FC236}">
                  <a16:creationId xmlns:a16="http://schemas.microsoft.com/office/drawing/2014/main" id="{CC8E77DD-090A-7299-91E0-1D934A54CEC9}"/>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24019" t="2018" r="21065" b="25882"/>
            <a:stretch/>
          </p:blipFill>
          <p:spPr>
            <a:xfrm>
              <a:off x="1351069" y="988844"/>
              <a:ext cx="449880" cy="304716"/>
            </a:xfrm>
            <a:prstGeom prst="rect">
              <a:avLst/>
            </a:prstGeom>
          </p:spPr>
        </p:pic>
        <p:pic>
          <p:nvPicPr>
            <p:cNvPr id="56" name="Picture 55" descr="A picture containing icon&#10;&#10;Description automatically generated">
              <a:extLst>
                <a:ext uri="{FF2B5EF4-FFF2-40B4-BE49-F238E27FC236}">
                  <a16:creationId xmlns:a16="http://schemas.microsoft.com/office/drawing/2014/main" id="{744CC3D7-13DF-9358-B914-E89F5B60914D}"/>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24889" t="-1" r="25037" b="3196"/>
            <a:stretch/>
          </p:blipFill>
          <p:spPr>
            <a:xfrm rot="3928480" flipV="1">
              <a:off x="1832985" y="1572580"/>
              <a:ext cx="465143" cy="427898"/>
            </a:xfrm>
            <a:prstGeom prst="rect">
              <a:avLst/>
            </a:prstGeom>
          </p:spPr>
        </p:pic>
        <p:pic>
          <p:nvPicPr>
            <p:cNvPr id="57" name="Picture 56" descr="A picture containing accessory&#10;&#10;Description automatically generated">
              <a:extLst>
                <a:ext uri="{FF2B5EF4-FFF2-40B4-BE49-F238E27FC236}">
                  <a16:creationId xmlns:a16="http://schemas.microsoft.com/office/drawing/2014/main" id="{4FF437F4-B873-E855-93DB-7B2A819B9F9A}"/>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l="30460" t="17161" r="30102" b="14463"/>
            <a:stretch/>
          </p:blipFill>
          <p:spPr>
            <a:xfrm>
              <a:off x="2453688" y="1325684"/>
              <a:ext cx="837929" cy="749467"/>
            </a:xfrm>
            <a:prstGeom prst="rect">
              <a:avLst/>
            </a:prstGeom>
          </p:spPr>
        </p:pic>
        <p:pic>
          <p:nvPicPr>
            <p:cNvPr id="58" name="Picture 57" descr="A picture containing metal&#10;&#10;Description automatically generated">
              <a:extLst>
                <a:ext uri="{FF2B5EF4-FFF2-40B4-BE49-F238E27FC236}">
                  <a16:creationId xmlns:a16="http://schemas.microsoft.com/office/drawing/2014/main" id="{A39E1D30-1CB0-E7E1-EB00-69C69412B9EE}"/>
                </a:ext>
              </a:extLst>
            </p:cNvPr>
            <p:cNvPicPr>
              <a:picLocks noChangeAspect="1"/>
            </p:cNvPicPr>
            <p:nvPr/>
          </p:nvPicPr>
          <p:blipFill rotWithShape="1">
            <a:blip r:embed="rId8" cstate="hqprint">
              <a:extLst>
                <a:ext uri="{28A0092B-C50C-407E-A947-70E740481C1C}">
                  <a14:useLocalDpi xmlns:a14="http://schemas.microsoft.com/office/drawing/2010/main" val="0"/>
                </a:ext>
              </a:extLst>
            </a:blip>
            <a:srcRect l="29390" t="5927" r="29945" b="16341"/>
            <a:stretch/>
          </p:blipFill>
          <p:spPr>
            <a:xfrm rot="1800000">
              <a:off x="1148902" y="1356902"/>
              <a:ext cx="640873" cy="631996"/>
            </a:xfrm>
            <a:prstGeom prst="rect">
              <a:avLst/>
            </a:prstGeom>
          </p:spPr>
        </p:pic>
        <p:pic>
          <p:nvPicPr>
            <p:cNvPr id="59" name="Picture 58" descr="A picture containing outdoor object, device&#10;&#10;Description automatically generated">
              <a:extLst>
                <a:ext uri="{FF2B5EF4-FFF2-40B4-BE49-F238E27FC236}">
                  <a16:creationId xmlns:a16="http://schemas.microsoft.com/office/drawing/2014/main" id="{D9A1558B-F9ED-B66C-587F-C28958868303}"/>
                </a:ext>
              </a:extLst>
            </p:cNvPr>
            <p:cNvPicPr>
              <a:picLocks noChangeAspect="1"/>
            </p:cNvPicPr>
            <p:nvPr/>
          </p:nvPicPr>
          <p:blipFill rotWithShape="1">
            <a:blip r:embed="rId9" cstate="hqprint">
              <a:extLst>
                <a:ext uri="{28A0092B-C50C-407E-A947-70E740481C1C}">
                  <a14:useLocalDpi xmlns:a14="http://schemas.microsoft.com/office/drawing/2010/main" val="0"/>
                </a:ext>
              </a:extLst>
            </a:blip>
            <a:srcRect l="27924" t="14982" r="26019" b="20219"/>
            <a:stretch/>
          </p:blipFill>
          <p:spPr>
            <a:xfrm rot="20700000">
              <a:off x="2968284" y="921450"/>
              <a:ext cx="381155" cy="276656"/>
            </a:xfrm>
            <a:prstGeom prst="rect">
              <a:avLst/>
            </a:prstGeom>
          </p:spPr>
        </p:pic>
        <p:pic>
          <p:nvPicPr>
            <p:cNvPr id="60" name="Picture 59" descr="A group of light bulbs&#10;&#10;Description automatically generated with low confidence">
              <a:extLst>
                <a:ext uri="{FF2B5EF4-FFF2-40B4-BE49-F238E27FC236}">
                  <a16:creationId xmlns:a16="http://schemas.microsoft.com/office/drawing/2014/main" id="{AB46D96E-6826-015C-4405-99D9187AAFE5}"/>
                </a:ext>
              </a:extLst>
            </p:cNvPr>
            <p:cNvPicPr>
              <a:picLocks noChangeAspect="1"/>
            </p:cNvPicPr>
            <p:nvPr/>
          </p:nvPicPr>
          <p:blipFill rotWithShape="1">
            <a:blip r:embed="rId10" cstate="hqprint">
              <a:extLst>
                <a:ext uri="{28A0092B-C50C-407E-A947-70E740481C1C}">
                  <a14:useLocalDpi xmlns:a14="http://schemas.microsoft.com/office/drawing/2010/main" val="0"/>
                </a:ext>
              </a:extLst>
            </a:blip>
            <a:srcRect l="28090" t="5927" r="33779" b="21931"/>
            <a:stretch/>
          </p:blipFill>
          <p:spPr>
            <a:xfrm rot="21343078">
              <a:off x="2366776" y="885713"/>
              <a:ext cx="528511" cy="515855"/>
            </a:xfrm>
            <a:prstGeom prst="rect">
              <a:avLst/>
            </a:prstGeom>
          </p:spPr>
        </p:pic>
      </p:grpSp>
      <p:graphicFrame>
        <p:nvGraphicFramePr>
          <p:cNvPr id="50" name="Table 49">
            <a:extLst>
              <a:ext uri="{FF2B5EF4-FFF2-40B4-BE49-F238E27FC236}">
                <a16:creationId xmlns:a16="http://schemas.microsoft.com/office/drawing/2014/main" id="{55442660-9EDE-2EC5-8177-B8BFF9CEA73F}"/>
              </a:ext>
            </a:extLst>
          </p:cNvPr>
          <p:cNvGraphicFramePr>
            <a:graphicFrameLocks noGrp="1"/>
          </p:cNvGraphicFramePr>
          <p:nvPr>
            <p:extLst>
              <p:ext uri="{D42A27DB-BD31-4B8C-83A1-F6EECF244321}">
                <p14:modId xmlns:p14="http://schemas.microsoft.com/office/powerpoint/2010/main" val="1761477654"/>
              </p:ext>
            </p:extLst>
          </p:nvPr>
        </p:nvGraphicFramePr>
        <p:xfrm>
          <a:off x="5231259" y="1119598"/>
          <a:ext cx="6733116" cy="3363056"/>
        </p:xfrm>
        <a:graphic>
          <a:graphicData uri="http://schemas.openxmlformats.org/drawingml/2006/table">
            <a:tbl>
              <a:tblPr firstRow="1" bandRow="1">
                <a:tableStyleId>{5C22544A-7EE6-4342-B048-85BDC9FD1C3A}</a:tableStyleId>
              </a:tblPr>
              <a:tblGrid>
                <a:gridCol w="2330310">
                  <a:extLst>
                    <a:ext uri="{9D8B030D-6E8A-4147-A177-3AD203B41FA5}">
                      <a16:colId xmlns:a16="http://schemas.microsoft.com/office/drawing/2014/main" val="3253194449"/>
                    </a:ext>
                  </a:extLst>
                </a:gridCol>
                <a:gridCol w="4402806">
                  <a:extLst>
                    <a:ext uri="{9D8B030D-6E8A-4147-A177-3AD203B41FA5}">
                      <a16:colId xmlns:a16="http://schemas.microsoft.com/office/drawing/2014/main" val="3127705179"/>
                    </a:ext>
                  </a:extLst>
                </a:gridCol>
              </a:tblGrid>
              <a:tr h="751742">
                <a:tc>
                  <a:txBody>
                    <a:bodyPr/>
                    <a:lstStyle/>
                    <a:p>
                      <a:pPr algn="ctr"/>
                      <a:r>
                        <a:rPr lang="en-CA" sz="1600" dirty="0"/>
                        <a:t>Description</a:t>
                      </a:r>
                      <a:endParaRPr lang="en-US" sz="1600" dirty="0"/>
                    </a:p>
                  </a:txBody>
                  <a:tcPr anchor="ctr"/>
                </a:tc>
                <a:tc>
                  <a:txBody>
                    <a:bodyPr/>
                    <a:lstStyle/>
                    <a:p>
                      <a:pPr algn="ctr"/>
                      <a:r>
                        <a:rPr lang="en-US" sz="1600" dirty="0"/>
                        <a:t>GAMESS Output </a:t>
                      </a:r>
                    </a:p>
                  </a:txBody>
                  <a:tcPr anchor="ctr"/>
                </a:tc>
                <a:extLst>
                  <a:ext uri="{0D108BD9-81ED-4DB2-BD59-A6C34878D82A}">
                    <a16:rowId xmlns:a16="http://schemas.microsoft.com/office/drawing/2014/main" val="3439617062"/>
                  </a:ext>
                </a:extLst>
              </a:tr>
              <a:tr h="2611314">
                <a:tc>
                  <a:txBody>
                    <a:bodyPr/>
                    <a:lstStyle/>
                    <a:p>
                      <a:pPr algn="ctr"/>
                      <a:r>
                        <a:rPr lang="en-US" dirty="0"/>
                        <a:t>Molecular system to be studied.</a:t>
                      </a:r>
                    </a:p>
                    <a:p>
                      <a:pPr algn="ctr"/>
                      <a:endParaRPr lang="en-US" dirty="0"/>
                    </a:p>
                    <a:p>
                      <a:pPr algn="ctr"/>
                      <a:r>
                        <a:rPr lang="en-US" dirty="0"/>
                        <a:t>For GAMESS, have to know point group!</a:t>
                      </a:r>
                    </a:p>
                  </a:txBody>
                  <a:tcPr anchor="ctr"/>
                </a:tc>
                <a:tc>
                  <a:txBody>
                    <a:bodyPr/>
                    <a:lstStyle/>
                    <a:p>
                      <a:pPr algn="ctr"/>
                      <a:endParaRPr lang="en-US" dirty="0"/>
                    </a:p>
                  </a:txBody>
                  <a:tcPr anchor="ctr"/>
                </a:tc>
                <a:extLst>
                  <a:ext uri="{0D108BD9-81ED-4DB2-BD59-A6C34878D82A}">
                    <a16:rowId xmlns:a16="http://schemas.microsoft.com/office/drawing/2014/main" val="3397113640"/>
                  </a:ext>
                </a:extLst>
              </a:tr>
            </a:tbl>
          </a:graphicData>
        </a:graphic>
      </p:graphicFrame>
      <p:pic>
        <p:nvPicPr>
          <p:cNvPr id="16" name="Picture 15">
            <a:extLst>
              <a:ext uri="{FF2B5EF4-FFF2-40B4-BE49-F238E27FC236}">
                <a16:creationId xmlns:a16="http://schemas.microsoft.com/office/drawing/2014/main" id="{9CA4725B-1151-B6F5-D783-43E29FAB762E}"/>
              </a:ext>
            </a:extLst>
          </p:cNvPr>
          <p:cNvPicPr>
            <a:picLocks noChangeAspect="1"/>
          </p:cNvPicPr>
          <p:nvPr/>
        </p:nvPicPr>
        <p:blipFill>
          <a:blip r:embed="rId11"/>
          <a:stretch>
            <a:fillRect/>
          </a:stretch>
        </p:blipFill>
        <p:spPr>
          <a:xfrm>
            <a:off x="7855998" y="2675787"/>
            <a:ext cx="3686549" cy="874675"/>
          </a:xfrm>
          <a:prstGeom prst="rect">
            <a:avLst/>
          </a:prstGeom>
        </p:spPr>
      </p:pic>
      <p:pic>
        <p:nvPicPr>
          <p:cNvPr id="8" name="Picture 7">
            <a:extLst>
              <a:ext uri="{FF2B5EF4-FFF2-40B4-BE49-F238E27FC236}">
                <a16:creationId xmlns:a16="http://schemas.microsoft.com/office/drawing/2014/main" id="{23DEF97E-1FD0-969A-C24C-2283790B18B1}"/>
              </a:ext>
            </a:extLst>
          </p:cNvPr>
          <p:cNvPicPr>
            <a:picLocks noChangeAspect="1"/>
          </p:cNvPicPr>
          <p:nvPr/>
        </p:nvPicPr>
        <p:blipFill>
          <a:blip r:embed="rId12"/>
          <a:stretch>
            <a:fillRect/>
          </a:stretch>
        </p:blipFill>
        <p:spPr>
          <a:xfrm>
            <a:off x="4000" y="4864218"/>
            <a:ext cx="12192000" cy="1971966"/>
          </a:xfrm>
          <a:prstGeom prst="rect">
            <a:avLst/>
          </a:prstGeom>
        </p:spPr>
      </p:pic>
      <p:sp>
        <p:nvSpPr>
          <p:cNvPr id="2" name="Title 1">
            <a:extLst>
              <a:ext uri="{FF2B5EF4-FFF2-40B4-BE49-F238E27FC236}">
                <a16:creationId xmlns:a16="http://schemas.microsoft.com/office/drawing/2014/main" id="{FEDD4E21-A09D-4AAC-B45A-79241A767248}"/>
              </a:ext>
            </a:extLst>
          </p:cNvPr>
          <p:cNvSpPr>
            <a:spLocks noGrp="1"/>
          </p:cNvSpPr>
          <p:nvPr>
            <p:ph type="title"/>
          </p:nvPr>
        </p:nvSpPr>
        <p:spPr/>
        <p:txBody>
          <a:bodyPr/>
          <a:lstStyle/>
          <a:p>
            <a:r>
              <a:rPr lang="en-US" altLang="zh-CN" sz="3600" b="0" dirty="0"/>
              <a:t>Zeng Diabatization Protocol</a:t>
            </a:r>
            <a:endParaRPr lang="zh-CN" altLang="en-US" dirty="0"/>
          </a:p>
        </p:txBody>
      </p:sp>
      <p:sp>
        <p:nvSpPr>
          <p:cNvPr id="4" name="Slide Number Placeholder 3">
            <a:extLst>
              <a:ext uri="{FF2B5EF4-FFF2-40B4-BE49-F238E27FC236}">
                <a16:creationId xmlns:a16="http://schemas.microsoft.com/office/drawing/2014/main" id="{294086AB-D19C-4983-832C-9DF98F912B9C}"/>
              </a:ext>
            </a:extLst>
          </p:cNvPr>
          <p:cNvSpPr>
            <a:spLocks noGrp="1"/>
          </p:cNvSpPr>
          <p:nvPr>
            <p:ph type="sldNum" sz="quarter" idx="12"/>
          </p:nvPr>
        </p:nvSpPr>
        <p:spPr/>
        <p:txBody>
          <a:bodyPr/>
          <a:lstStyle/>
          <a:p>
            <a:r>
              <a:rPr lang="en-US"/>
              <a:t>PAGE  </a:t>
            </a:r>
            <a:fld id="{93005692-73BE-493E-93AB-ECD6027A7652}" type="slidenum">
              <a:rPr lang="en-US" smtClean="0"/>
              <a:pPr/>
              <a:t>52</a:t>
            </a:fld>
            <a:endParaRPr lang="en-US" dirty="0"/>
          </a:p>
        </p:txBody>
      </p:sp>
      <p:sp>
        <p:nvSpPr>
          <p:cNvPr id="43" name="Frame 42">
            <a:extLst>
              <a:ext uri="{FF2B5EF4-FFF2-40B4-BE49-F238E27FC236}">
                <a16:creationId xmlns:a16="http://schemas.microsoft.com/office/drawing/2014/main" id="{3DD5DC56-1F11-0877-0FBA-5267DFF34664}"/>
              </a:ext>
            </a:extLst>
          </p:cNvPr>
          <p:cNvSpPr/>
          <p:nvPr/>
        </p:nvSpPr>
        <p:spPr>
          <a:xfrm>
            <a:off x="2221653" y="4803410"/>
            <a:ext cx="2043691" cy="2077133"/>
          </a:xfrm>
          <a:prstGeom prst="frame">
            <a:avLst>
              <a:gd name="adj1" fmla="val 4583"/>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Frame 46">
            <a:extLst>
              <a:ext uri="{FF2B5EF4-FFF2-40B4-BE49-F238E27FC236}">
                <a16:creationId xmlns:a16="http://schemas.microsoft.com/office/drawing/2014/main" id="{2413C272-2731-E00F-5929-9E60C100CBBC}"/>
              </a:ext>
            </a:extLst>
          </p:cNvPr>
          <p:cNvSpPr/>
          <p:nvPr/>
        </p:nvSpPr>
        <p:spPr>
          <a:xfrm>
            <a:off x="4270201" y="4796871"/>
            <a:ext cx="2043691" cy="2077133"/>
          </a:xfrm>
          <a:prstGeom prst="frame">
            <a:avLst>
              <a:gd name="adj1" fmla="val 4583"/>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 name="Frame 47">
            <a:extLst>
              <a:ext uri="{FF2B5EF4-FFF2-40B4-BE49-F238E27FC236}">
                <a16:creationId xmlns:a16="http://schemas.microsoft.com/office/drawing/2014/main" id="{A097CF21-E228-1D62-902F-AB711DED451E}"/>
              </a:ext>
            </a:extLst>
          </p:cNvPr>
          <p:cNvSpPr/>
          <p:nvPr/>
        </p:nvSpPr>
        <p:spPr>
          <a:xfrm>
            <a:off x="185848" y="4803410"/>
            <a:ext cx="2043691" cy="2077133"/>
          </a:xfrm>
          <a:prstGeom prst="frame">
            <a:avLst>
              <a:gd name="adj1" fmla="val 4583"/>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aphicFrame>
        <p:nvGraphicFramePr>
          <p:cNvPr id="121" name="Table 120">
            <a:extLst>
              <a:ext uri="{FF2B5EF4-FFF2-40B4-BE49-F238E27FC236}">
                <a16:creationId xmlns:a16="http://schemas.microsoft.com/office/drawing/2014/main" id="{0DFC5D19-6F6F-16FD-9B52-8EAC87748C71}"/>
              </a:ext>
            </a:extLst>
          </p:cNvPr>
          <p:cNvGraphicFramePr>
            <a:graphicFrameLocks noGrp="1"/>
          </p:cNvGraphicFramePr>
          <p:nvPr>
            <p:extLst>
              <p:ext uri="{D42A27DB-BD31-4B8C-83A1-F6EECF244321}">
                <p14:modId xmlns:p14="http://schemas.microsoft.com/office/powerpoint/2010/main" val="1728927085"/>
              </p:ext>
            </p:extLst>
          </p:nvPr>
        </p:nvGraphicFramePr>
        <p:xfrm>
          <a:off x="5231259" y="1117840"/>
          <a:ext cx="6733116" cy="3363056"/>
        </p:xfrm>
        <a:graphic>
          <a:graphicData uri="http://schemas.openxmlformats.org/drawingml/2006/table">
            <a:tbl>
              <a:tblPr firstRow="1" bandRow="1">
                <a:tableStyleId>{5C22544A-7EE6-4342-B048-85BDC9FD1C3A}</a:tableStyleId>
              </a:tblPr>
              <a:tblGrid>
                <a:gridCol w="2330310">
                  <a:extLst>
                    <a:ext uri="{9D8B030D-6E8A-4147-A177-3AD203B41FA5}">
                      <a16:colId xmlns:a16="http://schemas.microsoft.com/office/drawing/2014/main" val="3253194449"/>
                    </a:ext>
                  </a:extLst>
                </a:gridCol>
                <a:gridCol w="4402806">
                  <a:extLst>
                    <a:ext uri="{9D8B030D-6E8A-4147-A177-3AD203B41FA5}">
                      <a16:colId xmlns:a16="http://schemas.microsoft.com/office/drawing/2014/main" val="3127705179"/>
                    </a:ext>
                  </a:extLst>
                </a:gridCol>
              </a:tblGrid>
              <a:tr h="751742">
                <a:tc>
                  <a:txBody>
                    <a:bodyPr/>
                    <a:lstStyle/>
                    <a:p>
                      <a:pPr algn="ctr"/>
                      <a:r>
                        <a:rPr lang="en-CA" sz="1600" dirty="0"/>
                        <a:t>Description</a:t>
                      </a:r>
                      <a:endParaRPr lang="en-US" sz="1600" dirty="0"/>
                    </a:p>
                  </a:txBody>
                  <a:tcPr anchor="ctr"/>
                </a:tc>
                <a:tc>
                  <a:txBody>
                    <a:bodyPr/>
                    <a:lstStyle/>
                    <a:p>
                      <a:pPr algn="ctr"/>
                      <a:r>
                        <a:rPr lang="en-US" sz="1600" dirty="0"/>
                        <a:t>GAMESS Output </a:t>
                      </a:r>
                    </a:p>
                  </a:txBody>
                  <a:tcPr anchor="ctr"/>
                </a:tc>
                <a:extLst>
                  <a:ext uri="{0D108BD9-81ED-4DB2-BD59-A6C34878D82A}">
                    <a16:rowId xmlns:a16="http://schemas.microsoft.com/office/drawing/2014/main" val="3439617062"/>
                  </a:ext>
                </a:extLst>
              </a:tr>
              <a:tr h="2611314">
                <a:tc>
                  <a:txBody>
                    <a:bodyPr/>
                    <a:lstStyle/>
                    <a:p>
                      <a:pPr algn="ctr"/>
                      <a:r>
                        <a:rPr lang="en-CA" dirty="0"/>
                        <a:t>Converge on G.S. optimized molecular geometry. Obtain RHF orbitals.</a:t>
                      </a:r>
                    </a:p>
                    <a:p>
                      <a:pPr algn="ctr"/>
                      <a:endParaRPr lang="en-US" altLang="zh-CN" b="1" dirty="0"/>
                    </a:p>
                    <a:p>
                      <a:pPr algn="ctr"/>
                      <a:r>
                        <a:rPr lang="en-US" altLang="zh-CN" b="1" dirty="0"/>
                        <a:t>MP2/</a:t>
                      </a:r>
                    </a:p>
                    <a:p>
                      <a:pPr algn="ctr"/>
                      <a:r>
                        <a:rPr lang="en-US" altLang="zh-CN" b="1" dirty="0"/>
                        <a:t>cc-</a:t>
                      </a:r>
                      <a:r>
                        <a:rPr lang="en-US" altLang="zh-CN" b="1" dirty="0" err="1"/>
                        <a:t>pVTZ</a:t>
                      </a: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3397113640"/>
                  </a:ext>
                </a:extLst>
              </a:tr>
            </a:tbl>
          </a:graphicData>
        </a:graphic>
      </p:graphicFrame>
      <p:pic>
        <p:nvPicPr>
          <p:cNvPr id="122" name="Picture 121">
            <a:extLst>
              <a:ext uri="{FF2B5EF4-FFF2-40B4-BE49-F238E27FC236}">
                <a16:creationId xmlns:a16="http://schemas.microsoft.com/office/drawing/2014/main" id="{35F2CAD8-832B-E2AF-02ED-31B03E4BA857}"/>
              </a:ext>
            </a:extLst>
          </p:cNvPr>
          <p:cNvPicPr>
            <a:picLocks noChangeAspect="1"/>
          </p:cNvPicPr>
          <p:nvPr/>
        </p:nvPicPr>
        <p:blipFill>
          <a:blip r:embed="rId13"/>
          <a:stretch>
            <a:fillRect/>
          </a:stretch>
        </p:blipFill>
        <p:spPr>
          <a:xfrm>
            <a:off x="7657011" y="2429965"/>
            <a:ext cx="4259819" cy="1320443"/>
          </a:xfrm>
          <a:prstGeom prst="rect">
            <a:avLst/>
          </a:prstGeom>
        </p:spPr>
      </p:pic>
      <p:graphicFrame>
        <p:nvGraphicFramePr>
          <p:cNvPr id="124" name="Table 123">
            <a:extLst>
              <a:ext uri="{FF2B5EF4-FFF2-40B4-BE49-F238E27FC236}">
                <a16:creationId xmlns:a16="http://schemas.microsoft.com/office/drawing/2014/main" id="{10760173-13CE-DFA6-C019-6B5C6FF0F694}"/>
              </a:ext>
            </a:extLst>
          </p:cNvPr>
          <p:cNvGraphicFramePr>
            <a:graphicFrameLocks noGrp="1"/>
          </p:cNvGraphicFramePr>
          <p:nvPr>
            <p:extLst>
              <p:ext uri="{D42A27DB-BD31-4B8C-83A1-F6EECF244321}">
                <p14:modId xmlns:p14="http://schemas.microsoft.com/office/powerpoint/2010/main" val="2699348242"/>
              </p:ext>
            </p:extLst>
          </p:nvPr>
        </p:nvGraphicFramePr>
        <p:xfrm>
          <a:off x="5231259" y="1136750"/>
          <a:ext cx="6733116" cy="3363056"/>
        </p:xfrm>
        <a:graphic>
          <a:graphicData uri="http://schemas.openxmlformats.org/drawingml/2006/table">
            <a:tbl>
              <a:tblPr firstRow="1" bandRow="1">
                <a:tableStyleId>{5C22544A-7EE6-4342-B048-85BDC9FD1C3A}</a:tableStyleId>
              </a:tblPr>
              <a:tblGrid>
                <a:gridCol w="2330310">
                  <a:extLst>
                    <a:ext uri="{9D8B030D-6E8A-4147-A177-3AD203B41FA5}">
                      <a16:colId xmlns:a16="http://schemas.microsoft.com/office/drawing/2014/main" val="3253194449"/>
                    </a:ext>
                  </a:extLst>
                </a:gridCol>
                <a:gridCol w="4402806">
                  <a:extLst>
                    <a:ext uri="{9D8B030D-6E8A-4147-A177-3AD203B41FA5}">
                      <a16:colId xmlns:a16="http://schemas.microsoft.com/office/drawing/2014/main" val="3127705179"/>
                    </a:ext>
                  </a:extLst>
                </a:gridCol>
              </a:tblGrid>
              <a:tr h="751742">
                <a:tc>
                  <a:txBody>
                    <a:bodyPr/>
                    <a:lstStyle/>
                    <a:p>
                      <a:pPr algn="ctr"/>
                      <a:r>
                        <a:rPr lang="en-CA" sz="1600" dirty="0"/>
                        <a:t>Description</a:t>
                      </a:r>
                      <a:endParaRPr lang="en-US" sz="1600" dirty="0"/>
                    </a:p>
                  </a:txBody>
                  <a:tcPr anchor="ctr"/>
                </a:tc>
                <a:tc>
                  <a:txBody>
                    <a:bodyPr/>
                    <a:lstStyle/>
                    <a:p>
                      <a:pPr algn="ctr"/>
                      <a:r>
                        <a:rPr lang="en-US" sz="1600" dirty="0"/>
                        <a:t>GAMESS Output </a:t>
                      </a:r>
                    </a:p>
                  </a:txBody>
                  <a:tcPr anchor="ctr"/>
                </a:tc>
                <a:extLst>
                  <a:ext uri="{0D108BD9-81ED-4DB2-BD59-A6C34878D82A}">
                    <a16:rowId xmlns:a16="http://schemas.microsoft.com/office/drawing/2014/main" val="3439617062"/>
                  </a:ext>
                </a:extLst>
              </a:tr>
              <a:tr h="2611314">
                <a:tc>
                  <a:txBody>
                    <a:bodyPr/>
                    <a:lstStyle/>
                    <a:p>
                      <a:pPr algn="ctr"/>
                      <a:r>
                        <a:rPr lang="en-US" sz="1600" dirty="0"/>
                        <a:t>GMC-QDPT calculation for semi-canonical orbitals to be used as diabatic </a:t>
                      </a:r>
                      <a:r>
                        <a:rPr lang="en-US" sz="1600" dirty="0" err="1"/>
                        <a:t>MOs.</a:t>
                      </a:r>
                      <a:endParaRPr lang="en-US" sz="1600" dirty="0"/>
                    </a:p>
                    <a:p>
                      <a:pPr algn="ctr"/>
                      <a:endParaRPr lang="en-US" sz="1600" dirty="0"/>
                    </a:p>
                    <a:p>
                      <a:pPr algn="ctr"/>
                      <a:r>
                        <a:rPr lang="en-CA" sz="1600" b="0" i="0" kern="1200" dirty="0">
                          <a:solidFill>
                            <a:schemeClr val="dk1"/>
                          </a:solidFill>
                          <a:effectLst/>
                          <a:latin typeface="+mn-lt"/>
                          <a:ea typeface="+mn-ea"/>
                          <a:cs typeface="+mn-cs"/>
                        </a:rPr>
                        <a:t>CH</a:t>
                      </a:r>
                      <a:r>
                        <a:rPr lang="en-CA" sz="1600" b="0" i="0" kern="1200" baseline="-25000" dirty="0">
                          <a:solidFill>
                            <a:schemeClr val="dk1"/>
                          </a:solidFill>
                          <a:effectLst/>
                          <a:latin typeface="+mn-lt"/>
                          <a:ea typeface="+mn-ea"/>
                          <a:cs typeface="+mn-cs"/>
                        </a:rPr>
                        <a:t>2</a:t>
                      </a:r>
                      <a:r>
                        <a:rPr lang="en-CA" sz="1600" b="0" i="0" kern="1200" dirty="0">
                          <a:solidFill>
                            <a:schemeClr val="dk1"/>
                          </a:solidFill>
                          <a:effectLst/>
                          <a:latin typeface="+mn-lt"/>
                          <a:ea typeface="+mn-ea"/>
                          <a:cs typeface="+mn-cs"/>
                        </a:rPr>
                        <a:t>NH: </a:t>
                      </a:r>
                      <a:r>
                        <a:rPr lang="en-US" sz="1600" dirty="0"/>
                        <a:t>CASSCF(14,11) </a:t>
                      </a:r>
                    </a:p>
                    <a:p>
                      <a:pPr algn="ctr"/>
                      <a:endParaRPr lang="en-US" sz="1600" dirty="0"/>
                    </a:p>
                  </a:txBody>
                  <a:tcPr anchor="ctr"/>
                </a:tc>
                <a:tc>
                  <a:txBody>
                    <a:bodyPr/>
                    <a:lstStyle/>
                    <a:p>
                      <a:pPr algn="ctr"/>
                      <a:endParaRPr lang="en-US" dirty="0"/>
                    </a:p>
                  </a:txBody>
                  <a:tcPr anchor="ctr"/>
                </a:tc>
                <a:extLst>
                  <a:ext uri="{0D108BD9-81ED-4DB2-BD59-A6C34878D82A}">
                    <a16:rowId xmlns:a16="http://schemas.microsoft.com/office/drawing/2014/main" val="3397113640"/>
                  </a:ext>
                </a:extLst>
              </a:tr>
            </a:tbl>
          </a:graphicData>
        </a:graphic>
      </p:graphicFrame>
      <p:pic>
        <p:nvPicPr>
          <p:cNvPr id="125" name="Picture 124">
            <a:extLst>
              <a:ext uri="{FF2B5EF4-FFF2-40B4-BE49-F238E27FC236}">
                <a16:creationId xmlns:a16="http://schemas.microsoft.com/office/drawing/2014/main" id="{E002CE8A-1C4A-C474-BEB4-14063E763F30}"/>
              </a:ext>
            </a:extLst>
          </p:cNvPr>
          <p:cNvPicPr>
            <a:picLocks noChangeAspect="1"/>
          </p:cNvPicPr>
          <p:nvPr/>
        </p:nvPicPr>
        <p:blipFill>
          <a:blip r:embed="rId14"/>
          <a:stretch>
            <a:fillRect/>
          </a:stretch>
        </p:blipFill>
        <p:spPr>
          <a:xfrm>
            <a:off x="7663807" y="2411481"/>
            <a:ext cx="4174117" cy="1317550"/>
          </a:xfrm>
          <a:prstGeom prst="rect">
            <a:avLst/>
          </a:prstGeom>
        </p:spPr>
      </p:pic>
      <p:sp>
        <p:nvSpPr>
          <p:cNvPr id="157" name="Oval 156">
            <a:extLst>
              <a:ext uri="{FF2B5EF4-FFF2-40B4-BE49-F238E27FC236}">
                <a16:creationId xmlns:a16="http://schemas.microsoft.com/office/drawing/2014/main" id="{C504720E-9394-4C39-271A-F0468F96FF13}"/>
              </a:ext>
            </a:extLst>
          </p:cNvPr>
          <p:cNvSpPr/>
          <p:nvPr/>
        </p:nvSpPr>
        <p:spPr>
          <a:xfrm>
            <a:off x="10852617" y="434108"/>
            <a:ext cx="1274634" cy="122597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500" dirty="0"/>
              <a:t>Zeng Protocol</a:t>
            </a:r>
          </a:p>
        </p:txBody>
      </p:sp>
      <p:grpSp>
        <p:nvGrpSpPr>
          <p:cNvPr id="5" name="Group 4">
            <a:extLst>
              <a:ext uri="{FF2B5EF4-FFF2-40B4-BE49-F238E27FC236}">
                <a16:creationId xmlns:a16="http://schemas.microsoft.com/office/drawing/2014/main" id="{B942F149-7BE3-4A7E-DF3F-86D3AEA9C74C}"/>
              </a:ext>
            </a:extLst>
          </p:cNvPr>
          <p:cNvGrpSpPr/>
          <p:nvPr/>
        </p:nvGrpSpPr>
        <p:grpSpPr>
          <a:xfrm>
            <a:off x="17828" y="1271177"/>
            <a:ext cx="4912312" cy="3268578"/>
            <a:chOff x="17828" y="1271177"/>
            <a:chExt cx="4912312" cy="3268578"/>
          </a:xfrm>
        </p:grpSpPr>
        <p:sp>
          <p:nvSpPr>
            <p:cNvPr id="93" name="TextBox 92">
              <a:extLst>
                <a:ext uri="{FF2B5EF4-FFF2-40B4-BE49-F238E27FC236}">
                  <a16:creationId xmlns:a16="http://schemas.microsoft.com/office/drawing/2014/main" id="{2D8C4B63-AB02-B6CB-3262-B2F5FAE5A7D9}"/>
                </a:ext>
              </a:extLst>
            </p:cNvPr>
            <p:cNvSpPr txBox="1"/>
            <p:nvPr/>
          </p:nvSpPr>
          <p:spPr>
            <a:xfrm>
              <a:off x="17828" y="3855683"/>
              <a:ext cx="1616048" cy="584775"/>
            </a:xfrm>
            <a:prstGeom prst="rect">
              <a:avLst/>
            </a:prstGeom>
            <a:noFill/>
          </p:spPr>
          <p:txBody>
            <a:bodyPr wrap="square">
              <a:spAutoFit/>
            </a:bodyPr>
            <a:lstStyle/>
            <a:p>
              <a:pPr algn="ctr"/>
              <a:r>
                <a:rPr lang="en-CA" sz="1800" b="0" i="0" kern="1200" dirty="0">
                  <a:solidFill>
                    <a:schemeClr val="dk1"/>
                  </a:solidFill>
                  <a:effectLst/>
                  <a:latin typeface="+mn-lt"/>
                  <a:ea typeface="+mn-ea"/>
                  <a:cs typeface="+mn-cs"/>
                </a:rPr>
                <a:t>*</a:t>
              </a:r>
              <a:r>
                <a:rPr lang="en-CA" sz="1400" dirty="0"/>
                <a:t>H</a:t>
              </a:r>
              <a:r>
                <a:rPr lang="en-CA" sz="1400" baseline="-25000" dirty="0"/>
                <a:t>2</a:t>
              </a:r>
              <a:r>
                <a:rPr lang="en-CA" sz="1400" dirty="0"/>
                <a:t>O cartoon</a:t>
              </a:r>
            </a:p>
            <a:p>
              <a:pPr algn="ctr"/>
              <a:r>
                <a:rPr lang="en-CA" sz="1400" dirty="0"/>
                <a:t>for simplicity</a:t>
              </a:r>
              <a:endParaRPr lang="en-US" sz="1400" dirty="0"/>
            </a:p>
          </p:txBody>
        </p:sp>
        <p:grpSp>
          <p:nvGrpSpPr>
            <p:cNvPr id="61" name="Group 60">
              <a:extLst>
                <a:ext uri="{FF2B5EF4-FFF2-40B4-BE49-F238E27FC236}">
                  <a16:creationId xmlns:a16="http://schemas.microsoft.com/office/drawing/2014/main" id="{CCB65463-ECB2-B9AC-778C-919AA11DDB35}"/>
                </a:ext>
              </a:extLst>
            </p:cNvPr>
            <p:cNvGrpSpPr/>
            <p:nvPr/>
          </p:nvGrpSpPr>
          <p:grpSpPr>
            <a:xfrm>
              <a:off x="1155576" y="1271177"/>
              <a:ext cx="3774564" cy="3268578"/>
              <a:chOff x="7126146" y="942614"/>
              <a:chExt cx="5785674" cy="5010095"/>
            </a:xfrm>
          </p:grpSpPr>
          <p:sp>
            <p:nvSpPr>
              <p:cNvPr id="62" name="Rectangle 61">
                <a:extLst>
                  <a:ext uri="{FF2B5EF4-FFF2-40B4-BE49-F238E27FC236}">
                    <a16:creationId xmlns:a16="http://schemas.microsoft.com/office/drawing/2014/main" id="{12967B74-3395-0BEB-30BE-E19AE2547A36}"/>
                  </a:ext>
                </a:extLst>
              </p:cNvPr>
              <p:cNvSpPr/>
              <p:nvPr/>
            </p:nvSpPr>
            <p:spPr>
              <a:xfrm>
                <a:off x="8003569" y="1557148"/>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Rectangle 62">
                <a:extLst>
                  <a:ext uri="{FF2B5EF4-FFF2-40B4-BE49-F238E27FC236}">
                    <a16:creationId xmlns:a16="http://schemas.microsoft.com/office/drawing/2014/main" id="{2417DD4F-1DF8-C671-D806-B6307F7E4DCC}"/>
                  </a:ext>
                </a:extLst>
              </p:cNvPr>
              <p:cNvSpPr/>
              <p:nvPr/>
            </p:nvSpPr>
            <p:spPr>
              <a:xfrm>
                <a:off x="7990055" y="1098827"/>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Right Brace 63">
                <a:extLst>
                  <a:ext uri="{FF2B5EF4-FFF2-40B4-BE49-F238E27FC236}">
                    <a16:creationId xmlns:a16="http://schemas.microsoft.com/office/drawing/2014/main" id="{C35143F4-CFDB-D882-17C5-CB60648B6B20}"/>
                  </a:ext>
                </a:extLst>
              </p:cNvPr>
              <p:cNvSpPr/>
              <p:nvPr/>
            </p:nvSpPr>
            <p:spPr>
              <a:xfrm>
                <a:off x="9635397" y="942614"/>
                <a:ext cx="255361" cy="757873"/>
              </a:xfrm>
              <a:prstGeom prst="rightBrace">
                <a:avLst/>
              </a:prstGeom>
              <a:ln w="19050"/>
            </p:spPr>
            <p:style>
              <a:lnRef idx="1">
                <a:schemeClr val="accent3"/>
              </a:lnRef>
              <a:fillRef idx="0">
                <a:schemeClr val="accent3"/>
              </a:fillRef>
              <a:effectRef idx="0">
                <a:schemeClr val="accent3"/>
              </a:effectRef>
              <a:fontRef idx="minor">
                <a:schemeClr val="tx1"/>
              </a:fontRef>
            </p:style>
            <p:txBody>
              <a:bodyPr rtlCol="0" anchor="ctr"/>
              <a:lstStyle/>
              <a:p>
                <a:pPr algn="ctr"/>
                <a:endParaRPr lang="en-CA" dirty="0"/>
              </a:p>
            </p:txBody>
          </p:sp>
          <p:grpSp>
            <p:nvGrpSpPr>
              <p:cNvPr id="65" name="Group 64">
                <a:extLst>
                  <a:ext uri="{FF2B5EF4-FFF2-40B4-BE49-F238E27FC236}">
                    <a16:creationId xmlns:a16="http://schemas.microsoft.com/office/drawing/2014/main" id="{A740CCE5-9C21-D586-22B7-636DFFBB8577}"/>
                  </a:ext>
                </a:extLst>
              </p:cNvPr>
              <p:cNvGrpSpPr/>
              <p:nvPr/>
            </p:nvGrpSpPr>
            <p:grpSpPr>
              <a:xfrm>
                <a:off x="7994136" y="5386480"/>
                <a:ext cx="501657" cy="566229"/>
                <a:chOff x="6015831" y="3597790"/>
                <a:chExt cx="501657" cy="566229"/>
              </a:xfrm>
            </p:grpSpPr>
            <p:sp>
              <p:nvSpPr>
                <p:cNvPr id="90" name="Arrow: Right 89">
                  <a:extLst>
                    <a:ext uri="{FF2B5EF4-FFF2-40B4-BE49-F238E27FC236}">
                      <a16:creationId xmlns:a16="http://schemas.microsoft.com/office/drawing/2014/main" id="{CEA31CC7-5678-CA69-A6E3-0FF2920CDAEC}"/>
                    </a:ext>
                  </a:extLst>
                </p:cNvPr>
                <p:cNvSpPr/>
                <p:nvPr/>
              </p:nvSpPr>
              <p:spPr>
                <a:xfrm rot="5400000">
                  <a:off x="6166243" y="3866371"/>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91" name="Arrow: Right 90">
                  <a:extLst>
                    <a:ext uri="{FF2B5EF4-FFF2-40B4-BE49-F238E27FC236}">
                      <a16:creationId xmlns:a16="http://schemas.microsoft.com/office/drawing/2014/main" id="{2C3117C8-124C-1100-8524-A7F14FCA5312}"/>
                    </a:ext>
                  </a:extLst>
                </p:cNvPr>
                <p:cNvSpPr/>
                <p:nvPr/>
              </p:nvSpPr>
              <p:spPr>
                <a:xfrm rot="16200000">
                  <a:off x="5955499" y="3738291"/>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92" name="Rectangle 91">
                  <a:extLst>
                    <a:ext uri="{FF2B5EF4-FFF2-40B4-BE49-F238E27FC236}">
                      <a16:creationId xmlns:a16="http://schemas.microsoft.com/office/drawing/2014/main" id="{C4A86969-8A02-428B-3130-80F541718C48}"/>
                    </a:ext>
                  </a:extLst>
                </p:cNvPr>
                <p:cNvSpPr/>
                <p:nvPr/>
              </p:nvSpPr>
              <p:spPr>
                <a:xfrm>
                  <a:off x="6015831" y="3816865"/>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66" name="Right Brace 65">
                <a:extLst>
                  <a:ext uri="{FF2B5EF4-FFF2-40B4-BE49-F238E27FC236}">
                    <a16:creationId xmlns:a16="http://schemas.microsoft.com/office/drawing/2014/main" id="{900A3200-75C1-9F58-7DE4-6011367F0847}"/>
                  </a:ext>
                </a:extLst>
              </p:cNvPr>
              <p:cNvSpPr/>
              <p:nvPr/>
            </p:nvSpPr>
            <p:spPr>
              <a:xfrm>
                <a:off x="9624745" y="1875800"/>
                <a:ext cx="315564" cy="2887395"/>
              </a:xfrm>
              <a:prstGeom prst="rightBrace">
                <a:avLst>
                  <a:gd name="adj1" fmla="val 8333"/>
                  <a:gd name="adj2" fmla="val 48326"/>
                </a:avLst>
              </a:prstGeom>
              <a:ln w="19050"/>
            </p:spPr>
            <p:style>
              <a:lnRef idx="1">
                <a:schemeClr val="accent3"/>
              </a:lnRef>
              <a:fillRef idx="0">
                <a:schemeClr val="accent3"/>
              </a:fillRef>
              <a:effectRef idx="0">
                <a:schemeClr val="accent3"/>
              </a:effectRef>
              <a:fontRef idx="minor">
                <a:schemeClr val="tx1"/>
              </a:fontRef>
            </p:style>
            <p:txBody>
              <a:bodyPr rtlCol="0" anchor="ctr"/>
              <a:lstStyle/>
              <a:p>
                <a:pPr algn="ctr"/>
                <a:endParaRPr lang="en-CA"/>
              </a:p>
            </p:txBody>
          </p:sp>
          <p:sp>
            <p:nvSpPr>
              <p:cNvPr id="67" name="Frame 66">
                <a:extLst>
                  <a:ext uri="{FF2B5EF4-FFF2-40B4-BE49-F238E27FC236}">
                    <a16:creationId xmlns:a16="http://schemas.microsoft.com/office/drawing/2014/main" id="{46BFB52B-869D-EB4A-3356-DC52175E1F92}"/>
                  </a:ext>
                </a:extLst>
              </p:cNvPr>
              <p:cNvSpPr/>
              <p:nvPr/>
            </p:nvSpPr>
            <p:spPr>
              <a:xfrm rot="5400000" flipV="1">
                <a:off x="6786535" y="2215412"/>
                <a:ext cx="2887394" cy="2208171"/>
              </a:xfrm>
              <a:prstGeom prst="frame">
                <a:avLst>
                  <a:gd name="adj1" fmla="val 1746"/>
                </a:avLst>
              </a:prstGeom>
              <a:solidFill>
                <a:srgbClr val="FF00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8" name="Group 67">
                <a:extLst>
                  <a:ext uri="{FF2B5EF4-FFF2-40B4-BE49-F238E27FC236}">
                    <a16:creationId xmlns:a16="http://schemas.microsoft.com/office/drawing/2014/main" id="{9793D513-BDCA-5F08-714C-0187DAD8B828}"/>
                  </a:ext>
                </a:extLst>
              </p:cNvPr>
              <p:cNvGrpSpPr/>
              <p:nvPr/>
            </p:nvGrpSpPr>
            <p:grpSpPr>
              <a:xfrm>
                <a:off x="7992916" y="4842337"/>
                <a:ext cx="501657" cy="566229"/>
                <a:chOff x="6015831" y="3597790"/>
                <a:chExt cx="501657" cy="566229"/>
              </a:xfrm>
            </p:grpSpPr>
            <p:sp>
              <p:nvSpPr>
                <p:cNvPr id="87" name="Arrow: Right 86">
                  <a:extLst>
                    <a:ext uri="{FF2B5EF4-FFF2-40B4-BE49-F238E27FC236}">
                      <a16:creationId xmlns:a16="http://schemas.microsoft.com/office/drawing/2014/main" id="{F32C36D3-37D4-9911-D015-4577AC10126B}"/>
                    </a:ext>
                  </a:extLst>
                </p:cNvPr>
                <p:cNvSpPr/>
                <p:nvPr/>
              </p:nvSpPr>
              <p:spPr>
                <a:xfrm rot="5400000">
                  <a:off x="6166243" y="3866371"/>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88" name="Arrow: Right 87">
                  <a:extLst>
                    <a:ext uri="{FF2B5EF4-FFF2-40B4-BE49-F238E27FC236}">
                      <a16:creationId xmlns:a16="http://schemas.microsoft.com/office/drawing/2014/main" id="{3423BAB9-92C4-DF3A-9A33-DC8281ED3563}"/>
                    </a:ext>
                  </a:extLst>
                </p:cNvPr>
                <p:cNvSpPr/>
                <p:nvPr/>
              </p:nvSpPr>
              <p:spPr>
                <a:xfrm rot="16200000">
                  <a:off x="5955499" y="3738291"/>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89" name="Rectangle 88">
                  <a:extLst>
                    <a:ext uri="{FF2B5EF4-FFF2-40B4-BE49-F238E27FC236}">
                      <a16:creationId xmlns:a16="http://schemas.microsoft.com/office/drawing/2014/main" id="{A9C5ACF1-4559-633B-6ABF-9AAA5FDACBEE}"/>
                    </a:ext>
                  </a:extLst>
                </p:cNvPr>
                <p:cNvSpPr/>
                <p:nvPr/>
              </p:nvSpPr>
              <p:spPr>
                <a:xfrm>
                  <a:off x="6015831" y="3816865"/>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69" name="Rectangle 68">
                <a:extLst>
                  <a:ext uri="{FF2B5EF4-FFF2-40B4-BE49-F238E27FC236}">
                    <a16:creationId xmlns:a16="http://schemas.microsoft.com/office/drawing/2014/main" id="{BFF046FF-66A8-67F0-91FE-F52F58B044DC}"/>
                  </a:ext>
                </a:extLst>
              </p:cNvPr>
              <p:cNvSpPr/>
              <p:nvPr/>
            </p:nvSpPr>
            <p:spPr>
              <a:xfrm>
                <a:off x="8003569" y="2386435"/>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Rectangle 69">
                <a:extLst>
                  <a:ext uri="{FF2B5EF4-FFF2-40B4-BE49-F238E27FC236}">
                    <a16:creationId xmlns:a16="http://schemas.microsoft.com/office/drawing/2014/main" id="{567C1541-DA4B-D347-ABE5-275926D8CB5B}"/>
                  </a:ext>
                </a:extLst>
              </p:cNvPr>
              <p:cNvSpPr/>
              <p:nvPr/>
            </p:nvSpPr>
            <p:spPr>
              <a:xfrm>
                <a:off x="7992917" y="2033747"/>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Content Placeholder 2">
                <a:extLst>
                  <a:ext uri="{FF2B5EF4-FFF2-40B4-BE49-F238E27FC236}">
                    <a16:creationId xmlns:a16="http://schemas.microsoft.com/office/drawing/2014/main" id="{6C989D5A-7535-E9E6-CF36-2C6118788FE3}"/>
                  </a:ext>
                </a:extLst>
              </p:cNvPr>
              <p:cNvSpPr txBox="1">
                <a:spLocks/>
              </p:cNvSpPr>
              <p:nvPr/>
            </p:nvSpPr>
            <p:spPr>
              <a:xfrm>
                <a:off x="9998963" y="3075714"/>
                <a:ext cx="2198309" cy="513266"/>
              </a:xfrm>
              <a:prstGeom prst="rect">
                <a:avLst/>
              </a:prstGeom>
            </p:spPr>
            <p:txBody>
              <a:bodyPr vert="horz" lIns="91440" tIns="45720" rIns="91440" bIns="45720" rtlCol="0">
                <a:normAutofit fontScale="70000" lnSpcReduction="20000"/>
              </a:bodyPr>
              <a:lst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dirty="0"/>
                  <a:t>Active Space</a:t>
                </a:r>
              </a:p>
            </p:txBody>
          </p:sp>
          <p:sp>
            <p:nvSpPr>
              <p:cNvPr id="72" name="Content Placeholder 2">
                <a:extLst>
                  <a:ext uri="{FF2B5EF4-FFF2-40B4-BE49-F238E27FC236}">
                    <a16:creationId xmlns:a16="http://schemas.microsoft.com/office/drawing/2014/main" id="{56D280EC-4DB5-9157-33DB-293393A45443}"/>
                  </a:ext>
                </a:extLst>
              </p:cNvPr>
              <p:cNvSpPr txBox="1">
                <a:spLocks/>
              </p:cNvSpPr>
              <p:nvPr/>
            </p:nvSpPr>
            <p:spPr>
              <a:xfrm>
                <a:off x="9940309" y="1036682"/>
                <a:ext cx="2748505" cy="432651"/>
              </a:xfrm>
              <a:prstGeom prst="rect">
                <a:avLst/>
              </a:prstGeom>
            </p:spPr>
            <p:txBody>
              <a:bodyPr vert="horz" lIns="91440" tIns="45720" rIns="91440" bIns="45720" rtlCol="0">
                <a:noAutofit/>
              </a:bodyPr>
              <a:lst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1700" dirty="0"/>
                  <a:t>Virtual Orbitals</a:t>
                </a:r>
              </a:p>
            </p:txBody>
          </p:sp>
          <p:sp>
            <p:nvSpPr>
              <p:cNvPr id="73" name="Right Brace 72">
                <a:extLst>
                  <a:ext uri="{FF2B5EF4-FFF2-40B4-BE49-F238E27FC236}">
                    <a16:creationId xmlns:a16="http://schemas.microsoft.com/office/drawing/2014/main" id="{53AFC77C-0DFC-EB05-C52C-B2A8A250FFD9}"/>
                  </a:ext>
                </a:extLst>
              </p:cNvPr>
              <p:cNvSpPr/>
              <p:nvPr/>
            </p:nvSpPr>
            <p:spPr>
              <a:xfrm>
                <a:off x="9678127" y="5030051"/>
                <a:ext cx="255361" cy="757873"/>
              </a:xfrm>
              <a:prstGeom prst="rightBrace">
                <a:avLst/>
              </a:prstGeom>
              <a:ln w="19050"/>
            </p:spPr>
            <p:style>
              <a:lnRef idx="1">
                <a:schemeClr val="accent3"/>
              </a:lnRef>
              <a:fillRef idx="0">
                <a:schemeClr val="accent3"/>
              </a:fillRef>
              <a:effectRef idx="0">
                <a:schemeClr val="accent3"/>
              </a:effectRef>
              <a:fontRef idx="minor">
                <a:schemeClr val="tx1"/>
              </a:fontRef>
            </p:style>
            <p:txBody>
              <a:bodyPr rtlCol="0" anchor="ctr"/>
              <a:lstStyle/>
              <a:p>
                <a:pPr algn="ctr"/>
                <a:endParaRPr lang="en-CA" dirty="0"/>
              </a:p>
            </p:txBody>
          </p:sp>
          <p:sp>
            <p:nvSpPr>
              <p:cNvPr id="74" name="Content Placeholder 2">
                <a:extLst>
                  <a:ext uri="{FF2B5EF4-FFF2-40B4-BE49-F238E27FC236}">
                    <a16:creationId xmlns:a16="http://schemas.microsoft.com/office/drawing/2014/main" id="{31EF5BBD-5F9F-9C41-E708-4AFC9993ACF0}"/>
                  </a:ext>
                </a:extLst>
              </p:cNvPr>
              <p:cNvSpPr txBox="1">
                <a:spLocks/>
              </p:cNvSpPr>
              <p:nvPr/>
            </p:nvSpPr>
            <p:spPr>
              <a:xfrm>
                <a:off x="9993690" y="5169252"/>
                <a:ext cx="2918130" cy="513266"/>
              </a:xfrm>
              <a:prstGeom prst="rect">
                <a:avLst/>
              </a:prstGeom>
            </p:spPr>
            <p:txBody>
              <a:bodyPr vert="horz" lIns="91440" tIns="45720" rIns="91440" bIns="45720" rtlCol="0">
                <a:normAutofit fontScale="92500" lnSpcReduction="10000"/>
              </a:bodyPr>
              <a:lst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1800" dirty="0"/>
                  <a:t>Frozen Orbitals</a:t>
                </a:r>
              </a:p>
            </p:txBody>
          </p:sp>
          <p:sp>
            <p:nvSpPr>
              <p:cNvPr id="75" name="Arrow: Right 74">
                <a:extLst>
                  <a:ext uri="{FF2B5EF4-FFF2-40B4-BE49-F238E27FC236}">
                    <a16:creationId xmlns:a16="http://schemas.microsoft.com/office/drawing/2014/main" id="{4D7803BC-F141-6E5C-6486-BD1C7E597530}"/>
                  </a:ext>
                </a:extLst>
              </p:cNvPr>
              <p:cNvSpPr/>
              <p:nvPr/>
            </p:nvSpPr>
            <p:spPr>
              <a:xfrm rot="5400000">
                <a:off x="8143328" y="4404823"/>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76" name="Arrow: Right 75">
                <a:extLst>
                  <a:ext uri="{FF2B5EF4-FFF2-40B4-BE49-F238E27FC236}">
                    <a16:creationId xmlns:a16="http://schemas.microsoft.com/office/drawing/2014/main" id="{CC0F3A7D-0DA7-9FEC-1210-0C7AF0FD160E}"/>
                  </a:ext>
                </a:extLst>
              </p:cNvPr>
              <p:cNvSpPr/>
              <p:nvPr/>
            </p:nvSpPr>
            <p:spPr>
              <a:xfrm rot="16200000">
                <a:off x="7932584" y="4276743"/>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77" name="Rectangle 76">
                <a:extLst>
                  <a:ext uri="{FF2B5EF4-FFF2-40B4-BE49-F238E27FC236}">
                    <a16:creationId xmlns:a16="http://schemas.microsoft.com/office/drawing/2014/main" id="{8ABA838A-A5BE-5205-F6AC-E081D7DB97C2}"/>
                  </a:ext>
                </a:extLst>
              </p:cNvPr>
              <p:cNvSpPr/>
              <p:nvPr/>
            </p:nvSpPr>
            <p:spPr>
              <a:xfrm>
                <a:off x="7992916" y="4355317"/>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Arrow: Right 77">
                <a:extLst>
                  <a:ext uri="{FF2B5EF4-FFF2-40B4-BE49-F238E27FC236}">
                    <a16:creationId xmlns:a16="http://schemas.microsoft.com/office/drawing/2014/main" id="{456F07BA-7003-0F29-084A-8E108BCCDFFD}"/>
                  </a:ext>
                </a:extLst>
              </p:cNvPr>
              <p:cNvSpPr/>
              <p:nvPr/>
            </p:nvSpPr>
            <p:spPr>
              <a:xfrm rot="5400000">
                <a:off x="8140467" y="3891648"/>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79" name="Arrow: Right 78">
                <a:extLst>
                  <a:ext uri="{FF2B5EF4-FFF2-40B4-BE49-F238E27FC236}">
                    <a16:creationId xmlns:a16="http://schemas.microsoft.com/office/drawing/2014/main" id="{FFBA8255-29CC-AF36-F9EB-DA3D942C5E15}"/>
                  </a:ext>
                </a:extLst>
              </p:cNvPr>
              <p:cNvSpPr/>
              <p:nvPr/>
            </p:nvSpPr>
            <p:spPr>
              <a:xfrm rot="16200000">
                <a:off x="7929723" y="3763568"/>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80" name="Rectangle 79">
                <a:extLst>
                  <a:ext uri="{FF2B5EF4-FFF2-40B4-BE49-F238E27FC236}">
                    <a16:creationId xmlns:a16="http://schemas.microsoft.com/office/drawing/2014/main" id="{15A8B950-D638-39D0-3FC8-5B5FB9DC2D32}"/>
                  </a:ext>
                </a:extLst>
              </p:cNvPr>
              <p:cNvSpPr/>
              <p:nvPr/>
            </p:nvSpPr>
            <p:spPr>
              <a:xfrm>
                <a:off x="7990055" y="3842142"/>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1" name="Arrow: Right 80">
                <a:extLst>
                  <a:ext uri="{FF2B5EF4-FFF2-40B4-BE49-F238E27FC236}">
                    <a16:creationId xmlns:a16="http://schemas.microsoft.com/office/drawing/2014/main" id="{7B093C3E-3DCA-DDC6-E348-67B4E58C2F50}"/>
                  </a:ext>
                </a:extLst>
              </p:cNvPr>
              <p:cNvSpPr/>
              <p:nvPr/>
            </p:nvSpPr>
            <p:spPr>
              <a:xfrm rot="5400000">
                <a:off x="8143466" y="3338000"/>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82" name="Arrow: Right 81">
                <a:extLst>
                  <a:ext uri="{FF2B5EF4-FFF2-40B4-BE49-F238E27FC236}">
                    <a16:creationId xmlns:a16="http://schemas.microsoft.com/office/drawing/2014/main" id="{C66FE50B-3942-1CDF-6608-6F1618480532}"/>
                  </a:ext>
                </a:extLst>
              </p:cNvPr>
              <p:cNvSpPr/>
              <p:nvPr/>
            </p:nvSpPr>
            <p:spPr>
              <a:xfrm rot="16200000">
                <a:off x="7932722" y="3209920"/>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83" name="Rectangle 82">
                <a:extLst>
                  <a:ext uri="{FF2B5EF4-FFF2-40B4-BE49-F238E27FC236}">
                    <a16:creationId xmlns:a16="http://schemas.microsoft.com/office/drawing/2014/main" id="{570F73C4-988F-A2A1-6676-0C6C83597A23}"/>
                  </a:ext>
                </a:extLst>
              </p:cNvPr>
              <p:cNvSpPr/>
              <p:nvPr/>
            </p:nvSpPr>
            <p:spPr>
              <a:xfrm>
                <a:off x="7993054" y="3288494"/>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Arrow: Right 83">
                <a:extLst>
                  <a:ext uri="{FF2B5EF4-FFF2-40B4-BE49-F238E27FC236}">
                    <a16:creationId xmlns:a16="http://schemas.microsoft.com/office/drawing/2014/main" id="{997EFAC2-223F-0CCB-D909-4347F5444DE8}"/>
                  </a:ext>
                </a:extLst>
              </p:cNvPr>
              <p:cNvSpPr/>
              <p:nvPr/>
            </p:nvSpPr>
            <p:spPr>
              <a:xfrm rot="5400000">
                <a:off x="8140605" y="2824825"/>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85" name="Arrow: Right 84">
                <a:extLst>
                  <a:ext uri="{FF2B5EF4-FFF2-40B4-BE49-F238E27FC236}">
                    <a16:creationId xmlns:a16="http://schemas.microsoft.com/office/drawing/2014/main" id="{FB784695-D420-E86C-12E5-5522AE65EC47}"/>
                  </a:ext>
                </a:extLst>
              </p:cNvPr>
              <p:cNvSpPr/>
              <p:nvPr/>
            </p:nvSpPr>
            <p:spPr>
              <a:xfrm rot="16200000">
                <a:off x="7929861" y="2696745"/>
                <a:ext cx="438149" cy="157147"/>
              </a:xfrm>
              <a:prstGeom prst="rightArrow">
                <a:avLst>
                  <a:gd name="adj1" fmla="val 38324"/>
                  <a:gd name="adj2" fmla="val 85028"/>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86" name="Rectangle 85">
                <a:extLst>
                  <a:ext uri="{FF2B5EF4-FFF2-40B4-BE49-F238E27FC236}">
                    <a16:creationId xmlns:a16="http://schemas.microsoft.com/office/drawing/2014/main" id="{3B901310-23D6-5E17-1559-F6379B5CAD03}"/>
                  </a:ext>
                </a:extLst>
              </p:cNvPr>
              <p:cNvSpPr/>
              <p:nvPr/>
            </p:nvSpPr>
            <p:spPr>
              <a:xfrm>
                <a:off x="7990193" y="2775319"/>
                <a:ext cx="501657" cy="792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Tree>
    <p:extLst>
      <p:ext uri="{BB962C8B-B14F-4D97-AF65-F5344CB8AC3E}">
        <p14:creationId xmlns:p14="http://schemas.microsoft.com/office/powerpoint/2010/main" val="160911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52"/>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50"/>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4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3"/>
                                        </p:tgtEl>
                                        <p:attrNameLst>
                                          <p:attrName>style.visibility</p:attrName>
                                        </p:attrNameLst>
                                      </p:cBhvr>
                                      <p:to>
                                        <p:strVal val="visible"/>
                                      </p:to>
                                    </p:set>
                                    <p:animEffect transition="in" filter="fade">
                                      <p:cBhvr>
                                        <p:cTn id="31" dur="500"/>
                                        <p:tgtEl>
                                          <p:spTgt spid="123"/>
                                        </p:tgtEl>
                                      </p:cBhvr>
                                    </p:animEffect>
                                  </p:childTnLst>
                                </p:cTn>
                              </p:par>
                              <p:par>
                                <p:cTn id="32" presetID="10" presetClass="entr" presetSubtype="0" fill="hold" nodeType="withEffect">
                                  <p:stCondLst>
                                    <p:cond delay="0"/>
                                  </p:stCondLst>
                                  <p:childTnLst>
                                    <p:set>
                                      <p:cBhvr>
                                        <p:cTn id="33" dur="1" fill="hold">
                                          <p:stCondLst>
                                            <p:cond delay="0"/>
                                          </p:stCondLst>
                                        </p:cTn>
                                        <p:tgtEl>
                                          <p:spTgt spid="121"/>
                                        </p:tgtEl>
                                        <p:attrNameLst>
                                          <p:attrName>style.visibility</p:attrName>
                                        </p:attrNameLst>
                                      </p:cBhvr>
                                      <p:to>
                                        <p:strVal val="visible"/>
                                      </p:to>
                                    </p:set>
                                    <p:animEffect transition="in" filter="fade">
                                      <p:cBhvr>
                                        <p:cTn id="34" dur="500"/>
                                        <p:tgtEl>
                                          <p:spTgt spid="121"/>
                                        </p:tgtEl>
                                      </p:cBhvr>
                                    </p:animEffect>
                                  </p:childTnLst>
                                </p:cTn>
                              </p:par>
                              <p:par>
                                <p:cTn id="35" presetID="10" presetClass="entr" presetSubtype="0" fill="hold" nodeType="withEffect">
                                  <p:stCondLst>
                                    <p:cond delay="0"/>
                                  </p:stCondLst>
                                  <p:childTnLst>
                                    <p:set>
                                      <p:cBhvr>
                                        <p:cTn id="36" dur="1" fill="hold">
                                          <p:stCondLst>
                                            <p:cond delay="0"/>
                                          </p:stCondLst>
                                        </p:cTn>
                                        <p:tgtEl>
                                          <p:spTgt spid="122"/>
                                        </p:tgtEl>
                                        <p:attrNameLst>
                                          <p:attrName>style.visibility</p:attrName>
                                        </p:attrNameLst>
                                      </p:cBhvr>
                                      <p:to>
                                        <p:strVal val="visible"/>
                                      </p:to>
                                    </p:set>
                                    <p:animEffect transition="in" filter="fade">
                                      <p:cBhvr>
                                        <p:cTn id="37" dur="500"/>
                                        <p:tgtEl>
                                          <p:spTgt spid="12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500"/>
                                        <p:tgtEl>
                                          <p:spTgt spid="4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123"/>
                                        </p:tgtEl>
                                      </p:cBhvr>
                                    </p:animEffect>
                                    <p:set>
                                      <p:cBhvr>
                                        <p:cTn id="45" dur="1" fill="hold">
                                          <p:stCondLst>
                                            <p:cond delay="499"/>
                                          </p:stCondLst>
                                        </p:cTn>
                                        <p:tgtEl>
                                          <p:spTgt spid="123"/>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121"/>
                                        </p:tgtEl>
                                      </p:cBhvr>
                                    </p:animEffect>
                                    <p:set>
                                      <p:cBhvr>
                                        <p:cTn id="48" dur="1" fill="hold">
                                          <p:stCondLst>
                                            <p:cond delay="499"/>
                                          </p:stCondLst>
                                        </p:cTn>
                                        <p:tgtEl>
                                          <p:spTgt spid="121"/>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22"/>
                                        </p:tgtEl>
                                      </p:cBhvr>
                                    </p:animEffect>
                                    <p:set>
                                      <p:cBhvr>
                                        <p:cTn id="51" dur="1" fill="hold">
                                          <p:stCondLst>
                                            <p:cond delay="499"/>
                                          </p:stCondLst>
                                        </p:cTn>
                                        <p:tgtEl>
                                          <p:spTgt spid="122"/>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43"/>
                                        </p:tgtEl>
                                      </p:cBhvr>
                                    </p:animEffect>
                                    <p:set>
                                      <p:cBhvr>
                                        <p:cTn id="54" dur="1" fill="hold">
                                          <p:stCondLst>
                                            <p:cond delay="499"/>
                                          </p:stCondLst>
                                        </p:cTn>
                                        <p:tgtEl>
                                          <p:spTgt spid="43"/>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par>
                                <p:cTn id="60" presetID="10" presetClass="entr" presetSubtype="0" fill="hold" nodeType="withEffect">
                                  <p:stCondLst>
                                    <p:cond delay="0"/>
                                  </p:stCondLst>
                                  <p:childTnLst>
                                    <p:set>
                                      <p:cBhvr>
                                        <p:cTn id="61" dur="1" fill="hold">
                                          <p:stCondLst>
                                            <p:cond delay="0"/>
                                          </p:stCondLst>
                                        </p:cTn>
                                        <p:tgtEl>
                                          <p:spTgt spid="124"/>
                                        </p:tgtEl>
                                        <p:attrNameLst>
                                          <p:attrName>style.visibility</p:attrName>
                                        </p:attrNameLst>
                                      </p:cBhvr>
                                      <p:to>
                                        <p:strVal val="visible"/>
                                      </p:to>
                                    </p:set>
                                    <p:animEffect transition="in" filter="fade">
                                      <p:cBhvr>
                                        <p:cTn id="62" dur="500"/>
                                        <p:tgtEl>
                                          <p:spTgt spid="124"/>
                                        </p:tgtEl>
                                      </p:cBhvr>
                                    </p:animEffect>
                                  </p:childTnLst>
                                </p:cTn>
                              </p:par>
                              <p:par>
                                <p:cTn id="63" presetID="10" presetClass="entr" presetSubtype="0" fill="hold" nodeType="withEffect">
                                  <p:stCondLst>
                                    <p:cond delay="0"/>
                                  </p:stCondLst>
                                  <p:childTnLst>
                                    <p:set>
                                      <p:cBhvr>
                                        <p:cTn id="64" dur="1" fill="hold">
                                          <p:stCondLst>
                                            <p:cond delay="0"/>
                                          </p:stCondLst>
                                        </p:cTn>
                                        <p:tgtEl>
                                          <p:spTgt spid="125"/>
                                        </p:tgtEl>
                                        <p:attrNameLst>
                                          <p:attrName>style.visibility</p:attrName>
                                        </p:attrNameLst>
                                      </p:cBhvr>
                                      <p:to>
                                        <p:strVal val="visible"/>
                                      </p:to>
                                    </p:set>
                                    <p:animEffect transition="in" filter="fade">
                                      <p:cBhvr>
                                        <p:cTn id="65" dur="500"/>
                                        <p:tgtEl>
                                          <p:spTgt spid="12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7"/>
                                        </p:tgtEl>
                                        <p:attrNameLst>
                                          <p:attrName>style.visibility</p:attrName>
                                        </p:attrNameLst>
                                      </p:cBhvr>
                                      <p:to>
                                        <p:strVal val="visible"/>
                                      </p:to>
                                    </p:set>
                                    <p:animEffect transition="in" filter="fade">
                                      <p:cBhvr>
                                        <p:cTn id="68" dur="500"/>
                                        <p:tgtEl>
                                          <p:spTgt spid="47"/>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xit" presetSubtype="0" fill="hold" nodeType="clickEffect">
                                  <p:stCondLst>
                                    <p:cond delay="0"/>
                                  </p:stCondLst>
                                  <p:childTnLst>
                                    <p:animEffect transition="out" filter="fade">
                                      <p:cBhvr>
                                        <p:cTn id="72" dur="500"/>
                                        <p:tgtEl>
                                          <p:spTgt spid="5"/>
                                        </p:tgtEl>
                                      </p:cBhvr>
                                    </p:animEffect>
                                    <p:set>
                                      <p:cBhvr>
                                        <p:cTn id="73" dur="1" fill="hold">
                                          <p:stCondLst>
                                            <p:cond delay="499"/>
                                          </p:stCondLst>
                                        </p:cTn>
                                        <p:tgtEl>
                                          <p:spTgt spid="5"/>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124"/>
                                        </p:tgtEl>
                                      </p:cBhvr>
                                    </p:animEffect>
                                    <p:set>
                                      <p:cBhvr>
                                        <p:cTn id="76" dur="1" fill="hold">
                                          <p:stCondLst>
                                            <p:cond delay="499"/>
                                          </p:stCondLst>
                                        </p:cTn>
                                        <p:tgtEl>
                                          <p:spTgt spid="124"/>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125"/>
                                        </p:tgtEl>
                                      </p:cBhvr>
                                    </p:animEffect>
                                    <p:set>
                                      <p:cBhvr>
                                        <p:cTn id="79" dur="1" fill="hold">
                                          <p:stCondLst>
                                            <p:cond delay="499"/>
                                          </p:stCondLst>
                                        </p:cTn>
                                        <p:tgtEl>
                                          <p:spTgt spid="125"/>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47"/>
                                        </p:tgtEl>
                                      </p:cBhvr>
                                    </p:animEffect>
                                    <p:set>
                                      <p:cBhvr>
                                        <p:cTn id="82" dur="1" fill="hold">
                                          <p:stCondLst>
                                            <p:cond delay="499"/>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7" grpId="0" animBg="1"/>
      <p:bldP spid="47" grpId="1" animBg="1"/>
      <p:bldP spid="48" grpId="0" animBg="1"/>
      <p:bldP spid="48"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 name="Table 49">
            <a:extLst>
              <a:ext uri="{FF2B5EF4-FFF2-40B4-BE49-F238E27FC236}">
                <a16:creationId xmlns:a16="http://schemas.microsoft.com/office/drawing/2014/main" id="{55442660-9EDE-2EC5-8177-B8BFF9CEA73F}"/>
              </a:ext>
            </a:extLst>
          </p:cNvPr>
          <p:cNvGraphicFramePr>
            <a:graphicFrameLocks noGrp="1"/>
          </p:cNvGraphicFramePr>
          <p:nvPr>
            <p:extLst>
              <p:ext uri="{D42A27DB-BD31-4B8C-83A1-F6EECF244321}">
                <p14:modId xmlns:p14="http://schemas.microsoft.com/office/powerpoint/2010/main" val="4192198046"/>
              </p:ext>
            </p:extLst>
          </p:nvPr>
        </p:nvGraphicFramePr>
        <p:xfrm>
          <a:off x="5231259" y="1119598"/>
          <a:ext cx="6733116" cy="3363056"/>
        </p:xfrm>
        <a:graphic>
          <a:graphicData uri="http://schemas.openxmlformats.org/drawingml/2006/table">
            <a:tbl>
              <a:tblPr firstRow="1" bandRow="1">
                <a:tableStyleId>{5C22544A-7EE6-4342-B048-85BDC9FD1C3A}</a:tableStyleId>
              </a:tblPr>
              <a:tblGrid>
                <a:gridCol w="2330310">
                  <a:extLst>
                    <a:ext uri="{9D8B030D-6E8A-4147-A177-3AD203B41FA5}">
                      <a16:colId xmlns:a16="http://schemas.microsoft.com/office/drawing/2014/main" val="3253194449"/>
                    </a:ext>
                  </a:extLst>
                </a:gridCol>
                <a:gridCol w="4402806">
                  <a:extLst>
                    <a:ext uri="{9D8B030D-6E8A-4147-A177-3AD203B41FA5}">
                      <a16:colId xmlns:a16="http://schemas.microsoft.com/office/drawing/2014/main" val="3127705179"/>
                    </a:ext>
                  </a:extLst>
                </a:gridCol>
              </a:tblGrid>
              <a:tr h="751742">
                <a:tc>
                  <a:txBody>
                    <a:bodyPr/>
                    <a:lstStyle/>
                    <a:p>
                      <a:pPr algn="ctr"/>
                      <a:r>
                        <a:rPr lang="en-CA" sz="1600" dirty="0"/>
                        <a:t>Description</a:t>
                      </a:r>
                      <a:endParaRPr lang="en-US" sz="1600" dirty="0"/>
                    </a:p>
                  </a:txBody>
                  <a:tcPr anchor="ctr"/>
                </a:tc>
                <a:tc>
                  <a:txBody>
                    <a:bodyPr/>
                    <a:lstStyle/>
                    <a:p>
                      <a:pPr algn="ctr"/>
                      <a:r>
                        <a:rPr lang="en-US" sz="1600" dirty="0"/>
                        <a:t>GAMESS Output </a:t>
                      </a:r>
                    </a:p>
                  </a:txBody>
                  <a:tcPr anchor="ctr"/>
                </a:tc>
                <a:extLst>
                  <a:ext uri="{0D108BD9-81ED-4DB2-BD59-A6C34878D82A}">
                    <a16:rowId xmlns:a16="http://schemas.microsoft.com/office/drawing/2014/main" val="3439617062"/>
                  </a:ext>
                </a:extLst>
              </a:tr>
              <a:tr h="2611314">
                <a:tc>
                  <a:txBody>
                    <a:bodyPr/>
                    <a:lstStyle/>
                    <a:p>
                      <a:pPr algn="ctr"/>
                      <a:r>
                        <a:rPr lang="en-US" dirty="0"/>
                        <a:t>Generate adiabatic states and reference determinants.</a:t>
                      </a:r>
                    </a:p>
                  </a:txBody>
                  <a:tcPr anchor="ctr"/>
                </a:tc>
                <a:tc>
                  <a:txBody>
                    <a:bodyPr/>
                    <a:lstStyle/>
                    <a:p>
                      <a:pPr algn="ctr"/>
                      <a:endParaRPr lang="en-US" dirty="0"/>
                    </a:p>
                  </a:txBody>
                  <a:tcPr anchor="ctr"/>
                </a:tc>
                <a:extLst>
                  <a:ext uri="{0D108BD9-81ED-4DB2-BD59-A6C34878D82A}">
                    <a16:rowId xmlns:a16="http://schemas.microsoft.com/office/drawing/2014/main" val="3397113640"/>
                  </a:ext>
                </a:extLst>
              </a:tr>
            </a:tbl>
          </a:graphicData>
        </a:graphic>
      </p:graphicFrame>
      <p:pic>
        <p:nvPicPr>
          <p:cNvPr id="8" name="Picture 7">
            <a:extLst>
              <a:ext uri="{FF2B5EF4-FFF2-40B4-BE49-F238E27FC236}">
                <a16:creationId xmlns:a16="http://schemas.microsoft.com/office/drawing/2014/main" id="{23DEF97E-1FD0-969A-C24C-2283790B18B1}"/>
              </a:ext>
            </a:extLst>
          </p:cNvPr>
          <p:cNvPicPr>
            <a:picLocks noChangeAspect="1"/>
          </p:cNvPicPr>
          <p:nvPr/>
        </p:nvPicPr>
        <p:blipFill>
          <a:blip r:embed="rId3"/>
          <a:stretch>
            <a:fillRect/>
          </a:stretch>
        </p:blipFill>
        <p:spPr>
          <a:xfrm>
            <a:off x="4000" y="4864218"/>
            <a:ext cx="12192000" cy="1971966"/>
          </a:xfrm>
          <a:prstGeom prst="rect">
            <a:avLst/>
          </a:prstGeom>
        </p:spPr>
      </p:pic>
      <p:sp>
        <p:nvSpPr>
          <p:cNvPr id="2" name="Title 1">
            <a:extLst>
              <a:ext uri="{FF2B5EF4-FFF2-40B4-BE49-F238E27FC236}">
                <a16:creationId xmlns:a16="http://schemas.microsoft.com/office/drawing/2014/main" id="{FEDD4E21-A09D-4AAC-B45A-79241A767248}"/>
              </a:ext>
            </a:extLst>
          </p:cNvPr>
          <p:cNvSpPr>
            <a:spLocks noGrp="1"/>
          </p:cNvSpPr>
          <p:nvPr>
            <p:ph type="title"/>
          </p:nvPr>
        </p:nvSpPr>
        <p:spPr/>
        <p:txBody>
          <a:bodyPr/>
          <a:lstStyle/>
          <a:p>
            <a:r>
              <a:rPr lang="en-US" altLang="zh-CN" sz="3600" b="0" dirty="0"/>
              <a:t>Zeng Diabatization Protocol</a:t>
            </a:r>
            <a:endParaRPr lang="zh-CN" altLang="en-US" dirty="0"/>
          </a:p>
        </p:txBody>
      </p:sp>
      <p:sp>
        <p:nvSpPr>
          <p:cNvPr id="4" name="Slide Number Placeholder 3">
            <a:extLst>
              <a:ext uri="{FF2B5EF4-FFF2-40B4-BE49-F238E27FC236}">
                <a16:creationId xmlns:a16="http://schemas.microsoft.com/office/drawing/2014/main" id="{294086AB-D19C-4983-832C-9DF98F912B9C}"/>
              </a:ext>
            </a:extLst>
          </p:cNvPr>
          <p:cNvSpPr>
            <a:spLocks noGrp="1"/>
          </p:cNvSpPr>
          <p:nvPr>
            <p:ph type="sldNum" sz="quarter" idx="12"/>
          </p:nvPr>
        </p:nvSpPr>
        <p:spPr/>
        <p:txBody>
          <a:bodyPr/>
          <a:lstStyle/>
          <a:p>
            <a:r>
              <a:rPr lang="en-US"/>
              <a:t>PAGE  </a:t>
            </a:r>
            <a:fld id="{93005692-73BE-493E-93AB-ECD6027A7652}" type="slidenum">
              <a:rPr lang="en-US" smtClean="0"/>
              <a:pPr/>
              <a:t>53</a:t>
            </a:fld>
            <a:endParaRPr lang="en-US" dirty="0"/>
          </a:p>
        </p:txBody>
      </p:sp>
      <p:sp>
        <p:nvSpPr>
          <p:cNvPr id="43" name="Frame 42">
            <a:extLst>
              <a:ext uri="{FF2B5EF4-FFF2-40B4-BE49-F238E27FC236}">
                <a16:creationId xmlns:a16="http://schemas.microsoft.com/office/drawing/2014/main" id="{3DD5DC56-1F11-0877-0FBA-5267DFF34664}"/>
              </a:ext>
            </a:extLst>
          </p:cNvPr>
          <p:cNvSpPr/>
          <p:nvPr/>
        </p:nvSpPr>
        <p:spPr>
          <a:xfrm>
            <a:off x="10144309" y="4822727"/>
            <a:ext cx="2043691" cy="2077133"/>
          </a:xfrm>
          <a:prstGeom prst="frame">
            <a:avLst>
              <a:gd name="adj1" fmla="val 4583"/>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Frame 46">
            <a:extLst>
              <a:ext uri="{FF2B5EF4-FFF2-40B4-BE49-F238E27FC236}">
                <a16:creationId xmlns:a16="http://schemas.microsoft.com/office/drawing/2014/main" id="{2413C272-2731-E00F-5929-9E60C100CBBC}"/>
              </a:ext>
            </a:extLst>
          </p:cNvPr>
          <p:cNvSpPr/>
          <p:nvPr/>
        </p:nvSpPr>
        <p:spPr>
          <a:xfrm>
            <a:off x="8242436" y="4816379"/>
            <a:ext cx="2043691" cy="2077133"/>
          </a:xfrm>
          <a:prstGeom prst="frame">
            <a:avLst>
              <a:gd name="adj1" fmla="val 4583"/>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 name="Frame 47">
            <a:extLst>
              <a:ext uri="{FF2B5EF4-FFF2-40B4-BE49-F238E27FC236}">
                <a16:creationId xmlns:a16="http://schemas.microsoft.com/office/drawing/2014/main" id="{A097CF21-E228-1D62-902F-AB711DED451E}"/>
              </a:ext>
            </a:extLst>
          </p:cNvPr>
          <p:cNvSpPr/>
          <p:nvPr/>
        </p:nvSpPr>
        <p:spPr>
          <a:xfrm>
            <a:off x="6198745" y="4816379"/>
            <a:ext cx="2043691" cy="2077133"/>
          </a:xfrm>
          <a:prstGeom prst="frame">
            <a:avLst>
              <a:gd name="adj1" fmla="val 4583"/>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5" name="Picture 4">
            <a:extLst>
              <a:ext uri="{FF2B5EF4-FFF2-40B4-BE49-F238E27FC236}">
                <a16:creationId xmlns:a16="http://schemas.microsoft.com/office/drawing/2014/main" id="{698BD215-CB8D-2AE7-F666-CE6818872031}"/>
              </a:ext>
            </a:extLst>
          </p:cNvPr>
          <p:cNvPicPr>
            <a:picLocks noChangeAspect="1"/>
          </p:cNvPicPr>
          <p:nvPr/>
        </p:nvPicPr>
        <p:blipFill rotWithShape="1">
          <a:blip r:embed="rId4"/>
          <a:srcRect b="31169"/>
          <a:stretch/>
        </p:blipFill>
        <p:spPr>
          <a:xfrm>
            <a:off x="8272750" y="1860009"/>
            <a:ext cx="2964313" cy="2622645"/>
          </a:xfrm>
          <a:prstGeom prst="rect">
            <a:avLst/>
          </a:prstGeom>
        </p:spPr>
      </p:pic>
      <p:pic>
        <p:nvPicPr>
          <p:cNvPr id="61" name="Picture 60">
            <a:extLst>
              <a:ext uri="{FF2B5EF4-FFF2-40B4-BE49-F238E27FC236}">
                <a16:creationId xmlns:a16="http://schemas.microsoft.com/office/drawing/2014/main" id="{2CD368FA-6A52-15C8-18F8-AD864C9ED294}"/>
              </a:ext>
            </a:extLst>
          </p:cNvPr>
          <p:cNvPicPr>
            <a:picLocks noChangeAspect="1"/>
          </p:cNvPicPr>
          <p:nvPr/>
        </p:nvPicPr>
        <p:blipFill>
          <a:blip r:embed="rId5" cstate="hqprint">
            <a:extLst>
              <a:ext uri="{28A0092B-C50C-407E-A947-70E740481C1C}">
                <a14:useLocalDpi xmlns:a14="http://schemas.microsoft.com/office/drawing/2010/main" val="0"/>
              </a:ext>
            </a:extLst>
          </a:blip>
          <a:srcRect/>
          <a:stretch/>
        </p:blipFill>
        <p:spPr>
          <a:xfrm>
            <a:off x="818376" y="1073878"/>
            <a:ext cx="3859623" cy="3863123"/>
          </a:xfrm>
          <a:prstGeom prst="rect">
            <a:avLst/>
          </a:prstGeom>
        </p:spPr>
      </p:pic>
      <p:graphicFrame>
        <p:nvGraphicFramePr>
          <p:cNvPr id="63" name="Table 62">
            <a:extLst>
              <a:ext uri="{FF2B5EF4-FFF2-40B4-BE49-F238E27FC236}">
                <a16:creationId xmlns:a16="http://schemas.microsoft.com/office/drawing/2014/main" id="{0C694A21-41FA-06F6-99A5-53DA27F2CCCB}"/>
              </a:ext>
            </a:extLst>
          </p:cNvPr>
          <p:cNvGraphicFramePr>
            <a:graphicFrameLocks noGrp="1"/>
          </p:cNvGraphicFramePr>
          <p:nvPr>
            <p:extLst>
              <p:ext uri="{D42A27DB-BD31-4B8C-83A1-F6EECF244321}">
                <p14:modId xmlns:p14="http://schemas.microsoft.com/office/powerpoint/2010/main" val="3102429225"/>
              </p:ext>
            </p:extLst>
          </p:nvPr>
        </p:nvGraphicFramePr>
        <p:xfrm>
          <a:off x="5231259" y="1119598"/>
          <a:ext cx="6733116" cy="3363056"/>
        </p:xfrm>
        <a:graphic>
          <a:graphicData uri="http://schemas.openxmlformats.org/drawingml/2006/table">
            <a:tbl>
              <a:tblPr firstRow="1" bandRow="1">
                <a:tableStyleId>{5C22544A-7EE6-4342-B048-85BDC9FD1C3A}</a:tableStyleId>
              </a:tblPr>
              <a:tblGrid>
                <a:gridCol w="2330310">
                  <a:extLst>
                    <a:ext uri="{9D8B030D-6E8A-4147-A177-3AD203B41FA5}">
                      <a16:colId xmlns:a16="http://schemas.microsoft.com/office/drawing/2014/main" val="3253194449"/>
                    </a:ext>
                  </a:extLst>
                </a:gridCol>
                <a:gridCol w="4402806">
                  <a:extLst>
                    <a:ext uri="{9D8B030D-6E8A-4147-A177-3AD203B41FA5}">
                      <a16:colId xmlns:a16="http://schemas.microsoft.com/office/drawing/2014/main" val="3127705179"/>
                    </a:ext>
                  </a:extLst>
                </a:gridCol>
              </a:tblGrid>
              <a:tr h="751742">
                <a:tc>
                  <a:txBody>
                    <a:bodyPr/>
                    <a:lstStyle/>
                    <a:p>
                      <a:pPr algn="ctr"/>
                      <a:r>
                        <a:rPr lang="en-CA" sz="1600" dirty="0"/>
                        <a:t>Description</a:t>
                      </a:r>
                      <a:endParaRPr lang="en-US" sz="1600" dirty="0"/>
                    </a:p>
                  </a:txBody>
                  <a:tcPr anchor="ctr"/>
                </a:tc>
                <a:tc>
                  <a:txBody>
                    <a:bodyPr/>
                    <a:lstStyle/>
                    <a:p>
                      <a:pPr algn="ctr"/>
                      <a:r>
                        <a:rPr lang="en-US" sz="1600" dirty="0"/>
                        <a:t>GAMESS Output </a:t>
                      </a:r>
                    </a:p>
                  </a:txBody>
                  <a:tcPr anchor="ctr"/>
                </a:tc>
                <a:extLst>
                  <a:ext uri="{0D108BD9-81ED-4DB2-BD59-A6C34878D82A}">
                    <a16:rowId xmlns:a16="http://schemas.microsoft.com/office/drawing/2014/main" val="3439617062"/>
                  </a:ext>
                </a:extLst>
              </a:tr>
              <a:tr h="2611314">
                <a:tc>
                  <a:txBody>
                    <a:bodyPr/>
                    <a:lstStyle/>
                    <a:p>
                      <a:pPr algn="ctr"/>
                      <a:r>
                        <a:rPr lang="en-US" sz="1600" dirty="0"/>
                        <a:t>Generate the diabatic states and compose unitary transform matrix.</a:t>
                      </a:r>
                    </a:p>
                  </a:txBody>
                  <a:tcPr anchor="ctr"/>
                </a:tc>
                <a:tc>
                  <a:txBody>
                    <a:bodyPr/>
                    <a:lstStyle/>
                    <a:p>
                      <a:pPr algn="ctr"/>
                      <a:endParaRPr lang="en-US" dirty="0"/>
                    </a:p>
                  </a:txBody>
                  <a:tcPr anchor="ctr"/>
                </a:tc>
                <a:extLst>
                  <a:ext uri="{0D108BD9-81ED-4DB2-BD59-A6C34878D82A}">
                    <a16:rowId xmlns:a16="http://schemas.microsoft.com/office/drawing/2014/main" val="3397113640"/>
                  </a:ext>
                </a:extLst>
              </a:tr>
            </a:tbl>
          </a:graphicData>
        </a:graphic>
      </p:graphicFrame>
      <p:pic>
        <p:nvPicPr>
          <p:cNvPr id="64" name="Picture 63">
            <a:extLst>
              <a:ext uri="{FF2B5EF4-FFF2-40B4-BE49-F238E27FC236}">
                <a16:creationId xmlns:a16="http://schemas.microsoft.com/office/drawing/2014/main" id="{DCDE85FE-13E6-A7EE-EA9C-2071651EE1ED}"/>
              </a:ext>
            </a:extLst>
          </p:cNvPr>
          <p:cNvPicPr>
            <a:picLocks noChangeAspect="1"/>
          </p:cNvPicPr>
          <p:nvPr/>
        </p:nvPicPr>
        <p:blipFill rotWithShape="1">
          <a:blip r:embed="rId6"/>
          <a:srcRect b="33086"/>
          <a:stretch/>
        </p:blipFill>
        <p:spPr>
          <a:xfrm>
            <a:off x="8462827" y="1867528"/>
            <a:ext cx="2150986" cy="2590238"/>
          </a:xfrm>
          <a:prstGeom prst="rect">
            <a:avLst/>
          </a:prstGeom>
        </p:spPr>
      </p:pic>
      <p:pic>
        <p:nvPicPr>
          <p:cNvPr id="65" name="Picture 64">
            <a:extLst>
              <a:ext uri="{FF2B5EF4-FFF2-40B4-BE49-F238E27FC236}">
                <a16:creationId xmlns:a16="http://schemas.microsoft.com/office/drawing/2014/main" id="{72F9BDE6-3751-1504-5782-4DA5C26BCC24}"/>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p:blipFill>
        <p:spPr>
          <a:xfrm>
            <a:off x="818376" y="1070164"/>
            <a:ext cx="3859624" cy="3863123"/>
          </a:xfrm>
          <a:prstGeom prst="rect">
            <a:avLst/>
          </a:prstGeom>
        </p:spPr>
      </p:pic>
      <p:graphicFrame>
        <p:nvGraphicFramePr>
          <p:cNvPr id="66" name="Table 65">
            <a:extLst>
              <a:ext uri="{FF2B5EF4-FFF2-40B4-BE49-F238E27FC236}">
                <a16:creationId xmlns:a16="http://schemas.microsoft.com/office/drawing/2014/main" id="{53F7A255-68C0-851F-A827-C011EE579FAC}"/>
              </a:ext>
            </a:extLst>
          </p:cNvPr>
          <p:cNvGraphicFramePr>
            <a:graphicFrameLocks noGrp="1"/>
          </p:cNvGraphicFramePr>
          <p:nvPr>
            <p:extLst>
              <p:ext uri="{D42A27DB-BD31-4B8C-83A1-F6EECF244321}">
                <p14:modId xmlns:p14="http://schemas.microsoft.com/office/powerpoint/2010/main" val="3073865595"/>
              </p:ext>
            </p:extLst>
          </p:nvPr>
        </p:nvGraphicFramePr>
        <p:xfrm>
          <a:off x="5231259" y="1119598"/>
          <a:ext cx="6733116" cy="3363056"/>
        </p:xfrm>
        <a:graphic>
          <a:graphicData uri="http://schemas.openxmlformats.org/drawingml/2006/table">
            <a:tbl>
              <a:tblPr firstRow="1" bandRow="1">
                <a:tableStyleId>{5C22544A-7EE6-4342-B048-85BDC9FD1C3A}</a:tableStyleId>
              </a:tblPr>
              <a:tblGrid>
                <a:gridCol w="2330310">
                  <a:extLst>
                    <a:ext uri="{9D8B030D-6E8A-4147-A177-3AD203B41FA5}">
                      <a16:colId xmlns:a16="http://schemas.microsoft.com/office/drawing/2014/main" val="3253194449"/>
                    </a:ext>
                  </a:extLst>
                </a:gridCol>
                <a:gridCol w="4402806">
                  <a:extLst>
                    <a:ext uri="{9D8B030D-6E8A-4147-A177-3AD203B41FA5}">
                      <a16:colId xmlns:a16="http://schemas.microsoft.com/office/drawing/2014/main" val="3127705179"/>
                    </a:ext>
                  </a:extLst>
                </a:gridCol>
              </a:tblGrid>
              <a:tr h="751742">
                <a:tc>
                  <a:txBody>
                    <a:bodyPr/>
                    <a:lstStyle/>
                    <a:p>
                      <a:pPr algn="ctr"/>
                      <a:r>
                        <a:rPr lang="en-CA" sz="1600" dirty="0"/>
                        <a:t>Description</a:t>
                      </a:r>
                      <a:endParaRPr lang="en-US" sz="1600" dirty="0"/>
                    </a:p>
                  </a:txBody>
                  <a:tcPr anchor="ctr"/>
                </a:tc>
                <a:tc>
                  <a:txBody>
                    <a:bodyPr/>
                    <a:lstStyle/>
                    <a:p>
                      <a:pPr algn="ctr"/>
                      <a:r>
                        <a:rPr lang="en-US" sz="1600" dirty="0"/>
                        <a:t>GAMESS Output </a:t>
                      </a:r>
                    </a:p>
                  </a:txBody>
                  <a:tcPr anchor="ctr"/>
                </a:tc>
                <a:extLst>
                  <a:ext uri="{0D108BD9-81ED-4DB2-BD59-A6C34878D82A}">
                    <a16:rowId xmlns:a16="http://schemas.microsoft.com/office/drawing/2014/main" val="3439617062"/>
                  </a:ext>
                </a:extLst>
              </a:tr>
              <a:tr h="26113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Vibronic model information currently </a:t>
                      </a:r>
                      <a:r>
                        <a:rPr lang="en-US" sz="1600" dirty="0" err="1"/>
                        <a:t>V</a:t>
                      </a:r>
                      <a:r>
                        <a:rPr lang="en-US" sz="1600" baseline="-25000" dirty="0" err="1"/>
                        <a:t>ab</a:t>
                      </a:r>
                      <a:r>
                        <a:rPr lang="en-US" sz="1600" dirty="0"/>
                        <a:t>(R</a:t>
                      </a:r>
                      <a:r>
                        <a:rPr lang="en-US" sz="1600" baseline="-25000" dirty="0"/>
                        <a:t>e</a:t>
                      </a:r>
                      <a:r>
                        <a:rPr lang="en-US" sz="1600" dirty="0"/>
                        <a:t> + </a:t>
                      </a:r>
                      <a:r>
                        <a:rPr lang="el-GR" sz="1600" dirty="0"/>
                        <a:t>Δ</a:t>
                      </a:r>
                      <a:r>
                        <a:rPr lang="en-CA" sz="1600" dirty="0"/>
                        <a:t>q), further processing needed for submission to  </a:t>
                      </a:r>
                      <a:r>
                        <a:rPr lang="en-US" sz="1600" dirty="0"/>
                        <a:t>MCTDH/VECC.</a:t>
                      </a:r>
                    </a:p>
                    <a:p>
                      <a:pPr algn="ctr"/>
                      <a:endParaRPr lang="en-US" sz="1600" dirty="0"/>
                    </a:p>
                  </a:txBody>
                  <a:tcPr anchor="ctr"/>
                </a:tc>
                <a:tc>
                  <a:txBody>
                    <a:bodyPr/>
                    <a:lstStyle/>
                    <a:p>
                      <a:pPr algn="ctr"/>
                      <a:endParaRPr lang="en-US" dirty="0"/>
                    </a:p>
                  </a:txBody>
                  <a:tcPr anchor="ctr"/>
                </a:tc>
                <a:extLst>
                  <a:ext uri="{0D108BD9-81ED-4DB2-BD59-A6C34878D82A}">
                    <a16:rowId xmlns:a16="http://schemas.microsoft.com/office/drawing/2014/main" val="3397113640"/>
                  </a:ext>
                </a:extLst>
              </a:tr>
            </a:tbl>
          </a:graphicData>
        </a:graphic>
      </p:graphicFrame>
      <p:pic>
        <p:nvPicPr>
          <p:cNvPr id="67" name="Picture 66">
            <a:extLst>
              <a:ext uri="{FF2B5EF4-FFF2-40B4-BE49-F238E27FC236}">
                <a16:creationId xmlns:a16="http://schemas.microsoft.com/office/drawing/2014/main" id="{0BCB7924-08AC-7548-8A8C-E80B31C02C31}"/>
              </a:ext>
            </a:extLst>
          </p:cNvPr>
          <p:cNvPicPr>
            <a:picLocks noChangeAspect="1"/>
          </p:cNvPicPr>
          <p:nvPr/>
        </p:nvPicPr>
        <p:blipFill>
          <a:blip r:embed="rId8"/>
          <a:stretch>
            <a:fillRect/>
          </a:stretch>
        </p:blipFill>
        <p:spPr>
          <a:xfrm>
            <a:off x="7626827" y="1932737"/>
            <a:ext cx="4204865" cy="2450227"/>
          </a:xfrm>
          <a:prstGeom prst="rect">
            <a:avLst/>
          </a:prstGeom>
        </p:spPr>
      </p:pic>
      <p:sp>
        <p:nvSpPr>
          <p:cNvPr id="82" name="Oval 81">
            <a:extLst>
              <a:ext uri="{FF2B5EF4-FFF2-40B4-BE49-F238E27FC236}">
                <a16:creationId xmlns:a16="http://schemas.microsoft.com/office/drawing/2014/main" id="{1A08701A-9AF6-795D-84D0-0C93E3DA2F95}"/>
              </a:ext>
            </a:extLst>
          </p:cNvPr>
          <p:cNvSpPr/>
          <p:nvPr/>
        </p:nvSpPr>
        <p:spPr>
          <a:xfrm>
            <a:off x="10852617" y="434108"/>
            <a:ext cx="1274634" cy="122597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500" dirty="0"/>
              <a:t>Zeng Protocol</a:t>
            </a:r>
          </a:p>
        </p:txBody>
      </p:sp>
      <p:grpSp>
        <p:nvGrpSpPr>
          <p:cNvPr id="6" name="Group 5">
            <a:extLst>
              <a:ext uri="{FF2B5EF4-FFF2-40B4-BE49-F238E27FC236}">
                <a16:creationId xmlns:a16="http://schemas.microsoft.com/office/drawing/2014/main" id="{54819453-1E29-DDA8-F0D9-26494B0CBBEB}"/>
              </a:ext>
            </a:extLst>
          </p:cNvPr>
          <p:cNvGrpSpPr/>
          <p:nvPr/>
        </p:nvGrpSpPr>
        <p:grpSpPr>
          <a:xfrm>
            <a:off x="25423" y="1356544"/>
            <a:ext cx="5219946" cy="3257311"/>
            <a:chOff x="25423" y="1356544"/>
            <a:chExt cx="5219946" cy="3257311"/>
          </a:xfrm>
        </p:grpSpPr>
        <p:grpSp>
          <p:nvGrpSpPr>
            <p:cNvPr id="68" name="Group 67">
              <a:extLst>
                <a:ext uri="{FF2B5EF4-FFF2-40B4-BE49-F238E27FC236}">
                  <a16:creationId xmlns:a16="http://schemas.microsoft.com/office/drawing/2014/main" id="{25AFDC9E-0022-50DD-7527-0E5AF33CC16F}"/>
                </a:ext>
              </a:extLst>
            </p:cNvPr>
            <p:cNvGrpSpPr/>
            <p:nvPr/>
          </p:nvGrpSpPr>
          <p:grpSpPr>
            <a:xfrm>
              <a:off x="620052" y="1860009"/>
              <a:ext cx="4256270" cy="2223872"/>
              <a:chOff x="5202056" y="2573426"/>
              <a:chExt cx="4256270" cy="2223872"/>
            </a:xfrm>
          </p:grpSpPr>
          <p:sp>
            <p:nvSpPr>
              <p:cNvPr id="69" name="Rectangle: Rounded Corners 26">
                <a:extLst>
                  <a:ext uri="{FF2B5EF4-FFF2-40B4-BE49-F238E27FC236}">
                    <a16:creationId xmlns:a16="http://schemas.microsoft.com/office/drawing/2014/main" id="{A58E67B3-5BF7-9EA5-FA97-84194506DE98}"/>
                  </a:ext>
                </a:extLst>
              </p:cNvPr>
              <p:cNvSpPr/>
              <p:nvPr/>
            </p:nvSpPr>
            <p:spPr>
              <a:xfrm>
                <a:off x="5202056" y="2573426"/>
                <a:ext cx="4256270" cy="2223872"/>
              </a:xfrm>
              <a:prstGeom prst="roundRect">
                <a:avLst>
                  <a:gd name="adj" fmla="val 5445"/>
                </a:avLst>
              </a:prstGeom>
              <a:solidFill>
                <a:srgbClr val="8080CC"/>
              </a:solidFill>
              <a:ln>
                <a:noFill/>
              </a:ln>
              <a:effectLst>
                <a:outerShdw blurRad="177800" dist="38100" dir="8100000" algn="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Group 69">
                <a:extLst>
                  <a:ext uri="{FF2B5EF4-FFF2-40B4-BE49-F238E27FC236}">
                    <a16:creationId xmlns:a16="http://schemas.microsoft.com/office/drawing/2014/main" id="{59431E57-CA8C-A99B-A8D5-31662D4CAECC}"/>
                  </a:ext>
                </a:extLst>
              </p:cNvPr>
              <p:cNvGrpSpPr/>
              <p:nvPr/>
            </p:nvGrpSpPr>
            <p:grpSpPr>
              <a:xfrm>
                <a:off x="5459367" y="2833059"/>
                <a:ext cx="3725777" cy="1932062"/>
                <a:chOff x="5459367" y="2833059"/>
                <a:chExt cx="3725777" cy="1932062"/>
              </a:xfrm>
            </p:grpSpPr>
            <p:pic>
              <p:nvPicPr>
                <p:cNvPr id="71" name="Picture 70" descr="A picture containing icon&#10;&#10;Description automatically generated">
                  <a:extLst>
                    <a:ext uri="{FF2B5EF4-FFF2-40B4-BE49-F238E27FC236}">
                      <a16:creationId xmlns:a16="http://schemas.microsoft.com/office/drawing/2014/main" id="{87F3C12D-D507-FDE9-D244-46F769E5E544}"/>
                    </a:ext>
                  </a:extLst>
                </p:cNvPr>
                <p:cNvPicPr>
                  <a:picLocks noChangeAspect="1"/>
                </p:cNvPicPr>
                <p:nvPr/>
              </p:nvPicPr>
              <p:blipFill rotWithShape="1">
                <a:blip r:embed="rId9" cstate="hqprint">
                  <a:extLst>
                    <a:ext uri="{28A0092B-C50C-407E-A947-70E740481C1C}">
                      <a14:useLocalDpi xmlns:a14="http://schemas.microsoft.com/office/drawing/2010/main" val="0"/>
                    </a:ext>
                  </a:extLst>
                </a:blip>
                <a:srcRect l="24889" t="-1" r="25037" b="3196"/>
                <a:stretch/>
              </p:blipFill>
              <p:spPr>
                <a:xfrm rot="3928480" flipV="1">
                  <a:off x="5507108" y="2927364"/>
                  <a:ext cx="685486" cy="630598"/>
                </a:xfrm>
                <a:prstGeom prst="rect">
                  <a:avLst/>
                </a:prstGeom>
              </p:spPr>
            </p:pic>
            <p:pic>
              <p:nvPicPr>
                <p:cNvPr id="72" name="Picture 71" descr="A picture containing icon&#10;&#10;Description automatically generated">
                  <a:extLst>
                    <a:ext uri="{FF2B5EF4-FFF2-40B4-BE49-F238E27FC236}">
                      <a16:creationId xmlns:a16="http://schemas.microsoft.com/office/drawing/2014/main" id="{A6F1AD94-22C7-5D7E-D32F-30AE45A1C195}"/>
                    </a:ext>
                  </a:extLst>
                </p:cNvPr>
                <p:cNvPicPr>
                  <a:picLocks noChangeAspect="1"/>
                </p:cNvPicPr>
                <p:nvPr/>
              </p:nvPicPr>
              <p:blipFill rotWithShape="1">
                <a:blip r:embed="rId9" cstate="hqprint">
                  <a:extLst>
                    <a:ext uri="{28A0092B-C50C-407E-A947-70E740481C1C}">
                      <a14:useLocalDpi xmlns:a14="http://schemas.microsoft.com/office/drawing/2010/main" val="0"/>
                    </a:ext>
                  </a:extLst>
                </a:blip>
                <a:srcRect l="24889" t="-1" r="25037" b="3196"/>
                <a:stretch/>
              </p:blipFill>
              <p:spPr>
                <a:xfrm rot="14400000" flipV="1">
                  <a:off x="6705685" y="2944214"/>
                  <a:ext cx="685486" cy="630598"/>
                </a:xfrm>
                <a:prstGeom prst="rect">
                  <a:avLst/>
                </a:prstGeom>
              </p:spPr>
            </p:pic>
            <p:pic>
              <p:nvPicPr>
                <p:cNvPr id="73" name="Picture 72" descr="A picture containing icon&#10;&#10;Description automatically generated">
                  <a:extLst>
                    <a:ext uri="{FF2B5EF4-FFF2-40B4-BE49-F238E27FC236}">
                      <a16:creationId xmlns:a16="http://schemas.microsoft.com/office/drawing/2014/main" id="{D8ED3D6E-AFEA-2715-3BF8-B9095E5CDBEE}"/>
                    </a:ext>
                  </a:extLst>
                </p:cNvPr>
                <p:cNvPicPr>
                  <a:picLocks noChangeAspect="1"/>
                </p:cNvPicPr>
                <p:nvPr/>
              </p:nvPicPr>
              <p:blipFill rotWithShape="1">
                <a:blip r:embed="rId9" cstate="hqprint">
                  <a:extLst>
                    <a:ext uri="{28A0092B-C50C-407E-A947-70E740481C1C}">
                      <a14:useLocalDpi xmlns:a14="http://schemas.microsoft.com/office/drawing/2010/main" val="0"/>
                    </a:ext>
                  </a:extLst>
                </a:blip>
                <a:srcRect l="24889" t="-1" r="25037" b="3196"/>
                <a:stretch/>
              </p:blipFill>
              <p:spPr>
                <a:xfrm rot="17100000" flipV="1">
                  <a:off x="5431923" y="4068983"/>
                  <a:ext cx="685486" cy="630598"/>
                </a:xfrm>
                <a:prstGeom prst="rect">
                  <a:avLst/>
                </a:prstGeom>
              </p:spPr>
            </p:pic>
            <p:pic>
              <p:nvPicPr>
                <p:cNvPr id="74" name="Picture 73" descr="A picture containing icon&#10;&#10;Description automatically generated">
                  <a:extLst>
                    <a:ext uri="{FF2B5EF4-FFF2-40B4-BE49-F238E27FC236}">
                      <a16:creationId xmlns:a16="http://schemas.microsoft.com/office/drawing/2014/main" id="{7AA90F68-8C44-135F-8F05-265B7AE9FB8B}"/>
                    </a:ext>
                  </a:extLst>
                </p:cNvPr>
                <p:cNvPicPr>
                  <a:picLocks noChangeAspect="1"/>
                </p:cNvPicPr>
                <p:nvPr/>
              </p:nvPicPr>
              <p:blipFill rotWithShape="1">
                <a:blip r:embed="rId9" cstate="hqprint">
                  <a:extLst>
                    <a:ext uri="{28A0092B-C50C-407E-A947-70E740481C1C}">
                      <a14:useLocalDpi xmlns:a14="http://schemas.microsoft.com/office/drawing/2010/main" val="0"/>
                    </a:ext>
                  </a:extLst>
                </a:blip>
                <a:srcRect l="24889" t="-1" r="25037" b="3196"/>
                <a:stretch/>
              </p:blipFill>
              <p:spPr>
                <a:xfrm rot="8100000" flipV="1">
                  <a:off x="6764766" y="3956027"/>
                  <a:ext cx="685486" cy="630598"/>
                </a:xfrm>
                <a:prstGeom prst="rect">
                  <a:avLst/>
                </a:prstGeom>
              </p:spPr>
            </p:pic>
            <p:pic>
              <p:nvPicPr>
                <p:cNvPr id="75" name="Picture 74" descr="A picture containing icon&#10;&#10;Description automatically generated">
                  <a:extLst>
                    <a:ext uri="{FF2B5EF4-FFF2-40B4-BE49-F238E27FC236}">
                      <a16:creationId xmlns:a16="http://schemas.microsoft.com/office/drawing/2014/main" id="{89E5AABE-07D0-F282-6F85-62576E9D661B}"/>
                    </a:ext>
                  </a:extLst>
                </p:cNvPr>
                <p:cNvPicPr>
                  <a:picLocks noChangeAspect="1"/>
                </p:cNvPicPr>
                <p:nvPr/>
              </p:nvPicPr>
              <p:blipFill rotWithShape="1">
                <a:blip r:embed="rId9" cstate="hqprint">
                  <a:extLst>
                    <a:ext uri="{28A0092B-C50C-407E-A947-70E740481C1C}">
                      <a14:useLocalDpi xmlns:a14="http://schemas.microsoft.com/office/drawing/2010/main" val="0"/>
                    </a:ext>
                  </a:extLst>
                </a:blip>
                <a:srcRect l="24889" t="-1" r="25037" b="3196"/>
                <a:stretch/>
              </p:blipFill>
              <p:spPr>
                <a:xfrm rot="14400000" flipV="1">
                  <a:off x="7715437" y="4027178"/>
                  <a:ext cx="685486" cy="630598"/>
                </a:xfrm>
                <a:prstGeom prst="rect">
                  <a:avLst/>
                </a:prstGeom>
              </p:spPr>
            </p:pic>
            <p:pic>
              <p:nvPicPr>
                <p:cNvPr id="76" name="Picture 75" descr="A picture containing icon&#10;&#10;Description automatically generated">
                  <a:extLst>
                    <a:ext uri="{FF2B5EF4-FFF2-40B4-BE49-F238E27FC236}">
                      <a16:creationId xmlns:a16="http://schemas.microsoft.com/office/drawing/2014/main" id="{D5876D9D-44DA-50A5-A497-371B823D4FE2}"/>
                    </a:ext>
                  </a:extLst>
                </p:cNvPr>
                <p:cNvPicPr>
                  <a:picLocks noChangeAspect="1"/>
                </p:cNvPicPr>
                <p:nvPr/>
              </p:nvPicPr>
              <p:blipFill rotWithShape="1">
                <a:blip r:embed="rId9" cstate="hqprint">
                  <a:extLst>
                    <a:ext uri="{28A0092B-C50C-407E-A947-70E740481C1C}">
                      <a14:useLocalDpi xmlns:a14="http://schemas.microsoft.com/office/drawing/2010/main" val="0"/>
                    </a:ext>
                  </a:extLst>
                </a:blip>
                <a:srcRect l="24889" t="-1" r="25037" b="3196"/>
                <a:stretch/>
              </p:blipFill>
              <p:spPr>
                <a:xfrm rot="11700000" flipV="1">
                  <a:off x="7293139" y="3283347"/>
                  <a:ext cx="685486" cy="630598"/>
                </a:xfrm>
                <a:prstGeom prst="rect">
                  <a:avLst/>
                </a:prstGeom>
              </p:spPr>
            </p:pic>
            <p:pic>
              <p:nvPicPr>
                <p:cNvPr id="77" name="Picture 76" descr="A picture containing icon&#10;&#10;Description automatically generated">
                  <a:extLst>
                    <a:ext uri="{FF2B5EF4-FFF2-40B4-BE49-F238E27FC236}">
                      <a16:creationId xmlns:a16="http://schemas.microsoft.com/office/drawing/2014/main" id="{A9C16D2E-2BA5-F621-0F3C-111338F0B3D3}"/>
                    </a:ext>
                  </a:extLst>
                </p:cNvPr>
                <p:cNvPicPr>
                  <a:picLocks noChangeAspect="1"/>
                </p:cNvPicPr>
                <p:nvPr/>
              </p:nvPicPr>
              <p:blipFill rotWithShape="1">
                <a:blip r:embed="rId9" cstate="hqprint">
                  <a:extLst>
                    <a:ext uri="{28A0092B-C50C-407E-A947-70E740481C1C}">
                      <a14:useLocalDpi xmlns:a14="http://schemas.microsoft.com/office/drawing/2010/main" val="0"/>
                    </a:ext>
                  </a:extLst>
                </a:blip>
                <a:srcRect l="24889" t="-1" r="25037" b="3196"/>
                <a:stretch/>
              </p:blipFill>
              <p:spPr>
                <a:xfrm rot="11700000" flipV="1">
                  <a:off x="7710431" y="2833059"/>
                  <a:ext cx="685486" cy="630598"/>
                </a:xfrm>
                <a:prstGeom prst="rect">
                  <a:avLst/>
                </a:prstGeom>
              </p:spPr>
            </p:pic>
            <p:pic>
              <p:nvPicPr>
                <p:cNvPr id="78" name="Picture 77" descr="A picture containing icon&#10;&#10;Description automatically generated">
                  <a:extLst>
                    <a:ext uri="{FF2B5EF4-FFF2-40B4-BE49-F238E27FC236}">
                      <a16:creationId xmlns:a16="http://schemas.microsoft.com/office/drawing/2014/main" id="{6332561E-71A6-ACA7-5F6F-99C1900906E8}"/>
                    </a:ext>
                  </a:extLst>
                </p:cNvPr>
                <p:cNvPicPr>
                  <a:picLocks noChangeAspect="1"/>
                </p:cNvPicPr>
                <p:nvPr/>
              </p:nvPicPr>
              <p:blipFill rotWithShape="1">
                <a:blip r:embed="rId9" cstate="hqprint">
                  <a:extLst>
                    <a:ext uri="{28A0092B-C50C-407E-A947-70E740481C1C}">
                      <a14:useLocalDpi xmlns:a14="http://schemas.microsoft.com/office/drawing/2010/main" val="0"/>
                    </a:ext>
                  </a:extLst>
                </a:blip>
                <a:srcRect l="24889" t="-1" r="25037" b="3196"/>
                <a:stretch/>
              </p:blipFill>
              <p:spPr>
                <a:xfrm rot="2700000" flipV="1">
                  <a:off x="8438400" y="3270107"/>
                  <a:ext cx="685486" cy="630598"/>
                </a:xfrm>
                <a:prstGeom prst="rect">
                  <a:avLst/>
                </a:prstGeom>
              </p:spPr>
            </p:pic>
            <p:pic>
              <p:nvPicPr>
                <p:cNvPr id="79" name="Picture 78" descr="A picture containing icon&#10;&#10;Description automatically generated">
                  <a:extLst>
                    <a:ext uri="{FF2B5EF4-FFF2-40B4-BE49-F238E27FC236}">
                      <a16:creationId xmlns:a16="http://schemas.microsoft.com/office/drawing/2014/main" id="{CC554A1D-2610-AE98-576D-FD066ED1461C}"/>
                    </a:ext>
                  </a:extLst>
                </p:cNvPr>
                <p:cNvPicPr>
                  <a:picLocks noChangeAspect="1"/>
                </p:cNvPicPr>
                <p:nvPr/>
              </p:nvPicPr>
              <p:blipFill rotWithShape="1">
                <a:blip r:embed="rId9" cstate="hqprint">
                  <a:extLst>
                    <a:ext uri="{28A0092B-C50C-407E-A947-70E740481C1C}">
                      <a14:useLocalDpi xmlns:a14="http://schemas.microsoft.com/office/drawing/2010/main" val="0"/>
                    </a:ext>
                  </a:extLst>
                </a:blip>
                <a:srcRect l="24889" t="-1" r="25037" b="3196"/>
                <a:stretch/>
              </p:blipFill>
              <p:spPr>
                <a:xfrm rot="16200000" flipV="1">
                  <a:off x="8527102" y="4107079"/>
                  <a:ext cx="685486" cy="630598"/>
                </a:xfrm>
                <a:prstGeom prst="rect">
                  <a:avLst/>
                </a:prstGeom>
              </p:spPr>
            </p:pic>
            <p:pic>
              <p:nvPicPr>
                <p:cNvPr id="80" name="Picture 79" descr="A picture containing icon&#10;&#10;Description automatically generated">
                  <a:extLst>
                    <a:ext uri="{FF2B5EF4-FFF2-40B4-BE49-F238E27FC236}">
                      <a16:creationId xmlns:a16="http://schemas.microsoft.com/office/drawing/2014/main" id="{43F428A5-4161-55DF-4162-1525F511DCBA}"/>
                    </a:ext>
                  </a:extLst>
                </p:cNvPr>
                <p:cNvPicPr>
                  <a:picLocks noChangeAspect="1"/>
                </p:cNvPicPr>
                <p:nvPr/>
              </p:nvPicPr>
              <p:blipFill rotWithShape="1">
                <a:blip r:embed="rId9" cstate="hqprint">
                  <a:extLst>
                    <a:ext uri="{28A0092B-C50C-407E-A947-70E740481C1C}">
                      <a14:useLocalDpi xmlns:a14="http://schemas.microsoft.com/office/drawing/2010/main" val="0"/>
                    </a:ext>
                  </a:extLst>
                </a:blip>
                <a:srcRect l="24889" t="-1" r="25037" b="3196"/>
                <a:stretch/>
              </p:blipFill>
              <p:spPr>
                <a:xfrm rot="9900000" flipV="1">
                  <a:off x="6078613" y="3529556"/>
                  <a:ext cx="685486" cy="630598"/>
                </a:xfrm>
                <a:prstGeom prst="rect">
                  <a:avLst/>
                </a:prstGeom>
              </p:spPr>
            </p:pic>
          </p:grpSp>
        </p:grpSp>
        <p:sp>
          <p:nvSpPr>
            <p:cNvPr id="83" name="Oval 82">
              <a:extLst>
                <a:ext uri="{FF2B5EF4-FFF2-40B4-BE49-F238E27FC236}">
                  <a16:creationId xmlns:a16="http://schemas.microsoft.com/office/drawing/2014/main" id="{6960B31C-F576-165D-F65B-0BB2FAE9FE85}"/>
                </a:ext>
              </a:extLst>
            </p:cNvPr>
            <p:cNvSpPr/>
            <p:nvPr/>
          </p:nvSpPr>
          <p:spPr>
            <a:xfrm>
              <a:off x="25423" y="3552282"/>
              <a:ext cx="1061573" cy="1061573"/>
            </a:xfrm>
            <a:prstGeom prst="ellipse">
              <a:avLst/>
            </a:prstGeom>
            <a:solidFill>
              <a:srgbClr val="FC0D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VECC</a:t>
              </a:r>
            </a:p>
          </p:txBody>
        </p:sp>
        <p:sp>
          <p:nvSpPr>
            <p:cNvPr id="84" name="Oval 83">
              <a:extLst>
                <a:ext uri="{FF2B5EF4-FFF2-40B4-BE49-F238E27FC236}">
                  <a16:creationId xmlns:a16="http://schemas.microsoft.com/office/drawing/2014/main" id="{7E23B636-2556-7B44-3AD2-CA33E3EA7DC7}"/>
                </a:ext>
              </a:extLst>
            </p:cNvPr>
            <p:cNvSpPr/>
            <p:nvPr/>
          </p:nvSpPr>
          <p:spPr>
            <a:xfrm>
              <a:off x="4171142" y="1356544"/>
              <a:ext cx="1074227" cy="1074227"/>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200" dirty="0"/>
                <a:t>MCTDH</a:t>
              </a:r>
            </a:p>
          </p:txBody>
        </p:sp>
      </p:grpSp>
    </p:spTree>
    <p:extLst>
      <p:ext uri="{BB962C8B-B14F-4D97-AF65-F5344CB8AC3E}">
        <p14:creationId xmlns:p14="http://schemas.microsoft.com/office/powerpoint/2010/main" val="3663556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1"/>
                                        </p:tgtEl>
                                      </p:cBhvr>
                                    </p:animEffect>
                                    <p:set>
                                      <p:cBhvr>
                                        <p:cTn id="7" dur="1" fill="hold">
                                          <p:stCondLst>
                                            <p:cond delay="499"/>
                                          </p:stCondLst>
                                        </p:cTn>
                                        <p:tgtEl>
                                          <p:spTgt spid="61"/>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50"/>
                                        </p:tgtEl>
                                      </p:cBhvr>
                                    </p:animEffect>
                                    <p:set>
                                      <p:cBhvr>
                                        <p:cTn id="13" dur="1" fill="hold">
                                          <p:stCondLst>
                                            <p:cond delay="499"/>
                                          </p:stCondLst>
                                        </p:cTn>
                                        <p:tgtEl>
                                          <p:spTgt spid="50"/>
                                        </p:tgtEl>
                                        <p:attrNameLst>
                                          <p:attrName>style.visibility</p:attrName>
                                        </p:attrNameLst>
                                      </p:cBhvr>
                                      <p:to>
                                        <p:strVal val="hidden"/>
                                      </p:to>
                                    </p:set>
                                  </p:childTnLst>
                                </p:cTn>
                              </p:par>
                              <p:par>
                                <p:cTn id="14" presetID="10" presetClass="exit" presetSubtype="0" fill="hold" grpId="1" nodeType="withEffect">
                                  <p:stCondLst>
                                    <p:cond delay="0"/>
                                  </p:stCondLst>
                                  <p:childTnLst>
                                    <p:animEffect transition="out" filter="fade">
                                      <p:cBhvr>
                                        <p:cTn id="15" dur="500"/>
                                        <p:tgtEl>
                                          <p:spTgt spid="48"/>
                                        </p:tgtEl>
                                      </p:cBhvr>
                                    </p:animEffect>
                                    <p:set>
                                      <p:cBhvr>
                                        <p:cTn id="16" dur="1" fill="hold">
                                          <p:stCondLst>
                                            <p:cond delay="499"/>
                                          </p:stCondLst>
                                        </p:cTn>
                                        <p:tgtEl>
                                          <p:spTgt spid="4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fade">
                                      <p:cBhvr>
                                        <p:cTn id="21" dur="500"/>
                                        <p:tgtEl>
                                          <p:spTgt spid="65"/>
                                        </p:tgtEl>
                                      </p:cBhvr>
                                    </p:animEffect>
                                  </p:childTnLst>
                                </p:cTn>
                              </p:par>
                              <p:par>
                                <p:cTn id="22" presetID="10" presetClass="entr" presetSubtype="0" fill="hold" nodeType="with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fade">
                                      <p:cBhvr>
                                        <p:cTn id="24" dur="500"/>
                                        <p:tgtEl>
                                          <p:spTgt spid="64"/>
                                        </p:tgtEl>
                                      </p:cBhvr>
                                    </p:animEffect>
                                  </p:childTnLst>
                                </p:cTn>
                              </p:par>
                              <p:par>
                                <p:cTn id="25" presetID="10" presetClass="entr" presetSubtype="0" fill="hold" nodeType="with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500"/>
                                        <p:tgtEl>
                                          <p:spTgt spid="6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65"/>
                                        </p:tgtEl>
                                      </p:cBhvr>
                                    </p:animEffect>
                                    <p:set>
                                      <p:cBhvr>
                                        <p:cTn id="35" dur="1" fill="hold">
                                          <p:stCondLst>
                                            <p:cond delay="499"/>
                                          </p:stCondLst>
                                        </p:cTn>
                                        <p:tgtEl>
                                          <p:spTgt spid="65"/>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64"/>
                                        </p:tgtEl>
                                      </p:cBhvr>
                                    </p:animEffect>
                                    <p:set>
                                      <p:cBhvr>
                                        <p:cTn id="38" dur="1" fill="hold">
                                          <p:stCondLst>
                                            <p:cond delay="499"/>
                                          </p:stCondLst>
                                        </p:cTn>
                                        <p:tgtEl>
                                          <p:spTgt spid="64"/>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63"/>
                                        </p:tgtEl>
                                      </p:cBhvr>
                                    </p:animEffect>
                                    <p:set>
                                      <p:cBhvr>
                                        <p:cTn id="41" dur="1" fill="hold">
                                          <p:stCondLst>
                                            <p:cond delay="499"/>
                                          </p:stCondLst>
                                        </p:cTn>
                                        <p:tgtEl>
                                          <p:spTgt spid="63"/>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47"/>
                                        </p:tgtEl>
                                      </p:cBhvr>
                                    </p:animEffect>
                                    <p:set>
                                      <p:cBhvr>
                                        <p:cTn id="44" dur="1" fill="hold">
                                          <p:stCondLst>
                                            <p:cond delay="499"/>
                                          </p:stCondLst>
                                        </p:cTn>
                                        <p:tgtEl>
                                          <p:spTgt spid="47"/>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66"/>
                                        </p:tgtEl>
                                        <p:attrNameLst>
                                          <p:attrName>style.visibility</p:attrName>
                                        </p:attrNameLst>
                                      </p:cBhvr>
                                      <p:to>
                                        <p:strVal val="visible"/>
                                      </p:to>
                                    </p:set>
                                    <p:animEffect transition="in" filter="fade">
                                      <p:cBhvr>
                                        <p:cTn id="47" dur="500"/>
                                        <p:tgtEl>
                                          <p:spTgt spid="66"/>
                                        </p:tgtEl>
                                      </p:cBhvr>
                                    </p:animEffect>
                                  </p:childTnLst>
                                </p:cTn>
                              </p:par>
                              <p:par>
                                <p:cTn id="48" presetID="10" presetClass="entr" presetSubtype="0" fill="hold" nodeType="withEffect">
                                  <p:stCondLst>
                                    <p:cond delay="0"/>
                                  </p:stCondLst>
                                  <p:childTnLst>
                                    <p:set>
                                      <p:cBhvr>
                                        <p:cTn id="49" dur="1" fill="hold">
                                          <p:stCondLst>
                                            <p:cond delay="0"/>
                                          </p:stCondLst>
                                        </p:cTn>
                                        <p:tgtEl>
                                          <p:spTgt spid="67"/>
                                        </p:tgtEl>
                                        <p:attrNameLst>
                                          <p:attrName>style.visibility</p:attrName>
                                        </p:attrNameLst>
                                      </p:cBhvr>
                                      <p:to>
                                        <p:strVal val="visible"/>
                                      </p:to>
                                    </p:set>
                                    <p:animEffect transition="in" filter="fade">
                                      <p:cBhvr>
                                        <p:cTn id="50" dur="500"/>
                                        <p:tgtEl>
                                          <p:spTgt spid="6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500"/>
                                        <p:tgtEl>
                                          <p:spTgt spid="43"/>
                                        </p:tgtEl>
                                      </p:cBhvr>
                                    </p:animEffect>
                                  </p:childTnLst>
                                </p:cTn>
                              </p:par>
                              <p:par>
                                <p:cTn id="54" presetID="10" presetClass="entr" presetSubtype="0" fill="hold" nodeType="with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7" grpId="0" animBg="1"/>
      <p:bldP spid="47" grpId="1" animBg="1"/>
      <p:bldP spid="48"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A picture containing indoor, accessory&#10;&#10;Description automatically generated">
            <a:extLst>
              <a:ext uri="{FF2B5EF4-FFF2-40B4-BE49-F238E27FC236}">
                <a16:creationId xmlns:a16="http://schemas.microsoft.com/office/drawing/2014/main" id="{62B178A9-48E2-C29B-D77C-231F451A6793}"/>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35355" t="6542" r="30576" b="17043"/>
          <a:stretch/>
        </p:blipFill>
        <p:spPr>
          <a:xfrm>
            <a:off x="965639" y="3129560"/>
            <a:ext cx="1201827" cy="1390704"/>
          </a:xfrm>
          <a:prstGeom prst="rect">
            <a:avLst/>
          </a:prstGeom>
        </p:spPr>
      </p:pic>
      <p:sp>
        <p:nvSpPr>
          <p:cNvPr id="2" name="Title 1"/>
          <p:cNvSpPr>
            <a:spLocks noGrp="1"/>
          </p:cNvSpPr>
          <p:nvPr>
            <p:ph type="title"/>
          </p:nvPr>
        </p:nvSpPr>
        <p:spPr/>
        <p:txBody>
          <a:bodyPr>
            <a:normAutofit/>
          </a:bodyPr>
          <a:lstStyle/>
          <a:p>
            <a:r>
              <a:rPr lang="en-US" altLang="zh-CN" sz="3100" b="0" spc="0" dirty="0"/>
              <a:t>Test Case Molecule Examples Performed</a:t>
            </a:r>
            <a:endParaRPr lang="en-US" dirty="0"/>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54</a:t>
            </a:fld>
            <a:endParaRPr lang="en-US" dirty="0"/>
          </a:p>
        </p:txBody>
      </p:sp>
      <p:pic>
        <p:nvPicPr>
          <p:cNvPr id="4" name="Picture 3">
            <a:extLst>
              <a:ext uri="{FF2B5EF4-FFF2-40B4-BE49-F238E27FC236}">
                <a16:creationId xmlns:a16="http://schemas.microsoft.com/office/drawing/2014/main" id="{49F3DF29-09D1-5777-2D89-EFDFC1A1CAFE}"/>
              </a:ext>
            </a:extLst>
          </p:cNvPr>
          <p:cNvPicPr>
            <a:picLocks noChangeAspect="1"/>
          </p:cNvPicPr>
          <p:nvPr/>
        </p:nvPicPr>
        <p:blipFill>
          <a:blip r:embed="rId4"/>
          <a:stretch>
            <a:fillRect/>
          </a:stretch>
        </p:blipFill>
        <p:spPr>
          <a:xfrm>
            <a:off x="5471881" y="1383202"/>
            <a:ext cx="5147045" cy="800651"/>
          </a:xfrm>
          <a:prstGeom prst="rect">
            <a:avLst/>
          </a:prstGeom>
        </p:spPr>
      </p:pic>
      <p:pic>
        <p:nvPicPr>
          <p:cNvPr id="22" name="Picture 21" descr="Icon&#10;&#10;Description automatically generated with low confidence">
            <a:extLst>
              <a:ext uri="{FF2B5EF4-FFF2-40B4-BE49-F238E27FC236}">
                <a16:creationId xmlns:a16="http://schemas.microsoft.com/office/drawing/2014/main" id="{D11664B1-BFF8-72A0-3075-BD02B5550F4D}"/>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29953" t="5152" r="21934" b="33888"/>
          <a:stretch/>
        </p:blipFill>
        <p:spPr>
          <a:xfrm>
            <a:off x="738935" y="1354223"/>
            <a:ext cx="1299131" cy="849189"/>
          </a:xfrm>
          <a:prstGeom prst="rect">
            <a:avLst/>
          </a:prstGeom>
        </p:spPr>
      </p:pic>
      <p:sp>
        <p:nvSpPr>
          <p:cNvPr id="5" name="TextBox 4">
            <a:extLst>
              <a:ext uri="{FF2B5EF4-FFF2-40B4-BE49-F238E27FC236}">
                <a16:creationId xmlns:a16="http://schemas.microsoft.com/office/drawing/2014/main" id="{DE67C2BB-659C-D34B-4494-F748D19720BF}"/>
              </a:ext>
            </a:extLst>
          </p:cNvPr>
          <p:cNvSpPr txBox="1"/>
          <p:nvPr/>
        </p:nvSpPr>
        <p:spPr>
          <a:xfrm>
            <a:off x="2566856" y="1438171"/>
            <a:ext cx="2189381" cy="1200329"/>
          </a:xfrm>
          <a:prstGeom prst="rect">
            <a:avLst/>
          </a:prstGeom>
          <a:noFill/>
        </p:spPr>
        <p:txBody>
          <a:bodyPr wrap="square" rtlCol="0">
            <a:spAutoFit/>
          </a:bodyPr>
          <a:lstStyle/>
          <a:p>
            <a:pPr algn="ctr"/>
            <a:r>
              <a:rPr lang="en-US" dirty="0">
                <a:ea typeface="Verdana" panose="020B0604030504040204" pitchFamily="34" charset="0"/>
                <a:cs typeface="Verdana" panose="020B0604030504040204" pitchFamily="34" charset="0"/>
              </a:rPr>
              <a:t>H</a:t>
            </a:r>
            <a:r>
              <a:rPr lang="en-US" baseline="-25000" dirty="0">
                <a:ea typeface="Verdana" panose="020B0604030504040204" pitchFamily="34" charset="0"/>
                <a:cs typeface="Verdana" panose="020B0604030504040204" pitchFamily="34" charset="0"/>
              </a:rPr>
              <a:t>2</a:t>
            </a:r>
            <a:r>
              <a:rPr lang="en-US" dirty="0">
                <a:ea typeface="Verdana" panose="020B0604030504040204" pitchFamily="34" charset="0"/>
                <a:cs typeface="Verdana" panose="020B0604030504040204" pitchFamily="34" charset="0"/>
              </a:rPr>
              <a:t>O</a:t>
            </a:r>
          </a:p>
          <a:p>
            <a:pPr algn="ctr"/>
            <a:r>
              <a:rPr lang="en-CA" dirty="0"/>
              <a:t>MP2/cc-</a:t>
            </a:r>
            <a:r>
              <a:rPr lang="en-CA" dirty="0" err="1"/>
              <a:t>pVTZ</a:t>
            </a:r>
            <a:endParaRPr lang="en-CA" dirty="0"/>
          </a:p>
          <a:p>
            <a:pPr algn="ctr"/>
            <a:r>
              <a:rPr lang="en-CA" dirty="0"/>
              <a:t>3 states</a:t>
            </a:r>
          </a:p>
          <a:p>
            <a:pPr algn="ctr"/>
            <a:endParaRPr lang="en-CA" dirty="0"/>
          </a:p>
        </p:txBody>
      </p:sp>
      <p:sp>
        <p:nvSpPr>
          <p:cNvPr id="29" name="Rectangle 28">
            <a:extLst>
              <a:ext uri="{FF2B5EF4-FFF2-40B4-BE49-F238E27FC236}">
                <a16:creationId xmlns:a16="http://schemas.microsoft.com/office/drawing/2014/main" id="{4375C252-2CC8-1710-973C-32FFB8E17DA5}"/>
              </a:ext>
            </a:extLst>
          </p:cNvPr>
          <p:cNvSpPr/>
          <p:nvPr/>
        </p:nvSpPr>
        <p:spPr>
          <a:xfrm>
            <a:off x="443886" y="1244048"/>
            <a:ext cx="11292416" cy="1225974"/>
          </a:xfrm>
          <a:prstGeom prst="rect">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54C8F240-AE32-C76C-4B14-5694C69C97CD}"/>
              </a:ext>
            </a:extLst>
          </p:cNvPr>
          <p:cNvSpPr/>
          <p:nvPr/>
        </p:nvSpPr>
        <p:spPr>
          <a:xfrm>
            <a:off x="443886" y="2593257"/>
            <a:ext cx="11292416" cy="2161623"/>
          </a:xfrm>
          <a:prstGeom prst="rect">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pic>
        <p:nvPicPr>
          <p:cNvPr id="32" name="Picture 31" descr="Icon&#10;&#10;Description automatically generated with low confidence">
            <a:extLst>
              <a:ext uri="{FF2B5EF4-FFF2-40B4-BE49-F238E27FC236}">
                <a16:creationId xmlns:a16="http://schemas.microsoft.com/office/drawing/2014/main" id="{0191C9C9-F24A-464C-2783-D96EA3D704D3}"/>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30499" t="18047" r="24626" b="15206"/>
          <a:stretch/>
        </p:blipFill>
        <p:spPr>
          <a:xfrm>
            <a:off x="841773" y="5130643"/>
            <a:ext cx="1325693" cy="1017266"/>
          </a:xfrm>
          <a:prstGeom prst="rect">
            <a:avLst/>
          </a:prstGeom>
        </p:spPr>
      </p:pic>
      <p:sp>
        <p:nvSpPr>
          <p:cNvPr id="33" name="TextBox 32">
            <a:extLst>
              <a:ext uri="{FF2B5EF4-FFF2-40B4-BE49-F238E27FC236}">
                <a16:creationId xmlns:a16="http://schemas.microsoft.com/office/drawing/2014/main" id="{E7211389-B46A-5D8B-2D75-BFB30F27CC12}"/>
              </a:ext>
            </a:extLst>
          </p:cNvPr>
          <p:cNvSpPr txBox="1"/>
          <p:nvPr/>
        </p:nvSpPr>
        <p:spPr>
          <a:xfrm>
            <a:off x="2552476" y="3353261"/>
            <a:ext cx="2189381" cy="1200329"/>
          </a:xfrm>
          <a:prstGeom prst="rect">
            <a:avLst/>
          </a:prstGeom>
          <a:noFill/>
        </p:spPr>
        <p:txBody>
          <a:bodyPr wrap="square" rtlCol="0">
            <a:spAutoFit/>
          </a:bodyPr>
          <a:lstStyle/>
          <a:p>
            <a:pPr algn="ctr"/>
            <a:r>
              <a:rPr lang="en-US" dirty="0">
                <a:ea typeface="Verdana" panose="020B0604030504040204" pitchFamily="34" charset="0"/>
                <a:cs typeface="Verdana" panose="020B0604030504040204" pitchFamily="34" charset="0"/>
              </a:rPr>
              <a:t>CH</a:t>
            </a:r>
            <a:r>
              <a:rPr lang="en-US" baseline="-25000" dirty="0">
                <a:ea typeface="Verdana" panose="020B0604030504040204" pitchFamily="34" charset="0"/>
                <a:cs typeface="Verdana" panose="020B0604030504040204" pitchFamily="34" charset="0"/>
              </a:rPr>
              <a:t>2</a:t>
            </a:r>
            <a:r>
              <a:rPr lang="en-US" dirty="0">
                <a:ea typeface="Verdana" panose="020B0604030504040204" pitchFamily="34" charset="0"/>
                <a:cs typeface="Verdana" panose="020B0604030504040204" pitchFamily="34" charset="0"/>
              </a:rPr>
              <a:t>O</a:t>
            </a:r>
          </a:p>
          <a:p>
            <a:pPr algn="ctr"/>
            <a:r>
              <a:rPr lang="en-CA" dirty="0"/>
              <a:t>MP2/cc-</a:t>
            </a:r>
            <a:r>
              <a:rPr lang="en-CA" dirty="0" err="1"/>
              <a:t>pVTZ</a:t>
            </a:r>
            <a:endParaRPr lang="en-CA" dirty="0"/>
          </a:p>
          <a:p>
            <a:pPr algn="ctr"/>
            <a:r>
              <a:rPr lang="en-CA" dirty="0"/>
              <a:t>5 states</a:t>
            </a:r>
          </a:p>
          <a:p>
            <a:pPr algn="ctr"/>
            <a:endParaRPr lang="en-CA" dirty="0"/>
          </a:p>
        </p:txBody>
      </p:sp>
      <p:sp>
        <p:nvSpPr>
          <p:cNvPr id="34" name="TextBox 33">
            <a:extLst>
              <a:ext uri="{FF2B5EF4-FFF2-40B4-BE49-F238E27FC236}">
                <a16:creationId xmlns:a16="http://schemas.microsoft.com/office/drawing/2014/main" id="{852C3790-C1E3-EF61-B0D5-004E9B5C01B7}"/>
              </a:ext>
            </a:extLst>
          </p:cNvPr>
          <p:cNvSpPr txBox="1"/>
          <p:nvPr/>
        </p:nvSpPr>
        <p:spPr>
          <a:xfrm>
            <a:off x="2566856" y="5127099"/>
            <a:ext cx="2189381" cy="1200329"/>
          </a:xfrm>
          <a:prstGeom prst="rect">
            <a:avLst/>
          </a:prstGeom>
          <a:noFill/>
        </p:spPr>
        <p:txBody>
          <a:bodyPr wrap="square" rtlCol="0">
            <a:spAutoFit/>
          </a:bodyPr>
          <a:lstStyle/>
          <a:p>
            <a:pPr algn="ctr"/>
            <a:r>
              <a:rPr lang="en-US" dirty="0">
                <a:ea typeface="Verdana" panose="020B0604030504040204" pitchFamily="34" charset="0"/>
                <a:cs typeface="Verdana" panose="020B0604030504040204" pitchFamily="34" charset="0"/>
              </a:rPr>
              <a:t>NH</a:t>
            </a:r>
            <a:r>
              <a:rPr lang="en-US" baseline="-25000" dirty="0">
                <a:ea typeface="Verdana" panose="020B0604030504040204" pitchFamily="34" charset="0"/>
                <a:cs typeface="Verdana" panose="020B0604030504040204" pitchFamily="34" charset="0"/>
              </a:rPr>
              <a:t>3</a:t>
            </a:r>
            <a:endParaRPr lang="en-US" dirty="0">
              <a:ea typeface="Verdana" panose="020B0604030504040204" pitchFamily="34" charset="0"/>
              <a:cs typeface="Verdana" panose="020B0604030504040204" pitchFamily="34" charset="0"/>
            </a:endParaRPr>
          </a:p>
          <a:p>
            <a:pPr algn="ctr"/>
            <a:r>
              <a:rPr lang="en-CA" dirty="0"/>
              <a:t>MP2/cc-</a:t>
            </a:r>
            <a:r>
              <a:rPr lang="en-CA" dirty="0" err="1"/>
              <a:t>pVTZ</a:t>
            </a:r>
            <a:endParaRPr lang="en-CA" dirty="0"/>
          </a:p>
          <a:p>
            <a:pPr algn="ctr"/>
            <a:r>
              <a:rPr lang="en-CA" dirty="0"/>
              <a:t>3 states</a:t>
            </a:r>
          </a:p>
          <a:p>
            <a:pPr algn="ctr"/>
            <a:endParaRPr lang="en-CA" dirty="0"/>
          </a:p>
        </p:txBody>
      </p:sp>
      <p:sp>
        <p:nvSpPr>
          <p:cNvPr id="36" name="Rectangle 35">
            <a:extLst>
              <a:ext uri="{FF2B5EF4-FFF2-40B4-BE49-F238E27FC236}">
                <a16:creationId xmlns:a16="http://schemas.microsoft.com/office/drawing/2014/main" id="{C477E15F-EA7E-C7C2-0633-E49509CABC7C}"/>
              </a:ext>
            </a:extLst>
          </p:cNvPr>
          <p:cNvSpPr/>
          <p:nvPr/>
        </p:nvSpPr>
        <p:spPr>
          <a:xfrm>
            <a:off x="443886" y="4848769"/>
            <a:ext cx="11292416" cy="1533431"/>
          </a:xfrm>
          <a:prstGeom prst="rect">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pic>
        <p:nvPicPr>
          <p:cNvPr id="13" name="Picture 12">
            <a:extLst>
              <a:ext uri="{FF2B5EF4-FFF2-40B4-BE49-F238E27FC236}">
                <a16:creationId xmlns:a16="http://schemas.microsoft.com/office/drawing/2014/main" id="{1B1F751F-0562-EE9B-D819-7726475C6AD3}"/>
              </a:ext>
            </a:extLst>
          </p:cNvPr>
          <p:cNvPicPr>
            <a:picLocks noChangeAspect="1"/>
          </p:cNvPicPr>
          <p:nvPr/>
        </p:nvPicPr>
        <p:blipFill>
          <a:blip r:embed="rId7"/>
          <a:stretch>
            <a:fillRect/>
          </a:stretch>
        </p:blipFill>
        <p:spPr>
          <a:xfrm>
            <a:off x="5471881" y="5195322"/>
            <a:ext cx="5147045" cy="828697"/>
          </a:xfrm>
          <a:prstGeom prst="rect">
            <a:avLst/>
          </a:prstGeom>
        </p:spPr>
      </p:pic>
      <p:pic>
        <p:nvPicPr>
          <p:cNvPr id="41" name="Picture 40">
            <a:extLst>
              <a:ext uri="{FF2B5EF4-FFF2-40B4-BE49-F238E27FC236}">
                <a16:creationId xmlns:a16="http://schemas.microsoft.com/office/drawing/2014/main" id="{FFC34F9D-02A4-6F4C-03A0-43EE19CA460B}"/>
              </a:ext>
            </a:extLst>
          </p:cNvPr>
          <p:cNvPicPr>
            <a:picLocks noChangeAspect="1"/>
          </p:cNvPicPr>
          <p:nvPr/>
        </p:nvPicPr>
        <p:blipFill>
          <a:blip r:embed="rId8"/>
          <a:stretch>
            <a:fillRect/>
          </a:stretch>
        </p:blipFill>
        <p:spPr>
          <a:xfrm>
            <a:off x="5486399" y="2657422"/>
            <a:ext cx="5132527" cy="1975222"/>
          </a:xfrm>
          <a:prstGeom prst="rect">
            <a:avLst/>
          </a:prstGeom>
        </p:spPr>
      </p:pic>
      <p:sp>
        <p:nvSpPr>
          <p:cNvPr id="43" name="Oval 42">
            <a:extLst>
              <a:ext uri="{FF2B5EF4-FFF2-40B4-BE49-F238E27FC236}">
                <a16:creationId xmlns:a16="http://schemas.microsoft.com/office/drawing/2014/main" id="{329B055E-F484-81FD-53EF-B7893386967C}"/>
              </a:ext>
            </a:extLst>
          </p:cNvPr>
          <p:cNvSpPr/>
          <p:nvPr/>
        </p:nvSpPr>
        <p:spPr>
          <a:xfrm>
            <a:off x="10852617" y="434108"/>
            <a:ext cx="1274634" cy="122597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500" dirty="0"/>
              <a:t>Zeng Protocol</a:t>
            </a:r>
          </a:p>
        </p:txBody>
      </p:sp>
      <p:sp>
        <p:nvSpPr>
          <p:cNvPr id="18" name="Footer Placeholder 3">
            <a:extLst>
              <a:ext uri="{FF2B5EF4-FFF2-40B4-BE49-F238E27FC236}">
                <a16:creationId xmlns:a16="http://schemas.microsoft.com/office/drawing/2014/main" id="{BCCDEBA1-E277-F1B6-D03A-AA6379DFCABA}"/>
              </a:ext>
            </a:extLst>
          </p:cNvPr>
          <p:cNvSpPr>
            <a:spLocks noGrp="1"/>
          </p:cNvSpPr>
          <p:nvPr>
            <p:ph type="ftr" sz="quarter" idx="11"/>
          </p:nvPr>
        </p:nvSpPr>
        <p:spPr>
          <a:xfrm>
            <a:off x="259882" y="6335309"/>
            <a:ext cx="5226517" cy="250337"/>
          </a:xfrm>
        </p:spPr>
        <p:txBody>
          <a:bodyPr/>
          <a:lstStyle/>
          <a:p>
            <a:r>
              <a:rPr lang="en-US" dirty="0"/>
              <a:t>CHEM 794 Seminar</a:t>
            </a:r>
          </a:p>
        </p:txBody>
      </p:sp>
    </p:spTree>
    <p:extLst>
      <p:ext uri="{BB962C8B-B14F-4D97-AF65-F5344CB8AC3E}">
        <p14:creationId xmlns:p14="http://schemas.microsoft.com/office/powerpoint/2010/main" val="1309462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Straight Arrow Connector 44">
            <a:extLst>
              <a:ext uri="{FF2B5EF4-FFF2-40B4-BE49-F238E27FC236}">
                <a16:creationId xmlns:a16="http://schemas.microsoft.com/office/drawing/2014/main" id="{ABA42F3A-6B1A-0431-3699-1F9962896F84}"/>
              </a:ext>
            </a:extLst>
          </p:cNvPr>
          <p:cNvCxnSpPr>
            <a:cxnSpLocks/>
            <a:endCxn id="29" idx="2"/>
          </p:cNvCxnSpPr>
          <p:nvPr/>
        </p:nvCxnSpPr>
        <p:spPr>
          <a:xfrm>
            <a:off x="8562028" y="3615917"/>
            <a:ext cx="1051978" cy="973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6" name="Arrow: Right 55">
            <a:extLst>
              <a:ext uri="{FF2B5EF4-FFF2-40B4-BE49-F238E27FC236}">
                <a16:creationId xmlns:a16="http://schemas.microsoft.com/office/drawing/2014/main" id="{92A8A2E2-E45A-4BB7-CF91-113E3E038DB3}"/>
              </a:ext>
            </a:extLst>
          </p:cNvPr>
          <p:cNvSpPr/>
          <p:nvPr/>
        </p:nvSpPr>
        <p:spPr>
          <a:xfrm>
            <a:off x="8296633" y="3091676"/>
            <a:ext cx="1317373" cy="1081189"/>
          </a:xfrm>
          <a:prstGeom prst="right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35" name="Rectangle: Rounded Corners 34">
            <a:extLst>
              <a:ext uri="{FF2B5EF4-FFF2-40B4-BE49-F238E27FC236}">
                <a16:creationId xmlns:a16="http://schemas.microsoft.com/office/drawing/2014/main" id="{9E085E7B-31D0-1E03-CFA8-AA1434B3E5CB}"/>
              </a:ext>
            </a:extLst>
          </p:cNvPr>
          <p:cNvSpPr/>
          <p:nvPr/>
        </p:nvSpPr>
        <p:spPr>
          <a:xfrm>
            <a:off x="6820065" y="2077969"/>
            <a:ext cx="1748143" cy="308210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CA" dirty="0"/>
          </a:p>
        </p:txBody>
      </p:sp>
      <p:cxnSp>
        <p:nvCxnSpPr>
          <p:cNvPr id="44" name="Straight Arrow Connector 43">
            <a:extLst>
              <a:ext uri="{FF2B5EF4-FFF2-40B4-BE49-F238E27FC236}">
                <a16:creationId xmlns:a16="http://schemas.microsoft.com/office/drawing/2014/main" id="{93B7DE4C-C700-7F68-942F-9B0B733C2A7F}"/>
              </a:ext>
            </a:extLst>
          </p:cNvPr>
          <p:cNvCxnSpPr>
            <a:cxnSpLocks/>
            <a:stCxn id="4" idx="3"/>
            <a:endCxn id="35" idx="1"/>
          </p:cNvCxnSpPr>
          <p:nvPr/>
        </p:nvCxnSpPr>
        <p:spPr>
          <a:xfrm flipV="1">
            <a:off x="5563553" y="3619022"/>
            <a:ext cx="1256512" cy="14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3" name="Arrow: Right 62">
            <a:extLst>
              <a:ext uri="{FF2B5EF4-FFF2-40B4-BE49-F238E27FC236}">
                <a16:creationId xmlns:a16="http://schemas.microsoft.com/office/drawing/2014/main" id="{2261DA39-1B33-F6BD-3B68-8FCCED16C9C5}"/>
              </a:ext>
            </a:extLst>
          </p:cNvPr>
          <p:cNvSpPr/>
          <p:nvPr/>
        </p:nvSpPr>
        <p:spPr>
          <a:xfrm>
            <a:off x="5481763" y="3060007"/>
            <a:ext cx="1511658" cy="1081189"/>
          </a:xfrm>
          <a:prstGeom prst="right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4" name="Rectangle: Rounded Corners 3">
            <a:extLst>
              <a:ext uri="{FF2B5EF4-FFF2-40B4-BE49-F238E27FC236}">
                <a16:creationId xmlns:a16="http://schemas.microsoft.com/office/drawing/2014/main" id="{AEBF7988-E324-33AB-4807-B69961BBC0B8}"/>
              </a:ext>
            </a:extLst>
          </p:cNvPr>
          <p:cNvSpPr/>
          <p:nvPr/>
        </p:nvSpPr>
        <p:spPr>
          <a:xfrm>
            <a:off x="3815410" y="2079448"/>
            <a:ext cx="1748143" cy="308210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CA"/>
          </a:p>
        </p:txBody>
      </p:sp>
      <p:sp>
        <p:nvSpPr>
          <p:cNvPr id="3" name="Slide Number Placeholder 2">
            <a:extLst>
              <a:ext uri="{FF2B5EF4-FFF2-40B4-BE49-F238E27FC236}">
                <a16:creationId xmlns:a16="http://schemas.microsoft.com/office/drawing/2014/main" id="{8169BD5C-3E40-14E1-BDFB-BB6CB0CAF47D}"/>
              </a:ext>
            </a:extLst>
          </p:cNvPr>
          <p:cNvSpPr>
            <a:spLocks noGrp="1"/>
          </p:cNvSpPr>
          <p:nvPr>
            <p:ph type="sldNum" sz="quarter" idx="12"/>
          </p:nvPr>
        </p:nvSpPr>
        <p:spPr>
          <a:xfrm>
            <a:off x="5584417" y="6423892"/>
            <a:ext cx="1016000" cy="250337"/>
          </a:xfrm>
        </p:spPr>
        <p:txBody>
          <a:bodyPr/>
          <a:lstStyle/>
          <a:p>
            <a:r>
              <a:rPr lang="en-US" dirty="0"/>
              <a:t>PAGE  </a:t>
            </a:r>
            <a:fld id="{93005692-73BE-493E-93AB-ECD6027A7652}" type="slidenum">
              <a:rPr lang="en-US" smtClean="0"/>
              <a:pPr/>
              <a:t>55</a:t>
            </a:fld>
            <a:endParaRPr lang="en-US" dirty="0"/>
          </a:p>
        </p:txBody>
      </p:sp>
      <p:pic>
        <p:nvPicPr>
          <p:cNvPr id="6" name="Picture 10" descr="Marcel Nooijen">
            <a:extLst>
              <a:ext uri="{FF2B5EF4-FFF2-40B4-BE49-F238E27FC236}">
                <a16:creationId xmlns:a16="http://schemas.microsoft.com/office/drawing/2014/main" id="{9362F3B4-B0A0-F793-8803-7E1EE0707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895" y="2959805"/>
            <a:ext cx="928262" cy="13122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8C8FD1B-BFF0-3028-5331-3B13526BC0A7}"/>
              </a:ext>
            </a:extLst>
          </p:cNvPr>
          <p:cNvPicPr>
            <a:picLocks noChangeAspect="1"/>
          </p:cNvPicPr>
          <p:nvPr/>
        </p:nvPicPr>
        <p:blipFill>
          <a:blip r:embed="rId4"/>
          <a:stretch>
            <a:fillRect/>
          </a:stretch>
        </p:blipFill>
        <p:spPr>
          <a:xfrm>
            <a:off x="9380514" y="1780342"/>
            <a:ext cx="1762656" cy="1089130"/>
          </a:xfrm>
          <a:prstGeom prst="rect">
            <a:avLst/>
          </a:prstGeom>
        </p:spPr>
      </p:pic>
      <p:grpSp>
        <p:nvGrpSpPr>
          <p:cNvPr id="15" name="Group 14">
            <a:extLst>
              <a:ext uri="{FF2B5EF4-FFF2-40B4-BE49-F238E27FC236}">
                <a16:creationId xmlns:a16="http://schemas.microsoft.com/office/drawing/2014/main" id="{7477D76E-FB6B-28D2-441A-C3ED5E3543CA}"/>
              </a:ext>
            </a:extLst>
          </p:cNvPr>
          <p:cNvGrpSpPr/>
          <p:nvPr/>
        </p:nvGrpSpPr>
        <p:grpSpPr>
          <a:xfrm>
            <a:off x="1242391" y="1648782"/>
            <a:ext cx="1996122" cy="1042961"/>
            <a:chOff x="1042137" y="774591"/>
            <a:chExt cx="2549680" cy="1332191"/>
          </a:xfrm>
        </p:grpSpPr>
        <p:sp>
          <p:nvSpPr>
            <p:cNvPr id="16" name="Rectangle: Rounded Corners 15">
              <a:extLst>
                <a:ext uri="{FF2B5EF4-FFF2-40B4-BE49-F238E27FC236}">
                  <a16:creationId xmlns:a16="http://schemas.microsoft.com/office/drawing/2014/main" id="{D1ED75F4-573C-E36A-BB19-1F9F52379FA7}"/>
                </a:ext>
              </a:extLst>
            </p:cNvPr>
            <p:cNvSpPr/>
            <p:nvPr/>
          </p:nvSpPr>
          <p:spPr>
            <a:xfrm>
              <a:off x="1042137" y="774591"/>
              <a:ext cx="2549680" cy="1332191"/>
            </a:xfrm>
            <a:prstGeom prst="roundRect">
              <a:avLst>
                <a:gd name="adj" fmla="val 5445"/>
              </a:avLst>
            </a:prstGeom>
            <a:solidFill>
              <a:srgbClr val="8080CC"/>
            </a:solidFill>
            <a:ln>
              <a:noFill/>
            </a:ln>
            <a:effectLst>
              <a:outerShdw blurRad="177800" dist="38100" dir="8100000" algn="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16" descr="A picture containing chart&#10;&#10;Description automatically generated">
              <a:extLst>
                <a:ext uri="{FF2B5EF4-FFF2-40B4-BE49-F238E27FC236}">
                  <a16:creationId xmlns:a16="http://schemas.microsoft.com/office/drawing/2014/main" id="{40195B9E-63DA-2EFA-5954-1410029B8A81}"/>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30571" t="7325" r="29730" b="18828"/>
            <a:stretch/>
          </p:blipFill>
          <p:spPr>
            <a:xfrm rot="6300000">
              <a:off x="1921879" y="984681"/>
              <a:ext cx="399783" cy="383648"/>
            </a:xfrm>
            <a:prstGeom prst="rect">
              <a:avLst/>
            </a:prstGeom>
          </p:spPr>
        </p:pic>
        <p:pic>
          <p:nvPicPr>
            <p:cNvPr id="18" name="Picture 17" descr="Icon&#10;&#10;Description automatically generated with low confidence">
              <a:extLst>
                <a:ext uri="{FF2B5EF4-FFF2-40B4-BE49-F238E27FC236}">
                  <a16:creationId xmlns:a16="http://schemas.microsoft.com/office/drawing/2014/main" id="{DBD9D97A-AD5B-167D-D954-9A96C11AE26F}"/>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24019" t="2018" r="21065" b="25882"/>
            <a:stretch/>
          </p:blipFill>
          <p:spPr>
            <a:xfrm>
              <a:off x="1351069" y="988844"/>
              <a:ext cx="449880" cy="304716"/>
            </a:xfrm>
            <a:prstGeom prst="rect">
              <a:avLst/>
            </a:prstGeom>
          </p:spPr>
        </p:pic>
        <p:pic>
          <p:nvPicPr>
            <p:cNvPr id="19" name="Picture 18" descr="A picture containing icon&#10;&#10;Description automatically generated">
              <a:extLst>
                <a:ext uri="{FF2B5EF4-FFF2-40B4-BE49-F238E27FC236}">
                  <a16:creationId xmlns:a16="http://schemas.microsoft.com/office/drawing/2014/main" id="{C7E930B6-98D1-6176-AAAA-55D565EEFB5F}"/>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l="24889" t="-1" r="25037" b="3196"/>
            <a:stretch/>
          </p:blipFill>
          <p:spPr>
            <a:xfrm rot="3928480" flipV="1">
              <a:off x="1832985" y="1572579"/>
              <a:ext cx="465143" cy="427898"/>
            </a:xfrm>
            <a:prstGeom prst="rect">
              <a:avLst/>
            </a:prstGeom>
          </p:spPr>
        </p:pic>
        <p:pic>
          <p:nvPicPr>
            <p:cNvPr id="20" name="Picture 19" descr="A picture containing accessory&#10;&#10;Description automatically generated">
              <a:extLst>
                <a:ext uri="{FF2B5EF4-FFF2-40B4-BE49-F238E27FC236}">
                  <a16:creationId xmlns:a16="http://schemas.microsoft.com/office/drawing/2014/main" id="{30B08CA7-364F-3008-5CA4-5F6DFEA44F2E}"/>
                </a:ext>
              </a:extLst>
            </p:cNvPr>
            <p:cNvPicPr>
              <a:picLocks noChangeAspect="1"/>
            </p:cNvPicPr>
            <p:nvPr/>
          </p:nvPicPr>
          <p:blipFill rotWithShape="1">
            <a:blip r:embed="rId8" cstate="hqprint">
              <a:extLst>
                <a:ext uri="{28A0092B-C50C-407E-A947-70E740481C1C}">
                  <a14:useLocalDpi xmlns:a14="http://schemas.microsoft.com/office/drawing/2010/main" val="0"/>
                </a:ext>
              </a:extLst>
            </a:blip>
            <a:srcRect l="30460" t="17161" r="30102" b="14463"/>
            <a:stretch/>
          </p:blipFill>
          <p:spPr>
            <a:xfrm>
              <a:off x="2656445" y="1293560"/>
              <a:ext cx="837929" cy="749467"/>
            </a:xfrm>
            <a:prstGeom prst="rect">
              <a:avLst/>
            </a:prstGeom>
          </p:spPr>
        </p:pic>
        <p:pic>
          <p:nvPicPr>
            <p:cNvPr id="21" name="Picture 20" descr="A picture containing metal&#10;&#10;Description automatically generated">
              <a:extLst>
                <a:ext uri="{FF2B5EF4-FFF2-40B4-BE49-F238E27FC236}">
                  <a16:creationId xmlns:a16="http://schemas.microsoft.com/office/drawing/2014/main" id="{4D1FDDB9-938F-1ADD-1769-404C61DD16EE}"/>
                </a:ext>
              </a:extLst>
            </p:cNvPr>
            <p:cNvPicPr>
              <a:picLocks noChangeAspect="1"/>
            </p:cNvPicPr>
            <p:nvPr/>
          </p:nvPicPr>
          <p:blipFill rotWithShape="1">
            <a:blip r:embed="rId9" cstate="hqprint">
              <a:extLst>
                <a:ext uri="{28A0092B-C50C-407E-A947-70E740481C1C}">
                  <a14:useLocalDpi xmlns:a14="http://schemas.microsoft.com/office/drawing/2010/main" val="0"/>
                </a:ext>
              </a:extLst>
            </a:blip>
            <a:srcRect l="29390" t="5927" r="29945" b="16341"/>
            <a:stretch/>
          </p:blipFill>
          <p:spPr>
            <a:xfrm rot="1800000">
              <a:off x="1148902" y="1356902"/>
              <a:ext cx="640873" cy="631996"/>
            </a:xfrm>
            <a:prstGeom prst="rect">
              <a:avLst/>
            </a:prstGeom>
          </p:spPr>
        </p:pic>
        <p:pic>
          <p:nvPicPr>
            <p:cNvPr id="22" name="Picture 21" descr="A picture containing outdoor object, device&#10;&#10;Description automatically generated">
              <a:extLst>
                <a:ext uri="{FF2B5EF4-FFF2-40B4-BE49-F238E27FC236}">
                  <a16:creationId xmlns:a16="http://schemas.microsoft.com/office/drawing/2014/main" id="{C51AED03-F24B-D0F5-CF72-007961CA4E72}"/>
                </a:ext>
              </a:extLst>
            </p:cNvPr>
            <p:cNvPicPr>
              <a:picLocks noChangeAspect="1"/>
            </p:cNvPicPr>
            <p:nvPr/>
          </p:nvPicPr>
          <p:blipFill rotWithShape="1">
            <a:blip r:embed="rId10" cstate="hqprint">
              <a:extLst>
                <a:ext uri="{28A0092B-C50C-407E-A947-70E740481C1C}">
                  <a14:useLocalDpi xmlns:a14="http://schemas.microsoft.com/office/drawing/2010/main" val="0"/>
                </a:ext>
              </a:extLst>
            </a:blip>
            <a:srcRect l="27924" t="14982" r="26019" b="20219"/>
            <a:stretch/>
          </p:blipFill>
          <p:spPr>
            <a:xfrm rot="20700000">
              <a:off x="2968284" y="921450"/>
              <a:ext cx="381155" cy="276656"/>
            </a:xfrm>
            <a:prstGeom prst="rect">
              <a:avLst/>
            </a:prstGeom>
          </p:spPr>
        </p:pic>
        <p:pic>
          <p:nvPicPr>
            <p:cNvPr id="23" name="Picture 22" descr="A group of light bulbs&#10;&#10;Description automatically generated with low confidence">
              <a:extLst>
                <a:ext uri="{FF2B5EF4-FFF2-40B4-BE49-F238E27FC236}">
                  <a16:creationId xmlns:a16="http://schemas.microsoft.com/office/drawing/2014/main" id="{E4FD0AB4-4631-E2CA-DE06-128FEBB1EC8C}"/>
                </a:ext>
              </a:extLst>
            </p:cNvPr>
            <p:cNvPicPr>
              <a:picLocks noChangeAspect="1"/>
            </p:cNvPicPr>
            <p:nvPr/>
          </p:nvPicPr>
          <p:blipFill rotWithShape="1">
            <a:blip r:embed="rId11" cstate="hqprint">
              <a:extLst>
                <a:ext uri="{28A0092B-C50C-407E-A947-70E740481C1C}">
                  <a14:useLocalDpi xmlns:a14="http://schemas.microsoft.com/office/drawing/2010/main" val="0"/>
                </a:ext>
              </a:extLst>
            </a:blip>
            <a:srcRect l="28090" t="5927" r="33779" b="21931"/>
            <a:stretch/>
          </p:blipFill>
          <p:spPr>
            <a:xfrm rot="21343078">
              <a:off x="2343382" y="1118444"/>
              <a:ext cx="528511" cy="515855"/>
            </a:xfrm>
            <a:prstGeom prst="rect">
              <a:avLst/>
            </a:prstGeom>
          </p:spPr>
        </p:pic>
      </p:grpSp>
      <p:sp>
        <p:nvSpPr>
          <p:cNvPr id="24" name="Title 1">
            <a:extLst>
              <a:ext uri="{FF2B5EF4-FFF2-40B4-BE49-F238E27FC236}">
                <a16:creationId xmlns:a16="http://schemas.microsoft.com/office/drawing/2014/main" id="{BF406D39-9F7D-D783-E9C5-7E1D2E104E20}"/>
              </a:ext>
            </a:extLst>
          </p:cNvPr>
          <p:cNvSpPr txBox="1">
            <a:spLocks/>
          </p:cNvSpPr>
          <p:nvPr/>
        </p:nvSpPr>
        <p:spPr>
          <a:xfrm>
            <a:off x="259883" y="434108"/>
            <a:ext cx="11569729" cy="895927"/>
          </a:xfrm>
          <a:prstGeom prst="rect">
            <a:avLst/>
          </a:prstGeom>
        </p:spPr>
        <p:txBody>
          <a:bodyPr/>
          <a:lstStyle>
            <a:lvl1pPr algn="l" defTabSz="914400" rtl="0" eaLnBrk="1" latinLnBrk="0" hangingPunct="1">
              <a:lnSpc>
                <a:spcPct val="85000"/>
              </a:lnSpc>
              <a:spcBef>
                <a:spcPct val="0"/>
              </a:spcBef>
              <a:buNone/>
              <a:defRPr sz="3600" b="1" kern="1200" spc="50" baseline="0">
                <a:solidFill>
                  <a:schemeClr val="tx1"/>
                </a:solidFill>
                <a:latin typeface="+mj-lt"/>
                <a:ea typeface="+mj-ea"/>
                <a:cs typeface="+mj-cs"/>
              </a:defRPr>
            </a:lvl1pPr>
          </a:lstStyle>
          <a:p>
            <a:r>
              <a:rPr lang="en-CA" b="0" dirty="0">
                <a:latin typeface="Gill Sans MT" panose="020B0502020104020203" pitchFamily="34" charset="0"/>
              </a:rPr>
              <a:t>Vibronic Model Project Progress</a:t>
            </a:r>
          </a:p>
        </p:txBody>
      </p:sp>
      <p:sp>
        <p:nvSpPr>
          <p:cNvPr id="29" name="Oval 28">
            <a:extLst>
              <a:ext uri="{FF2B5EF4-FFF2-40B4-BE49-F238E27FC236}">
                <a16:creationId xmlns:a16="http://schemas.microsoft.com/office/drawing/2014/main" id="{3242C218-89D4-5C42-28A7-EB235A64DC36}"/>
              </a:ext>
            </a:extLst>
          </p:cNvPr>
          <p:cNvSpPr/>
          <p:nvPr/>
        </p:nvSpPr>
        <p:spPr>
          <a:xfrm>
            <a:off x="9614006" y="2977818"/>
            <a:ext cx="1295672" cy="129567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CA" sz="1500" dirty="0"/>
              <a:t>Vibronic</a:t>
            </a:r>
          </a:p>
          <a:p>
            <a:pPr algn="ctr"/>
            <a:r>
              <a:rPr lang="en-CA" sz="1500" dirty="0"/>
              <a:t>Spectra</a:t>
            </a:r>
          </a:p>
        </p:txBody>
      </p:sp>
      <p:cxnSp>
        <p:nvCxnSpPr>
          <p:cNvPr id="84" name="Straight Arrow Connector 83">
            <a:extLst>
              <a:ext uri="{FF2B5EF4-FFF2-40B4-BE49-F238E27FC236}">
                <a16:creationId xmlns:a16="http://schemas.microsoft.com/office/drawing/2014/main" id="{023B512F-F200-0EDB-58E0-8B2A16DC11D3}"/>
              </a:ext>
            </a:extLst>
          </p:cNvPr>
          <p:cNvCxnSpPr>
            <a:cxnSpLocks/>
            <a:stCxn id="26" idx="6"/>
            <a:endCxn id="4" idx="1"/>
          </p:cNvCxnSpPr>
          <p:nvPr/>
        </p:nvCxnSpPr>
        <p:spPr>
          <a:xfrm>
            <a:off x="2890834" y="3620501"/>
            <a:ext cx="92457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90" name="Picture 2" descr="Picture">
            <a:extLst>
              <a:ext uri="{FF2B5EF4-FFF2-40B4-BE49-F238E27FC236}">
                <a16:creationId xmlns:a16="http://schemas.microsoft.com/office/drawing/2014/main" id="{79293053-DDB1-5B9B-960C-EB507D9660A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63058" y="935912"/>
            <a:ext cx="1052845" cy="1052845"/>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91" name="Picture 90">
            <a:extLst>
              <a:ext uri="{FF2B5EF4-FFF2-40B4-BE49-F238E27FC236}">
                <a16:creationId xmlns:a16="http://schemas.microsoft.com/office/drawing/2014/main" id="{DB6850FE-6352-BC86-565A-646F237540A6}"/>
              </a:ext>
            </a:extLst>
          </p:cNvPr>
          <p:cNvPicPr>
            <a:picLocks noChangeAspect="1"/>
          </p:cNvPicPr>
          <p:nvPr/>
        </p:nvPicPr>
        <p:blipFill>
          <a:blip r:embed="rId13"/>
          <a:stretch>
            <a:fillRect/>
          </a:stretch>
        </p:blipFill>
        <p:spPr>
          <a:xfrm>
            <a:off x="6993421" y="1089876"/>
            <a:ext cx="1327295" cy="798478"/>
          </a:xfrm>
          <a:prstGeom prst="rect">
            <a:avLst/>
          </a:prstGeom>
        </p:spPr>
      </p:pic>
      <p:sp>
        <p:nvSpPr>
          <p:cNvPr id="27" name="Oval 26">
            <a:extLst>
              <a:ext uri="{FF2B5EF4-FFF2-40B4-BE49-F238E27FC236}">
                <a16:creationId xmlns:a16="http://schemas.microsoft.com/office/drawing/2014/main" id="{A7FAD3A7-9C12-7DF1-C435-C0A566CE6921}"/>
              </a:ext>
            </a:extLst>
          </p:cNvPr>
          <p:cNvSpPr/>
          <p:nvPr/>
        </p:nvSpPr>
        <p:spPr>
          <a:xfrm>
            <a:off x="4046603" y="2166160"/>
            <a:ext cx="1295672" cy="129567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500" dirty="0"/>
              <a:t>Santoro Protocol</a:t>
            </a:r>
          </a:p>
        </p:txBody>
      </p:sp>
      <p:sp>
        <p:nvSpPr>
          <p:cNvPr id="30" name="Oval 29">
            <a:extLst>
              <a:ext uri="{FF2B5EF4-FFF2-40B4-BE49-F238E27FC236}">
                <a16:creationId xmlns:a16="http://schemas.microsoft.com/office/drawing/2014/main" id="{987DF175-D505-E65E-C358-FC7C8964BF62}"/>
              </a:ext>
            </a:extLst>
          </p:cNvPr>
          <p:cNvSpPr/>
          <p:nvPr/>
        </p:nvSpPr>
        <p:spPr>
          <a:xfrm>
            <a:off x="7046300" y="2167127"/>
            <a:ext cx="1295672" cy="1295672"/>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500" dirty="0"/>
              <a:t>MCTDH</a:t>
            </a:r>
          </a:p>
        </p:txBody>
      </p:sp>
      <p:sp>
        <p:nvSpPr>
          <p:cNvPr id="54" name="Oval 53">
            <a:extLst>
              <a:ext uri="{FF2B5EF4-FFF2-40B4-BE49-F238E27FC236}">
                <a16:creationId xmlns:a16="http://schemas.microsoft.com/office/drawing/2014/main" id="{8ADE4E11-B67E-98EA-1ABE-43562D35081A}"/>
              </a:ext>
            </a:extLst>
          </p:cNvPr>
          <p:cNvSpPr/>
          <p:nvPr/>
        </p:nvSpPr>
        <p:spPr>
          <a:xfrm>
            <a:off x="7030853" y="3789932"/>
            <a:ext cx="1295672" cy="1295672"/>
          </a:xfrm>
          <a:prstGeom prst="ellipse">
            <a:avLst/>
          </a:prstGeom>
          <a:solidFill>
            <a:srgbClr val="FC0D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VECC</a:t>
            </a:r>
          </a:p>
        </p:txBody>
      </p:sp>
      <p:grpSp>
        <p:nvGrpSpPr>
          <p:cNvPr id="36" name="Group 35">
            <a:extLst>
              <a:ext uri="{FF2B5EF4-FFF2-40B4-BE49-F238E27FC236}">
                <a16:creationId xmlns:a16="http://schemas.microsoft.com/office/drawing/2014/main" id="{F0C052B9-30CF-421B-49A6-94E896F41856}"/>
              </a:ext>
            </a:extLst>
          </p:cNvPr>
          <p:cNvGrpSpPr/>
          <p:nvPr/>
        </p:nvGrpSpPr>
        <p:grpSpPr>
          <a:xfrm>
            <a:off x="8326525" y="4437768"/>
            <a:ext cx="3668682" cy="2161104"/>
            <a:chOff x="8326525" y="4437768"/>
            <a:chExt cx="3668682" cy="2161104"/>
          </a:xfrm>
        </p:grpSpPr>
        <p:grpSp>
          <p:nvGrpSpPr>
            <p:cNvPr id="37" name="Group 36">
              <a:extLst>
                <a:ext uri="{FF2B5EF4-FFF2-40B4-BE49-F238E27FC236}">
                  <a16:creationId xmlns:a16="http://schemas.microsoft.com/office/drawing/2014/main" id="{02A82EC5-8043-74AD-959A-D9AE35B076BF}"/>
                </a:ext>
              </a:extLst>
            </p:cNvPr>
            <p:cNvGrpSpPr/>
            <p:nvPr/>
          </p:nvGrpSpPr>
          <p:grpSpPr>
            <a:xfrm>
              <a:off x="8326525" y="4437768"/>
              <a:ext cx="3668682" cy="1865827"/>
              <a:chOff x="8366094" y="4086214"/>
              <a:chExt cx="3668682" cy="1865827"/>
            </a:xfrm>
          </p:grpSpPr>
          <p:grpSp>
            <p:nvGrpSpPr>
              <p:cNvPr id="39" name="Group 38">
                <a:extLst>
                  <a:ext uri="{FF2B5EF4-FFF2-40B4-BE49-F238E27FC236}">
                    <a16:creationId xmlns:a16="http://schemas.microsoft.com/office/drawing/2014/main" id="{FA487F64-5DBA-D6FE-4904-BA89955C82E7}"/>
                  </a:ext>
                </a:extLst>
              </p:cNvPr>
              <p:cNvGrpSpPr/>
              <p:nvPr/>
            </p:nvGrpSpPr>
            <p:grpSpPr>
              <a:xfrm>
                <a:off x="8366094" y="4086214"/>
                <a:ext cx="3668682" cy="1440831"/>
                <a:chOff x="8366094" y="4086214"/>
                <a:chExt cx="3668682" cy="1440831"/>
              </a:xfrm>
            </p:grpSpPr>
            <p:sp>
              <p:nvSpPr>
                <p:cNvPr id="48" name="Oval 47">
                  <a:extLst>
                    <a:ext uri="{FF2B5EF4-FFF2-40B4-BE49-F238E27FC236}">
                      <a16:creationId xmlns:a16="http://schemas.microsoft.com/office/drawing/2014/main" id="{AD220C1E-28E5-E670-5932-FF39AE5B60E2}"/>
                    </a:ext>
                  </a:extLst>
                </p:cNvPr>
                <p:cNvSpPr/>
                <p:nvPr/>
              </p:nvSpPr>
              <p:spPr>
                <a:xfrm>
                  <a:off x="9653575" y="4194377"/>
                  <a:ext cx="1295672" cy="1295672"/>
                </a:xfrm>
                <a:prstGeom prst="ellipse">
                  <a:avLst/>
                </a:prstGeom>
                <a:ln>
                  <a:solidFill>
                    <a:srgbClr val="7030A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CA" sz="1350" dirty="0" err="1">
                      <a:solidFill>
                        <a:srgbClr val="7030A0"/>
                      </a:solidFill>
                    </a:rPr>
                    <a:t>Statmech</a:t>
                  </a:r>
                  <a:endParaRPr lang="en-CA" sz="1350" dirty="0">
                    <a:solidFill>
                      <a:srgbClr val="7030A0"/>
                    </a:solidFill>
                  </a:endParaRPr>
                </a:p>
                <a:p>
                  <a:pPr algn="ctr"/>
                  <a:r>
                    <a:rPr lang="en-CA" sz="1350" dirty="0">
                      <a:solidFill>
                        <a:srgbClr val="7030A0"/>
                      </a:solidFill>
                    </a:rPr>
                    <a:t>too!</a:t>
                  </a:r>
                </a:p>
              </p:txBody>
            </p:sp>
            <p:pic>
              <p:nvPicPr>
                <p:cNvPr id="49" name="Picture 12" descr="Marcel Nooijen | Waterloo Chemical Physics | University of Waterloo">
                  <a:extLst>
                    <a:ext uri="{FF2B5EF4-FFF2-40B4-BE49-F238E27FC236}">
                      <a16:creationId xmlns:a16="http://schemas.microsoft.com/office/drawing/2014/main" id="{22560357-AD30-5E77-4337-0274D366B8DF}"/>
                    </a:ext>
                  </a:extLst>
                </p:cNvPr>
                <p:cNvPicPr>
                  <a:picLocks noChangeAspect="1" noChangeArrowheads="1"/>
                </p:cNvPicPr>
                <p:nvPr/>
              </p:nvPicPr>
              <p:blipFill>
                <a:blip r:embed="rId14" cstate="hqprint">
                  <a:extLst>
                    <a:ext uri="{28A0092B-C50C-407E-A947-70E740481C1C}">
                      <a14:useLocalDpi xmlns:a14="http://schemas.microsoft.com/office/drawing/2010/main" val="0"/>
                    </a:ext>
                  </a:extLst>
                </a:blip>
                <a:srcRect/>
                <a:stretch>
                  <a:fillRect/>
                </a:stretch>
              </p:blipFill>
              <p:spPr bwMode="auto">
                <a:xfrm>
                  <a:off x="11159960" y="4214821"/>
                  <a:ext cx="874816" cy="1312224"/>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Straight Arrow Connector 49">
                  <a:extLst>
                    <a:ext uri="{FF2B5EF4-FFF2-40B4-BE49-F238E27FC236}">
                      <a16:creationId xmlns:a16="http://schemas.microsoft.com/office/drawing/2014/main" id="{BEC5B4C5-CA07-6246-002D-984A53B73C9F}"/>
                    </a:ext>
                  </a:extLst>
                </p:cNvPr>
                <p:cNvCxnSpPr>
                  <a:cxnSpLocks/>
                  <a:stCxn id="54" idx="6"/>
                  <a:endCxn id="48" idx="2"/>
                </p:cNvCxnSpPr>
                <p:nvPr/>
              </p:nvCxnSpPr>
              <p:spPr>
                <a:xfrm>
                  <a:off x="8366094" y="4086214"/>
                  <a:ext cx="1287481" cy="755999"/>
                </a:xfrm>
                <a:prstGeom prst="straightConnector1">
                  <a:avLst/>
                </a:prstGeom>
                <a:ln w="19050">
                  <a:solidFill>
                    <a:srgbClr val="7030A0"/>
                  </a:solidFill>
                  <a:prstDash val="dash"/>
                  <a:tailEnd type="triangle"/>
                </a:ln>
              </p:spPr>
              <p:style>
                <a:lnRef idx="1">
                  <a:schemeClr val="dk1"/>
                </a:lnRef>
                <a:fillRef idx="0">
                  <a:schemeClr val="dk1"/>
                </a:fillRef>
                <a:effectRef idx="0">
                  <a:schemeClr val="dk1"/>
                </a:effectRef>
                <a:fontRef idx="minor">
                  <a:schemeClr val="tx1"/>
                </a:fontRef>
              </p:style>
            </p:cxnSp>
          </p:grpSp>
          <p:pic>
            <p:nvPicPr>
              <p:cNvPr id="46" name="Picture 45">
                <a:extLst>
                  <a:ext uri="{FF2B5EF4-FFF2-40B4-BE49-F238E27FC236}">
                    <a16:creationId xmlns:a16="http://schemas.microsoft.com/office/drawing/2014/main" id="{50B99C54-2D08-37F1-AD20-653F9122713D}"/>
                  </a:ext>
                </a:extLst>
              </p:cNvPr>
              <p:cNvPicPr>
                <a:picLocks noChangeAspect="1"/>
              </p:cNvPicPr>
              <p:nvPr/>
            </p:nvPicPr>
            <p:blipFill>
              <a:blip r:embed="rId15"/>
              <a:stretch>
                <a:fillRect/>
              </a:stretch>
            </p:blipFill>
            <p:spPr>
              <a:xfrm>
                <a:off x="9488293" y="5511088"/>
                <a:ext cx="1626235" cy="440953"/>
              </a:xfrm>
              <a:prstGeom prst="rect">
                <a:avLst/>
              </a:prstGeom>
            </p:spPr>
          </p:pic>
        </p:grpSp>
        <p:pic>
          <p:nvPicPr>
            <p:cNvPr id="38" name="Picture 37">
              <a:extLst>
                <a:ext uri="{FF2B5EF4-FFF2-40B4-BE49-F238E27FC236}">
                  <a16:creationId xmlns:a16="http://schemas.microsoft.com/office/drawing/2014/main" id="{DC148E59-A7F9-C1BD-A6D0-719B7D5B21A5}"/>
                </a:ext>
              </a:extLst>
            </p:cNvPr>
            <p:cNvPicPr>
              <a:picLocks noChangeAspect="1"/>
            </p:cNvPicPr>
            <p:nvPr/>
          </p:nvPicPr>
          <p:blipFill>
            <a:blip r:embed="rId16"/>
            <a:stretch>
              <a:fillRect/>
            </a:stretch>
          </p:blipFill>
          <p:spPr>
            <a:xfrm>
              <a:off x="8832446" y="6248912"/>
              <a:ext cx="2858790" cy="349960"/>
            </a:xfrm>
            <a:prstGeom prst="rect">
              <a:avLst/>
            </a:prstGeom>
          </p:spPr>
        </p:pic>
      </p:grpSp>
      <p:pic>
        <p:nvPicPr>
          <p:cNvPr id="52" name="Picture 51">
            <a:extLst>
              <a:ext uri="{FF2B5EF4-FFF2-40B4-BE49-F238E27FC236}">
                <a16:creationId xmlns:a16="http://schemas.microsoft.com/office/drawing/2014/main" id="{C1D15973-2DE4-08B5-DE18-8C6DD08A3418}"/>
              </a:ext>
            </a:extLst>
          </p:cNvPr>
          <p:cNvPicPr>
            <a:picLocks noChangeAspect="1"/>
          </p:cNvPicPr>
          <p:nvPr/>
        </p:nvPicPr>
        <p:blipFill>
          <a:blip r:embed="rId13"/>
          <a:stretch>
            <a:fillRect/>
          </a:stretch>
        </p:blipFill>
        <p:spPr>
          <a:xfrm>
            <a:off x="6993421" y="5349689"/>
            <a:ext cx="1327295" cy="798478"/>
          </a:xfrm>
          <a:prstGeom prst="rect">
            <a:avLst/>
          </a:prstGeom>
        </p:spPr>
      </p:pic>
      <p:grpSp>
        <p:nvGrpSpPr>
          <p:cNvPr id="43" name="Group 42">
            <a:extLst>
              <a:ext uri="{FF2B5EF4-FFF2-40B4-BE49-F238E27FC236}">
                <a16:creationId xmlns:a16="http://schemas.microsoft.com/office/drawing/2014/main" id="{47341317-FC42-6C0D-BBDC-7A99D4BF5601}"/>
              </a:ext>
            </a:extLst>
          </p:cNvPr>
          <p:cNvGrpSpPr/>
          <p:nvPr/>
        </p:nvGrpSpPr>
        <p:grpSpPr>
          <a:xfrm>
            <a:off x="4044724" y="3793846"/>
            <a:ext cx="1295672" cy="2705131"/>
            <a:chOff x="4043862" y="3535220"/>
            <a:chExt cx="1295672" cy="2705131"/>
          </a:xfrm>
        </p:grpSpPr>
        <p:pic>
          <p:nvPicPr>
            <p:cNvPr id="53" name="Picture 4">
              <a:extLst>
                <a:ext uri="{FF2B5EF4-FFF2-40B4-BE49-F238E27FC236}">
                  <a16:creationId xmlns:a16="http://schemas.microsoft.com/office/drawing/2014/main" id="{B098B379-5C4B-D419-51A2-75007F09493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119142" y="4901448"/>
              <a:ext cx="1131468" cy="1338903"/>
            </a:xfrm>
            <a:prstGeom prst="ellipse">
              <a:avLst/>
            </a:prstGeom>
            <a:ln w="63500" cap="rnd">
              <a:noFill/>
            </a:ln>
            <a:effectLst/>
            <a:extLst>
              <a:ext uri="{909E8E84-426E-40DD-AFC4-6F175D3DCCD1}">
                <a14:hiddenFill xmlns:a14="http://schemas.microsoft.com/office/drawing/2010/main">
                  <a:solidFill>
                    <a:srgbClr val="FFFFFF"/>
                  </a:solidFill>
                </a14:hiddenFill>
              </a:ext>
            </a:extLst>
          </p:spPr>
        </p:pic>
        <p:sp>
          <p:nvSpPr>
            <p:cNvPr id="55" name="Oval 54">
              <a:extLst>
                <a:ext uri="{FF2B5EF4-FFF2-40B4-BE49-F238E27FC236}">
                  <a16:creationId xmlns:a16="http://schemas.microsoft.com/office/drawing/2014/main" id="{FC2B1959-FEAC-93D0-4ACC-20F7CFF999E5}"/>
                </a:ext>
              </a:extLst>
            </p:cNvPr>
            <p:cNvSpPr/>
            <p:nvPr/>
          </p:nvSpPr>
          <p:spPr>
            <a:xfrm>
              <a:off x="4043862" y="3535220"/>
              <a:ext cx="1295672" cy="129567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500" dirty="0"/>
                <a:t>Zeng Protocol</a:t>
              </a:r>
            </a:p>
          </p:txBody>
        </p:sp>
      </p:grpSp>
      <p:sp>
        <p:nvSpPr>
          <p:cNvPr id="51" name="Arrow: Right 50">
            <a:extLst>
              <a:ext uri="{FF2B5EF4-FFF2-40B4-BE49-F238E27FC236}">
                <a16:creationId xmlns:a16="http://schemas.microsoft.com/office/drawing/2014/main" id="{251C5D60-108F-89C9-73D6-B2CAD2EB6203}"/>
              </a:ext>
            </a:extLst>
          </p:cNvPr>
          <p:cNvSpPr/>
          <p:nvPr/>
        </p:nvSpPr>
        <p:spPr>
          <a:xfrm>
            <a:off x="2829973" y="3091676"/>
            <a:ext cx="1317373" cy="1081189"/>
          </a:xfrm>
          <a:prstGeom prst="right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26" name="Oval 25">
            <a:extLst>
              <a:ext uri="{FF2B5EF4-FFF2-40B4-BE49-F238E27FC236}">
                <a16:creationId xmlns:a16="http://schemas.microsoft.com/office/drawing/2014/main" id="{09A5DC26-A2C8-13C1-92AD-D90DFD176341}"/>
              </a:ext>
            </a:extLst>
          </p:cNvPr>
          <p:cNvSpPr/>
          <p:nvPr/>
        </p:nvSpPr>
        <p:spPr>
          <a:xfrm>
            <a:off x="1595162" y="2972665"/>
            <a:ext cx="1295672" cy="129567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CA" sz="1500" dirty="0"/>
              <a:t>Input</a:t>
            </a:r>
          </a:p>
          <a:p>
            <a:pPr algn="ctr"/>
            <a:r>
              <a:rPr lang="en-CA" sz="1500" dirty="0"/>
              <a:t>System</a:t>
            </a:r>
          </a:p>
        </p:txBody>
      </p:sp>
      <p:pic>
        <p:nvPicPr>
          <p:cNvPr id="59" name="Picture 58">
            <a:extLst>
              <a:ext uri="{FF2B5EF4-FFF2-40B4-BE49-F238E27FC236}">
                <a16:creationId xmlns:a16="http://schemas.microsoft.com/office/drawing/2014/main" id="{F6E333DE-F348-AFEB-2233-C215FA0549CC}"/>
              </a:ext>
            </a:extLst>
          </p:cNvPr>
          <p:cNvPicPr>
            <a:picLocks noChangeAspect="1"/>
          </p:cNvPicPr>
          <p:nvPr/>
        </p:nvPicPr>
        <p:blipFill rotWithShape="1">
          <a:blip r:embed="rId18"/>
          <a:srcRect r="16801"/>
          <a:stretch/>
        </p:blipFill>
        <p:spPr>
          <a:xfrm>
            <a:off x="811638" y="4657721"/>
            <a:ext cx="2078953" cy="2016508"/>
          </a:xfrm>
          <a:prstGeom prst="rect">
            <a:avLst/>
          </a:prstGeom>
        </p:spPr>
      </p:pic>
      <p:sp>
        <p:nvSpPr>
          <p:cNvPr id="60" name="TextBox 59">
            <a:extLst>
              <a:ext uri="{FF2B5EF4-FFF2-40B4-BE49-F238E27FC236}">
                <a16:creationId xmlns:a16="http://schemas.microsoft.com/office/drawing/2014/main" id="{AC46BB93-F30C-2224-17A9-961AC3370711}"/>
              </a:ext>
            </a:extLst>
          </p:cNvPr>
          <p:cNvSpPr txBox="1"/>
          <p:nvPr/>
        </p:nvSpPr>
        <p:spPr>
          <a:xfrm>
            <a:off x="500764" y="4321512"/>
            <a:ext cx="3074446" cy="646331"/>
          </a:xfrm>
          <a:prstGeom prst="rect">
            <a:avLst/>
          </a:prstGeom>
          <a:noFill/>
        </p:spPr>
        <p:txBody>
          <a:bodyPr wrap="square" rtlCol="0">
            <a:spAutoFit/>
          </a:bodyPr>
          <a:lstStyle/>
          <a:p>
            <a:pPr algn="ctr"/>
            <a:r>
              <a:rPr lang="en-CA" dirty="0">
                <a:ea typeface="Verdana" panose="020B0604030504040204" pitchFamily="34" charset="0"/>
                <a:cs typeface="Verdana" panose="020B0604030504040204" pitchFamily="34" charset="0"/>
              </a:rPr>
              <a:t>Highway: Scripts/Automate</a:t>
            </a:r>
            <a:endParaRPr lang="en-CA" dirty="0"/>
          </a:p>
          <a:p>
            <a:pPr algn="ctr"/>
            <a:endParaRPr lang="en-CA" dirty="0"/>
          </a:p>
        </p:txBody>
      </p:sp>
      <p:sp>
        <p:nvSpPr>
          <p:cNvPr id="40" name="TextBox 39">
            <a:extLst>
              <a:ext uri="{FF2B5EF4-FFF2-40B4-BE49-F238E27FC236}">
                <a16:creationId xmlns:a16="http://schemas.microsoft.com/office/drawing/2014/main" id="{79C548D1-73DC-6B1D-E363-A3E5D01B350A}"/>
              </a:ext>
            </a:extLst>
          </p:cNvPr>
          <p:cNvSpPr txBox="1"/>
          <p:nvPr/>
        </p:nvSpPr>
        <p:spPr>
          <a:xfrm>
            <a:off x="5221424" y="3280880"/>
            <a:ext cx="1741986" cy="1754326"/>
          </a:xfrm>
          <a:prstGeom prst="rect">
            <a:avLst/>
          </a:prstGeom>
          <a:noFill/>
        </p:spPr>
        <p:txBody>
          <a:bodyPr wrap="square">
            <a:spAutoFit/>
          </a:bodyPr>
          <a:lstStyle/>
          <a:p>
            <a:pPr algn="ctr"/>
            <a:r>
              <a:rPr lang="en-US" altLang="zh-CN" dirty="0">
                <a:solidFill>
                  <a:schemeClr val="bg1"/>
                </a:solidFill>
              </a:rPr>
              <a:t>Vibronic Model</a:t>
            </a:r>
          </a:p>
          <a:p>
            <a:endParaRPr lang="en-US" altLang="zh-CN" dirty="0"/>
          </a:p>
          <a:p>
            <a:pPr marL="285750" indent="-285750">
              <a:buFont typeface="Wingdings" panose="05000000000000000000" pitchFamily="2" charset="2"/>
              <a:buChar char="§"/>
            </a:pPr>
            <a:endParaRPr lang="en-US" altLang="zh-CN" dirty="0"/>
          </a:p>
          <a:p>
            <a:endParaRPr lang="en-US" altLang="zh-CN" dirty="0"/>
          </a:p>
          <a:p>
            <a:endParaRPr lang="en-US" altLang="zh-CN" dirty="0"/>
          </a:p>
        </p:txBody>
      </p:sp>
    </p:spTree>
    <p:extLst>
      <p:ext uri="{BB962C8B-B14F-4D97-AF65-F5344CB8AC3E}">
        <p14:creationId xmlns:p14="http://schemas.microsoft.com/office/powerpoint/2010/main" val="1376505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10" presetClass="entr" presetSubtype="0"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500"/>
                                        <p:tgtEl>
                                          <p:spTgt spid="6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fade">
                                      <p:cBhvr>
                                        <p:cTn id="18" dur="500"/>
                                        <p:tgtEl>
                                          <p:spTgt spid="5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fade">
                                      <p:cBhvr>
                                        <p:cTn id="21"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63" grpId="0" animBg="1"/>
      <p:bldP spid="51" grpId="0" animBg="1"/>
      <p:bldP spid="6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2">
            <a:extLst>
              <a:ext uri="{FF2B5EF4-FFF2-40B4-BE49-F238E27FC236}">
                <a16:creationId xmlns:a16="http://schemas.microsoft.com/office/drawing/2014/main" id="{AE1418DF-0211-3B95-B6E4-9A285D9CC586}"/>
              </a:ext>
            </a:extLst>
          </p:cNvPr>
          <p:cNvSpPr txBox="1">
            <a:spLocks/>
          </p:cNvSpPr>
          <p:nvPr/>
        </p:nvSpPr>
        <p:spPr>
          <a:xfrm>
            <a:off x="311135" y="1424032"/>
            <a:ext cx="11765718" cy="1265559"/>
          </a:xfrm>
          <a:prstGeom prst="rect">
            <a:avLst/>
          </a:prstGeom>
        </p:spPr>
        <p:txBody>
          <a:bodyPr/>
          <a:lst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Determine optimal vibronic model construction specifically for VECC</a:t>
            </a:r>
          </a:p>
          <a:p>
            <a:pPr lvl="1"/>
            <a:r>
              <a:rPr lang="en-CA" dirty="0"/>
              <a:t>Comparison study on delicate parameters: number of states, displacements, unideal active space</a:t>
            </a:r>
          </a:p>
          <a:p>
            <a:pPr lvl="1"/>
            <a:endParaRPr lang="en-CA" dirty="0"/>
          </a:p>
          <a:p>
            <a:pPr lvl="1"/>
            <a:endParaRPr lang="en-CA" dirty="0"/>
          </a:p>
          <a:p>
            <a:endParaRPr lang="en-CA" dirty="0"/>
          </a:p>
          <a:p>
            <a:endParaRPr lang="en-CA" dirty="0"/>
          </a:p>
        </p:txBody>
      </p:sp>
      <p:sp>
        <p:nvSpPr>
          <p:cNvPr id="22" name="Content Placeholder 2">
            <a:extLst>
              <a:ext uri="{FF2B5EF4-FFF2-40B4-BE49-F238E27FC236}">
                <a16:creationId xmlns:a16="http://schemas.microsoft.com/office/drawing/2014/main" id="{D31D1C2A-128B-692F-2506-6276292D3C15}"/>
              </a:ext>
            </a:extLst>
          </p:cNvPr>
          <p:cNvSpPr txBox="1">
            <a:spLocks/>
          </p:cNvSpPr>
          <p:nvPr/>
        </p:nvSpPr>
        <p:spPr>
          <a:xfrm>
            <a:off x="259883" y="3208646"/>
            <a:ext cx="11569729" cy="1265559"/>
          </a:xfrm>
          <a:prstGeom prst="rect">
            <a:avLst/>
          </a:prstGeom>
        </p:spPr>
        <p:txBody>
          <a:bodyPr/>
          <a:lst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Future investigations: composite protocols</a:t>
            </a:r>
          </a:p>
          <a:p>
            <a:pPr lvl="1"/>
            <a:r>
              <a:rPr lang="en-CA" dirty="0"/>
              <a:t>Combine and mix them, advantages to both schemes</a:t>
            </a:r>
          </a:p>
          <a:p>
            <a:pPr lvl="1"/>
            <a:endParaRPr lang="en-CA" dirty="0"/>
          </a:p>
          <a:p>
            <a:pPr lvl="1"/>
            <a:endParaRPr lang="en-CA" dirty="0"/>
          </a:p>
          <a:p>
            <a:endParaRPr lang="en-CA" b="1" dirty="0"/>
          </a:p>
          <a:p>
            <a:endParaRPr lang="en-CA" dirty="0"/>
          </a:p>
        </p:txBody>
      </p:sp>
      <p:sp>
        <p:nvSpPr>
          <p:cNvPr id="24" name="Content Placeholder 2">
            <a:extLst>
              <a:ext uri="{FF2B5EF4-FFF2-40B4-BE49-F238E27FC236}">
                <a16:creationId xmlns:a16="http://schemas.microsoft.com/office/drawing/2014/main" id="{950FE44A-F97E-D504-C454-ABE2FED8F865}"/>
              </a:ext>
            </a:extLst>
          </p:cNvPr>
          <p:cNvSpPr txBox="1">
            <a:spLocks/>
          </p:cNvSpPr>
          <p:nvPr/>
        </p:nvSpPr>
        <p:spPr>
          <a:xfrm>
            <a:off x="259882" y="4972758"/>
            <a:ext cx="11569729" cy="1265559"/>
          </a:xfrm>
          <a:prstGeom prst="rect">
            <a:avLst/>
          </a:prstGeom>
        </p:spPr>
        <p:txBody>
          <a:bodyPr/>
          <a:lst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Analytical models instead?</a:t>
            </a:r>
          </a:p>
          <a:p>
            <a:pPr lvl="1"/>
            <a:r>
              <a:rPr lang="en-CA" dirty="0"/>
              <a:t>Continue exploring more treatments</a:t>
            </a:r>
          </a:p>
          <a:p>
            <a:pPr lvl="1"/>
            <a:endParaRPr lang="en-CA" dirty="0"/>
          </a:p>
          <a:p>
            <a:endParaRPr lang="en-CA" dirty="0"/>
          </a:p>
          <a:p>
            <a:endParaRPr lang="en-CA" dirty="0"/>
          </a:p>
        </p:txBody>
      </p:sp>
      <p:sp>
        <p:nvSpPr>
          <p:cNvPr id="3" name="Slide Number Placeholder 2">
            <a:extLst>
              <a:ext uri="{FF2B5EF4-FFF2-40B4-BE49-F238E27FC236}">
                <a16:creationId xmlns:a16="http://schemas.microsoft.com/office/drawing/2014/main" id="{6FC74441-E5C6-42BD-980C-6506CA8C211B}"/>
              </a:ext>
            </a:extLst>
          </p:cNvPr>
          <p:cNvSpPr>
            <a:spLocks noGrp="1"/>
          </p:cNvSpPr>
          <p:nvPr>
            <p:ph type="sldNum" sz="quarter" idx="12"/>
          </p:nvPr>
        </p:nvSpPr>
        <p:spPr/>
        <p:txBody>
          <a:bodyPr/>
          <a:lstStyle/>
          <a:p>
            <a:r>
              <a:rPr lang="en-US"/>
              <a:t>PAGE  </a:t>
            </a:r>
            <a:fld id="{93005692-73BE-493E-93AB-ECD6027A7652}" type="slidenum">
              <a:rPr lang="en-US" smtClean="0"/>
              <a:pPr/>
              <a:t>56</a:t>
            </a:fld>
            <a:endParaRPr lang="en-US" dirty="0"/>
          </a:p>
        </p:txBody>
      </p:sp>
      <p:sp>
        <p:nvSpPr>
          <p:cNvPr id="10" name="Title 1">
            <a:extLst>
              <a:ext uri="{FF2B5EF4-FFF2-40B4-BE49-F238E27FC236}">
                <a16:creationId xmlns:a16="http://schemas.microsoft.com/office/drawing/2014/main" id="{56E17A31-0663-4246-B30C-0C4863F47241}"/>
              </a:ext>
            </a:extLst>
          </p:cNvPr>
          <p:cNvSpPr txBox="1">
            <a:spLocks/>
          </p:cNvSpPr>
          <p:nvPr/>
        </p:nvSpPr>
        <p:spPr>
          <a:xfrm>
            <a:off x="259883" y="434108"/>
            <a:ext cx="11569729" cy="895927"/>
          </a:xfrm>
          <a:prstGeom prst="rect">
            <a:avLst/>
          </a:prstGeom>
        </p:spPr>
        <p:txBody>
          <a:bodyPr>
            <a:normAutofit/>
          </a:bodyPr>
          <a:lstStyle>
            <a:lvl1pPr algn="l" defTabSz="914400" rtl="0" eaLnBrk="1" latinLnBrk="0" hangingPunct="1">
              <a:lnSpc>
                <a:spcPct val="85000"/>
              </a:lnSpc>
              <a:spcBef>
                <a:spcPct val="0"/>
              </a:spcBef>
              <a:buNone/>
              <a:defRPr sz="3600" b="1" kern="1200" spc="50" baseline="0">
                <a:solidFill>
                  <a:schemeClr val="tx1"/>
                </a:solidFill>
                <a:latin typeface="+mj-lt"/>
                <a:ea typeface="+mj-ea"/>
                <a:cs typeface="+mj-cs"/>
              </a:defRPr>
            </a:lvl1pPr>
          </a:lstStyle>
          <a:p>
            <a:endParaRPr lang="en-US" dirty="0"/>
          </a:p>
        </p:txBody>
      </p:sp>
      <p:sp>
        <p:nvSpPr>
          <p:cNvPr id="18" name="Title 1">
            <a:extLst>
              <a:ext uri="{FF2B5EF4-FFF2-40B4-BE49-F238E27FC236}">
                <a16:creationId xmlns:a16="http://schemas.microsoft.com/office/drawing/2014/main" id="{E3FF1EE6-7B76-4ADE-8DB7-B312F2BCADB5}"/>
              </a:ext>
            </a:extLst>
          </p:cNvPr>
          <p:cNvSpPr txBox="1">
            <a:spLocks/>
          </p:cNvSpPr>
          <p:nvPr/>
        </p:nvSpPr>
        <p:spPr>
          <a:xfrm>
            <a:off x="259883" y="548607"/>
            <a:ext cx="11569729" cy="895927"/>
          </a:xfrm>
          <a:prstGeom prst="rect">
            <a:avLst/>
          </a:prstGeom>
        </p:spPr>
        <p:txBody>
          <a:bodyPr/>
          <a:lstStyle>
            <a:lvl1pPr algn="l" defTabSz="914400" rtl="0" eaLnBrk="1" latinLnBrk="0" hangingPunct="1">
              <a:lnSpc>
                <a:spcPct val="85000"/>
              </a:lnSpc>
              <a:spcBef>
                <a:spcPct val="0"/>
              </a:spcBef>
              <a:buNone/>
              <a:defRPr sz="3600" b="1" kern="1200" spc="50" baseline="0">
                <a:solidFill>
                  <a:schemeClr val="tx1"/>
                </a:solidFill>
                <a:latin typeface="+mj-lt"/>
                <a:ea typeface="+mj-ea"/>
                <a:cs typeface="+mj-cs"/>
              </a:defRPr>
            </a:lvl1pPr>
          </a:lstStyle>
          <a:p>
            <a:r>
              <a:rPr lang="en-CA" b="0" dirty="0">
                <a:latin typeface="Gill Sans MT" panose="020B0502020104020203" pitchFamily="34" charset="0"/>
              </a:rPr>
              <a:t>Vibronic Models Project Progress</a:t>
            </a:r>
          </a:p>
        </p:txBody>
      </p:sp>
      <p:sp>
        <p:nvSpPr>
          <p:cNvPr id="19" name="Oval 18">
            <a:extLst>
              <a:ext uri="{FF2B5EF4-FFF2-40B4-BE49-F238E27FC236}">
                <a16:creationId xmlns:a16="http://schemas.microsoft.com/office/drawing/2014/main" id="{B1CBB970-9AFF-4FA0-F588-E014ED4A4E4F}"/>
              </a:ext>
            </a:extLst>
          </p:cNvPr>
          <p:cNvSpPr/>
          <p:nvPr/>
        </p:nvSpPr>
        <p:spPr>
          <a:xfrm>
            <a:off x="9660746" y="3015826"/>
            <a:ext cx="1295672" cy="129567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500" dirty="0"/>
              <a:t>Zeng</a:t>
            </a:r>
          </a:p>
          <a:p>
            <a:pPr algn="ctr"/>
            <a:r>
              <a:rPr lang="en-CA" sz="1500" dirty="0"/>
              <a:t>-</a:t>
            </a:r>
            <a:r>
              <a:rPr lang="en-CA" sz="1500" dirty="0" err="1"/>
              <a:t>ocol</a:t>
            </a:r>
            <a:endParaRPr lang="en-CA" sz="1500" dirty="0"/>
          </a:p>
        </p:txBody>
      </p:sp>
      <p:sp>
        <p:nvSpPr>
          <p:cNvPr id="20" name="Oval 19">
            <a:extLst>
              <a:ext uri="{FF2B5EF4-FFF2-40B4-BE49-F238E27FC236}">
                <a16:creationId xmlns:a16="http://schemas.microsoft.com/office/drawing/2014/main" id="{4601EC86-A60E-5B67-BC28-B0A04B64C7B8}"/>
              </a:ext>
            </a:extLst>
          </p:cNvPr>
          <p:cNvSpPr/>
          <p:nvPr/>
        </p:nvSpPr>
        <p:spPr>
          <a:xfrm>
            <a:off x="8599864" y="3026488"/>
            <a:ext cx="1295672" cy="129567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500" dirty="0"/>
              <a:t>Santoro</a:t>
            </a:r>
          </a:p>
          <a:p>
            <a:pPr algn="ctr"/>
            <a:r>
              <a:rPr lang="en-CA" sz="1500" dirty="0" err="1"/>
              <a:t>Prot</a:t>
            </a:r>
            <a:r>
              <a:rPr lang="en-CA" sz="1500" dirty="0"/>
              <a:t>-</a:t>
            </a:r>
          </a:p>
        </p:txBody>
      </p:sp>
      <p:sp>
        <p:nvSpPr>
          <p:cNvPr id="23" name="Oval 22">
            <a:extLst>
              <a:ext uri="{FF2B5EF4-FFF2-40B4-BE49-F238E27FC236}">
                <a16:creationId xmlns:a16="http://schemas.microsoft.com/office/drawing/2014/main" id="{1E086619-F419-0091-756E-D74682C022BE}"/>
              </a:ext>
            </a:extLst>
          </p:cNvPr>
          <p:cNvSpPr/>
          <p:nvPr/>
        </p:nvSpPr>
        <p:spPr>
          <a:xfrm>
            <a:off x="9171489" y="4830553"/>
            <a:ext cx="1295672" cy="129567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500" dirty="0">
                <a:solidFill>
                  <a:schemeClr val="bg1"/>
                </a:solidFill>
              </a:rPr>
              <a:t>?</a:t>
            </a:r>
          </a:p>
        </p:txBody>
      </p:sp>
      <p:sp>
        <p:nvSpPr>
          <p:cNvPr id="12" name="Footer Placeholder 3">
            <a:extLst>
              <a:ext uri="{FF2B5EF4-FFF2-40B4-BE49-F238E27FC236}">
                <a16:creationId xmlns:a16="http://schemas.microsoft.com/office/drawing/2014/main" id="{70A21402-456F-DF25-4B3C-20C06EFE2708}"/>
              </a:ext>
            </a:extLst>
          </p:cNvPr>
          <p:cNvSpPr>
            <a:spLocks noGrp="1"/>
          </p:cNvSpPr>
          <p:nvPr>
            <p:ph type="ftr" sz="quarter" idx="11"/>
          </p:nvPr>
        </p:nvSpPr>
        <p:spPr>
          <a:xfrm>
            <a:off x="259882" y="6335309"/>
            <a:ext cx="5226517" cy="250337"/>
          </a:xfrm>
        </p:spPr>
        <p:txBody>
          <a:bodyPr/>
          <a:lstStyle/>
          <a:p>
            <a:r>
              <a:rPr lang="en-US" dirty="0"/>
              <a:t>CHEM 794 Seminar</a:t>
            </a:r>
          </a:p>
        </p:txBody>
      </p:sp>
    </p:spTree>
    <p:extLst>
      <p:ext uri="{BB962C8B-B14F-4D97-AF65-F5344CB8AC3E}">
        <p14:creationId xmlns:p14="http://schemas.microsoft.com/office/powerpoint/2010/main" val="1777344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19" grpId="0" animBg="1"/>
      <p:bldP spid="20" grpId="0" animBg="1"/>
      <p:bldP spid="2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E5922-F7A2-2D46-1925-E30445F9A975}"/>
              </a:ext>
            </a:extLst>
          </p:cNvPr>
          <p:cNvSpPr>
            <a:spLocks noGrp="1"/>
          </p:cNvSpPr>
          <p:nvPr>
            <p:ph type="title"/>
          </p:nvPr>
        </p:nvSpPr>
        <p:spPr/>
        <p:txBody>
          <a:bodyPr/>
          <a:lstStyle/>
          <a:p>
            <a:r>
              <a:rPr lang="en-CA" b="0" dirty="0"/>
              <a:t>Safety Requirements</a:t>
            </a:r>
          </a:p>
        </p:txBody>
      </p:sp>
      <p:sp>
        <p:nvSpPr>
          <p:cNvPr id="3" name="Content Placeholder 2">
            <a:extLst>
              <a:ext uri="{FF2B5EF4-FFF2-40B4-BE49-F238E27FC236}">
                <a16:creationId xmlns:a16="http://schemas.microsoft.com/office/drawing/2014/main" id="{B1B5D4A2-8416-65BA-915F-B0AD70BA18F1}"/>
              </a:ext>
            </a:extLst>
          </p:cNvPr>
          <p:cNvSpPr>
            <a:spLocks noGrp="1"/>
          </p:cNvSpPr>
          <p:nvPr>
            <p:ph sz="half" idx="1"/>
          </p:nvPr>
        </p:nvSpPr>
        <p:spPr>
          <a:xfrm>
            <a:off x="259882" y="1413164"/>
            <a:ext cx="11569729" cy="4590472"/>
          </a:xfrm>
        </p:spPr>
        <p:txBody>
          <a:bodyPr/>
          <a:lstStyle/>
          <a:p>
            <a:pPr marL="0" indent="0" algn="ctr">
              <a:buNone/>
            </a:pPr>
            <a:endParaRPr lang="en-CA" dirty="0"/>
          </a:p>
          <a:p>
            <a:pPr marL="0" indent="0" algn="ctr">
              <a:buNone/>
            </a:pPr>
            <a:endParaRPr lang="en-CA" dirty="0"/>
          </a:p>
          <a:p>
            <a:pPr marL="0" indent="0" algn="ctr">
              <a:buNone/>
            </a:pPr>
            <a:r>
              <a:rPr lang="en-CA" dirty="0"/>
              <a:t>WHMIS 2015, Safety Office initiatives will be followed.</a:t>
            </a:r>
          </a:p>
          <a:p>
            <a:pPr marL="0" indent="0" algn="ctr">
              <a:buNone/>
            </a:pPr>
            <a:r>
              <a:rPr lang="en-CA" dirty="0"/>
              <a:t>Compliance with University of Waterloo COVID-19 Policies.</a:t>
            </a:r>
          </a:p>
          <a:p>
            <a:pPr marL="0" indent="0" algn="ctr">
              <a:buNone/>
            </a:pPr>
            <a:r>
              <a:rPr lang="en-CA" dirty="0"/>
              <a:t>Since the project is mainly involved with theoretical/computational disciplines, it is anticipated that adherence to general safety precautions will suffice.</a:t>
            </a:r>
          </a:p>
          <a:p>
            <a:pPr marL="0" indent="0">
              <a:buNone/>
            </a:pPr>
            <a:endParaRPr lang="en-CA" dirty="0"/>
          </a:p>
        </p:txBody>
      </p:sp>
      <p:sp>
        <p:nvSpPr>
          <p:cNvPr id="6" name="Slide Number Placeholder 5">
            <a:extLst>
              <a:ext uri="{FF2B5EF4-FFF2-40B4-BE49-F238E27FC236}">
                <a16:creationId xmlns:a16="http://schemas.microsoft.com/office/drawing/2014/main" id="{D41E2BDD-165E-ACF0-94AD-9E2F0542A7E9}"/>
              </a:ext>
            </a:extLst>
          </p:cNvPr>
          <p:cNvSpPr>
            <a:spLocks noGrp="1"/>
          </p:cNvSpPr>
          <p:nvPr>
            <p:ph type="sldNum" sz="quarter" idx="12"/>
          </p:nvPr>
        </p:nvSpPr>
        <p:spPr/>
        <p:txBody>
          <a:bodyPr/>
          <a:lstStyle/>
          <a:p>
            <a:r>
              <a:rPr lang="en-US"/>
              <a:t>PAGE  </a:t>
            </a:r>
            <a:fld id="{93005692-73BE-493E-93AB-ECD6027A7652}" type="slidenum">
              <a:rPr lang="en-US" smtClean="0"/>
              <a:pPr/>
              <a:t>57</a:t>
            </a:fld>
            <a:endParaRPr lang="en-US" dirty="0"/>
          </a:p>
        </p:txBody>
      </p:sp>
      <p:sp>
        <p:nvSpPr>
          <p:cNvPr id="8" name="Footer Placeholder 3">
            <a:extLst>
              <a:ext uri="{FF2B5EF4-FFF2-40B4-BE49-F238E27FC236}">
                <a16:creationId xmlns:a16="http://schemas.microsoft.com/office/drawing/2014/main" id="{4C356D17-FF3A-7E68-A2F6-0AA3B8A91BBB}"/>
              </a:ext>
            </a:extLst>
          </p:cNvPr>
          <p:cNvSpPr>
            <a:spLocks noGrp="1"/>
          </p:cNvSpPr>
          <p:nvPr>
            <p:ph type="ftr" sz="quarter" idx="11"/>
          </p:nvPr>
        </p:nvSpPr>
        <p:spPr>
          <a:xfrm>
            <a:off x="259882" y="6335309"/>
            <a:ext cx="5226517" cy="250337"/>
          </a:xfrm>
        </p:spPr>
        <p:txBody>
          <a:bodyPr/>
          <a:lstStyle/>
          <a:p>
            <a:r>
              <a:rPr lang="en-US" dirty="0"/>
              <a:t>CHEM 794 Seminar</a:t>
            </a:r>
          </a:p>
        </p:txBody>
      </p:sp>
    </p:spTree>
    <p:extLst>
      <p:ext uri="{BB962C8B-B14F-4D97-AF65-F5344CB8AC3E}">
        <p14:creationId xmlns:p14="http://schemas.microsoft.com/office/powerpoint/2010/main" val="3980183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Acknowledgements</a:t>
            </a:r>
          </a:p>
        </p:txBody>
      </p:sp>
      <p:sp>
        <p:nvSpPr>
          <p:cNvPr id="3" name="Content Placeholder 2"/>
          <p:cNvSpPr>
            <a:spLocks noGrp="1"/>
          </p:cNvSpPr>
          <p:nvPr>
            <p:ph sz="half" idx="1"/>
          </p:nvPr>
        </p:nvSpPr>
        <p:spPr>
          <a:xfrm>
            <a:off x="1555727" y="1325723"/>
            <a:ext cx="8978039" cy="4705696"/>
          </a:xfrm>
        </p:spPr>
        <p:txBody>
          <a:bodyPr vert="horz" lIns="91440" tIns="45720" rIns="91440" bIns="45720" rtlCol="0" anchor="t">
            <a:normAutofit fontScale="85000" lnSpcReduction="20000"/>
          </a:bodyPr>
          <a:lstStyle/>
          <a:p>
            <a:pPr marL="0" indent="0" algn="ctr">
              <a:buNone/>
            </a:pPr>
            <a:endParaRPr lang="en-CA" sz="2000" dirty="0">
              <a:effectLst/>
              <a:ea typeface="DengXian" panose="02010600030101010101" pitchFamily="2" charset="-122"/>
              <a:cs typeface="Times New Roman" panose="02020603050405020304" pitchFamily="18" charset="0"/>
            </a:endParaRPr>
          </a:p>
          <a:p>
            <a:pPr marL="0" indent="0" algn="ctr">
              <a:buNone/>
            </a:pPr>
            <a:r>
              <a:rPr lang="en-US" sz="2000" dirty="0">
                <a:ea typeface="DengXian" panose="02010600030101010101" pitchFamily="2" charset="-122"/>
                <a:cs typeface="Times New Roman" panose="02020603050405020304" pitchFamily="18" charset="0"/>
              </a:rPr>
              <a:t>Prof. </a:t>
            </a:r>
            <a:r>
              <a:rPr lang="en-US" sz="2000" dirty="0">
                <a:effectLst/>
                <a:ea typeface="DengXian" panose="02010600030101010101" pitchFamily="2" charset="-122"/>
                <a:cs typeface="Times New Roman" panose="02020603050405020304" pitchFamily="18" charset="0"/>
              </a:rPr>
              <a:t>Marcel Nooijen</a:t>
            </a:r>
          </a:p>
          <a:p>
            <a:pPr marL="0" indent="0" algn="ctr">
              <a:buNone/>
            </a:pPr>
            <a:r>
              <a:rPr lang="en-US" sz="1800" dirty="0">
                <a:effectLst/>
                <a:ea typeface="DengXian" panose="02010600030101010101" pitchFamily="2" charset="-122"/>
                <a:cs typeface="Times New Roman" panose="02020603050405020304" pitchFamily="18" charset="0"/>
              </a:rPr>
              <a:t>Neil George Raymond</a:t>
            </a:r>
            <a:endParaRPr lang="en-CA" sz="1800" dirty="0">
              <a:effectLst/>
              <a:ea typeface="DengXian" panose="02010600030101010101" pitchFamily="2" charset="-122"/>
              <a:cs typeface="Times New Roman" panose="02020603050405020304" pitchFamily="18" charset="0"/>
            </a:endParaRPr>
          </a:p>
          <a:p>
            <a:pPr marL="0" indent="0" algn="ctr">
              <a:buNone/>
            </a:pPr>
            <a:r>
              <a:rPr lang="en-CA" sz="1800" dirty="0" err="1">
                <a:effectLst/>
                <a:ea typeface="DengXian" panose="02010600030101010101" pitchFamily="2" charset="-122"/>
                <a:cs typeface="Times New Roman" panose="02020603050405020304" pitchFamily="18" charset="0"/>
              </a:rPr>
              <a:t>Songhao</a:t>
            </a:r>
            <a:r>
              <a:rPr lang="en-CA" sz="1800" dirty="0">
                <a:effectLst/>
                <a:ea typeface="DengXian" panose="02010600030101010101" pitchFamily="2" charset="-122"/>
                <a:cs typeface="Times New Roman" panose="02020603050405020304" pitchFamily="18" charset="0"/>
              </a:rPr>
              <a:t> Bao</a:t>
            </a:r>
          </a:p>
          <a:p>
            <a:pPr marL="0" indent="0" algn="ctr">
              <a:buNone/>
            </a:pPr>
            <a:r>
              <a:rPr lang="en-CA" sz="1600" dirty="0">
                <a:ea typeface="DengXian" panose="02010600030101010101" pitchFamily="2" charset="-122"/>
                <a:cs typeface="Times New Roman" panose="02020603050405020304" pitchFamily="18" charset="0"/>
              </a:rPr>
              <a:t>Other group members</a:t>
            </a:r>
          </a:p>
          <a:p>
            <a:pPr marL="0" indent="0" algn="ctr">
              <a:buNone/>
            </a:pPr>
            <a:r>
              <a:rPr lang="en-CA" sz="1600" dirty="0">
                <a:effectLst/>
                <a:ea typeface="DengXian" panose="02010600030101010101" pitchFamily="2" charset="-122"/>
                <a:cs typeface="Times New Roman" panose="02020603050405020304" pitchFamily="18" charset="0"/>
              </a:rPr>
              <a:t>Prof. Toby Zeng</a:t>
            </a:r>
          </a:p>
          <a:p>
            <a:pPr marL="0" indent="0" algn="ctr">
              <a:buNone/>
            </a:pPr>
            <a:r>
              <a:rPr lang="en-CA" sz="1600" dirty="0">
                <a:effectLst/>
                <a:ea typeface="DengXian" panose="02010600030101010101" pitchFamily="2" charset="-122"/>
                <a:cs typeface="Times New Roman" panose="02020603050405020304" pitchFamily="18" charset="0"/>
              </a:rPr>
              <a:t>Prof. Sonny Lee, Associate Graduate Officer</a:t>
            </a:r>
          </a:p>
          <a:p>
            <a:pPr marL="0" indent="0" algn="ctr">
              <a:buNone/>
            </a:pPr>
            <a:r>
              <a:rPr lang="en-CA" sz="1600" dirty="0">
                <a:ea typeface="DengXian" panose="02010600030101010101" pitchFamily="2" charset="-122"/>
                <a:cs typeface="Times New Roman" panose="02020603050405020304" pitchFamily="18" charset="0"/>
              </a:rPr>
              <a:t>Prof. Pierre-Nicholas Roy, MSc Committee</a:t>
            </a:r>
          </a:p>
          <a:p>
            <a:pPr marL="0" indent="0" algn="ctr">
              <a:buNone/>
            </a:pPr>
            <a:r>
              <a:rPr lang="en-CA" sz="1600" dirty="0">
                <a:effectLst/>
                <a:ea typeface="DengXian" panose="02010600030101010101" pitchFamily="2" charset="-122"/>
                <a:cs typeface="Times New Roman" panose="02020603050405020304" pitchFamily="18" charset="0"/>
              </a:rPr>
              <a:t>Prof. Scott Hopkins, MSc Committee</a:t>
            </a:r>
          </a:p>
          <a:p>
            <a:pPr marL="0" indent="0" algn="ctr">
              <a:buNone/>
            </a:pPr>
            <a:r>
              <a:rPr lang="en-CA" sz="1600" dirty="0">
                <a:effectLst/>
                <a:ea typeface="DengXian" panose="02010600030101010101" pitchFamily="2" charset="-122"/>
                <a:cs typeface="Times New Roman" panose="02020603050405020304" pitchFamily="18" charset="0"/>
              </a:rPr>
              <a:t>Catherine Van </a:t>
            </a:r>
            <a:r>
              <a:rPr lang="en-CA" sz="1600" dirty="0" err="1">
                <a:effectLst/>
                <a:ea typeface="DengXian" panose="02010600030101010101" pitchFamily="2" charset="-122"/>
                <a:cs typeface="Times New Roman" panose="02020603050405020304" pitchFamily="18" charset="0"/>
              </a:rPr>
              <a:t>Esch</a:t>
            </a:r>
            <a:r>
              <a:rPr lang="en-CA" sz="1600" dirty="0">
                <a:effectLst/>
                <a:ea typeface="DengXian" panose="02010600030101010101" pitchFamily="2" charset="-122"/>
                <a:cs typeface="Times New Roman" panose="02020603050405020304" pitchFamily="18" charset="0"/>
              </a:rPr>
              <a:t>, Chemistry Graduate Coordinator</a:t>
            </a:r>
          </a:p>
          <a:p>
            <a:pPr marL="0" indent="0" algn="ctr">
              <a:buNone/>
            </a:pPr>
            <a:r>
              <a:rPr lang="en-CA" sz="1600" dirty="0" err="1">
                <a:ea typeface="DengXian" panose="02010600030101010101" pitchFamily="2" charset="-122"/>
                <a:cs typeface="Times New Roman" panose="02020603050405020304" pitchFamily="18" charset="0"/>
              </a:rPr>
              <a:t>Estaban</a:t>
            </a:r>
            <a:r>
              <a:rPr lang="en-CA" sz="1600">
                <a:ea typeface="DengXian" panose="02010600030101010101" pitchFamily="2" charset="-122"/>
                <a:cs typeface="Times New Roman" panose="02020603050405020304" pitchFamily="18" charset="0"/>
              </a:rPr>
              <a:t> Salazar, </a:t>
            </a:r>
            <a:r>
              <a:rPr lang="en-CA" sz="1600" dirty="0">
                <a:ea typeface="DengXian" panose="02010600030101010101" pitchFamily="2" charset="-122"/>
                <a:cs typeface="Times New Roman" panose="02020603050405020304" pitchFamily="18" charset="0"/>
              </a:rPr>
              <a:t>Swim Instructor</a:t>
            </a:r>
          </a:p>
          <a:p>
            <a:pPr marL="0" indent="0" algn="ctr">
              <a:buNone/>
            </a:pPr>
            <a:r>
              <a:rPr lang="en-CA" sz="1600" dirty="0" err="1">
                <a:effectLst/>
                <a:ea typeface="DengXian" panose="02010600030101010101" pitchFamily="2" charset="-122"/>
                <a:cs typeface="Times New Roman" panose="02020603050405020304" pitchFamily="18" charset="0"/>
              </a:rPr>
              <a:t>Jie</a:t>
            </a:r>
            <a:r>
              <a:rPr lang="en-CA" sz="1600" dirty="0">
                <a:effectLst/>
                <a:ea typeface="DengXian" panose="02010600030101010101" pitchFamily="2" charset="-122"/>
                <a:cs typeface="Times New Roman" panose="02020603050405020304" pitchFamily="18" charset="0"/>
              </a:rPr>
              <a:t> Yang</a:t>
            </a:r>
            <a:r>
              <a:rPr lang="en-CA" sz="1600" dirty="0">
                <a:ea typeface="DengXian" panose="02010600030101010101" pitchFamily="2" charset="-122"/>
                <a:cs typeface="Times New Roman" panose="02020603050405020304" pitchFamily="18" charset="0"/>
              </a:rPr>
              <a:t>, </a:t>
            </a:r>
            <a:r>
              <a:rPr lang="en-CA" sz="1600" dirty="0">
                <a:effectLst/>
                <a:ea typeface="DengXian" panose="02010600030101010101" pitchFamily="2" charset="-122"/>
                <a:cs typeface="Times New Roman" panose="02020603050405020304" pitchFamily="18" charset="0"/>
              </a:rPr>
              <a:t>CHINA 201R Instructor</a:t>
            </a:r>
            <a:endParaRPr lang="en-US" sz="2000" dirty="0">
              <a:effectLst/>
              <a:ea typeface="DengXian" panose="02010600030101010101" pitchFamily="2" charset="-122"/>
              <a:cs typeface="Times New Roman" panose="02020603050405020304" pitchFamily="18" charset="0"/>
            </a:endParaRPr>
          </a:p>
          <a:p>
            <a:endParaRPr lang="en-CA" sz="2000" dirty="0">
              <a:effectLst/>
              <a:ea typeface="DengXian" panose="02010600030101010101" pitchFamily="2" charset="-122"/>
              <a:cs typeface="Times New Roman" panose="02020603050405020304" pitchFamily="18" charset="0"/>
            </a:endParaRPr>
          </a:p>
          <a:p>
            <a:endParaRPr lang="en-CA" sz="3600" dirty="0">
              <a:effectLst/>
              <a:latin typeface="Calibri" panose="020F0502020204030204" pitchFamily="34" charset="0"/>
              <a:ea typeface="DengXian" panose="02010600030101010101" pitchFamily="2" charset="-122"/>
              <a:cs typeface="Times New Roman" panose="02020603050405020304" pitchFamily="18" charset="0"/>
            </a:endParaRPr>
          </a:p>
          <a:p>
            <a:pPr marL="0" indent="0">
              <a:buNone/>
            </a:pPr>
            <a:endParaRPr lang="en-CA" sz="3600" dirty="0">
              <a:effectLst/>
              <a:latin typeface="Calibri" panose="020F0502020204030204" pitchFamily="34" charset="0"/>
              <a:ea typeface="DengXian" panose="02010600030101010101" pitchFamily="2" charset="-122"/>
              <a:cs typeface="Times New Roman" panose="02020603050405020304" pitchFamily="18" charset="0"/>
            </a:endParaRPr>
          </a:p>
          <a:p>
            <a:pPr marL="0" indent="0">
              <a:buNone/>
            </a:pPr>
            <a:endParaRPr lang="en-US" dirty="0"/>
          </a:p>
        </p:txBody>
      </p:sp>
      <p:sp>
        <p:nvSpPr>
          <p:cNvPr id="6" name="Slide Number Placeholder 5"/>
          <p:cNvSpPr>
            <a:spLocks noGrp="1"/>
          </p:cNvSpPr>
          <p:nvPr>
            <p:ph type="sldNum" sz="quarter" idx="12"/>
          </p:nvPr>
        </p:nvSpPr>
        <p:spPr/>
        <p:txBody>
          <a:bodyPr/>
          <a:lstStyle/>
          <a:p>
            <a:r>
              <a:rPr lang="en-US" dirty="0"/>
              <a:t>PAGE  </a:t>
            </a:r>
            <a:fld id="{93005692-73BE-493E-93AB-ECD6027A7652}" type="slidenum">
              <a:rPr lang="en-US" smtClean="0"/>
              <a:pPr/>
              <a:t>58</a:t>
            </a:fld>
            <a:endParaRPr lang="en-US" dirty="0"/>
          </a:p>
        </p:txBody>
      </p:sp>
      <p:sp>
        <p:nvSpPr>
          <p:cNvPr id="7" name="Footer Placeholder 3">
            <a:extLst>
              <a:ext uri="{FF2B5EF4-FFF2-40B4-BE49-F238E27FC236}">
                <a16:creationId xmlns:a16="http://schemas.microsoft.com/office/drawing/2014/main" id="{EF3B770B-7B78-A7BD-36F0-53F112EFEA4B}"/>
              </a:ext>
            </a:extLst>
          </p:cNvPr>
          <p:cNvSpPr>
            <a:spLocks noGrp="1"/>
          </p:cNvSpPr>
          <p:nvPr>
            <p:ph type="ftr" sz="quarter" idx="11"/>
          </p:nvPr>
        </p:nvSpPr>
        <p:spPr>
          <a:xfrm>
            <a:off x="259882" y="6335309"/>
            <a:ext cx="5226517" cy="250337"/>
          </a:xfrm>
        </p:spPr>
        <p:txBody>
          <a:bodyPr/>
          <a:lstStyle/>
          <a:p>
            <a:r>
              <a:rPr lang="en-US" dirty="0"/>
              <a:t>CHEM 794 Seminar</a:t>
            </a:r>
          </a:p>
        </p:txBody>
      </p:sp>
    </p:spTree>
    <p:extLst>
      <p:ext uri="{BB962C8B-B14F-4D97-AF65-F5344CB8AC3E}">
        <p14:creationId xmlns:p14="http://schemas.microsoft.com/office/powerpoint/2010/main" val="2461990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b="0" dirty="0"/>
              <a:t>Reference List</a:t>
            </a:r>
            <a:endParaRPr lang="en-US" dirty="0"/>
          </a:p>
        </p:txBody>
      </p:sp>
      <p:sp>
        <p:nvSpPr>
          <p:cNvPr id="6" name="Content Placeholder 10"/>
          <p:cNvSpPr>
            <a:spLocks noGrp="1"/>
          </p:cNvSpPr>
          <p:nvPr>
            <p:ph sz="half" idx="2"/>
          </p:nvPr>
        </p:nvSpPr>
        <p:spPr>
          <a:xfrm>
            <a:off x="259882" y="1192534"/>
            <a:ext cx="5836118" cy="3880694"/>
          </a:xfrm>
        </p:spPr>
        <p:txBody>
          <a:bodyPr anchor="ctr">
            <a:normAutofit fontScale="92500" lnSpcReduction="10000"/>
          </a:bodyPr>
          <a:lstStyle/>
          <a:p>
            <a:pPr marL="0" indent="0">
              <a:buNone/>
            </a:pPr>
            <a:r>
              <a:rPr lang="en-CA" sz="1400" b="0" i="0" dirty="0">
                <a:effectLst/>
                <a:latin typeface="Arial" panose="020B0604020202020204" pitchFamily="34" charset="0"/>
              </a:rPr>
              <a:t>1] M. H. Beck, A. </a:t>
            </a:r>
            <a:r>
              <a:rPr lang="en-CA" sz="1400" b="0" i="0" dirty="0" err="1">
                <a:effectLst/>
                <a:latin typeface="Arial" panose="020B0604020202020204" pitchFamily="34" charset="0"/>
              </a:rPr>
              <a:t>Jäckle</a:t>
            </a:r>
            <a:r>
              <a:rPr lang="en-CA" sz="1400" b="0" i="0" dirty="0">
                <a:effectLst/>
                <a:latin typeface="Arial" panose="020B0604020202020204" pitchFamily="34" charset="0"/>
              </a:rPr>
              <a:t>, G. A. Worth, and H.-D. Meyer, “The multiconfiguration time-dependent </a:t>
            </a:r>
            <a:r>
              <a:rPr lang="en-CA" sz="1400" b="0" i="0" dirty="0" err="1">
                <a:effectLst/>
                <a:latin typeface="Arial" panose="020B0604020202020204" pitchFamily="34" charset="0"/>
              </a:rPr>
              <a:t>hartree</a:t>
            </a:r>
            <a:r>
              <a:rPr lang="en-CA" sz="1400" b="0" i="0" dirty="0">
                <a:effectLst/>
                <a:latin typeface="Arial" panose="020B0604020202020204" pitchFamily="34" charset="0"/>
              </a:rPr>
              <a:t> (</a:t>
            </a:r>
            <a:r>
              <a:rPr lang="en-CA" sz="1400" b="0" i="0" dirty="0" err="1">
                <a:effectLst/>
                <a:latin typeface="Arial" panose="020B0604020202020204" pitchFamily="34" charset="0"/>
              </a:rPr>
              <a:t>mctdh</a:t>
            </a:r>
            <a:r>
              <a:rPr lang="en-CA" sz="1400" b="0" i="0" dirty="0">
                <a:effectLst/>
                <a:latin typeface="Arial" panose="020B0604020202020204" pitchFamily="34" charset="0"/>
              </a:rPr>
              <a:t>) method: a highly efficient algorithm for propagating </a:t>
            </a:r>
            <a:r>
              <a:rPr lang="en-CA" sz="1400" b="0" i="0" dirty="0" err="1">
                <a:effectLst/>
                <a:latin typeface="Arial" panose="020B0604020202020204" pitchFamily="34" charset="0"/>
              </a:rPr>
              <a:t>wavepackets</a:t>
            </a:r>
            <a:r>
              <a:rPr lang="en-CA" sz="1400" b="0" i="0" dirty="0">
                <a:effectLst/>
                <a:latin typeface="Arial" panose="020B0604020202020204" pitchFamily="34" charset="0"/>
              </a:rPr>
              <a:t>”, Physics reports 324, 1–105 (2000).</a:t>
            </a:r>
            <a:br>
              <a:rPr lang="en-CA" sz="1400" dirty="0"/>
            </a:br>
            <a:r>
              <a:rPr lang="en-CA" sz="1400" b="0" i="0" dirty="0">
                <a:effectLst/>
                <a:latin typeface="Arial" panose="020B0604020202020204" pitchFamily="34" charset="0"/>
              </a:rPr>
              <a:t>[2] I. Burghardt, K. </a:t>
            </a:r>
            <a:r>
              <a:rPr lang="en-CA" sz="1400" b="0" i="0" dirty="0" err="1">
                <a:effectLst/>
                <a:latin typeface="Arial" panose="020B0604020202020204" pitchFamily="34" charset="0"/>
              </a:rPr>
              <a:t>Giri</a:t>
            </a:r>
            <a:r>
              <a:rPr lang="en-CA" sz="1400" b="0" i="0" dirty="0">
                <a:effectLst/>
                <a:latin typeface="Arial" panose="020B0604020202020204" pitchFamily="34" charset="0"/>
              </a:rPr>
              <a:t>, and G. Worth, “Multimode quantum dynamics using gaussian </a:t>
            </a:r>
            <a:r>
              <a:rPr lang="en-CA" sz="1400" b="0" i="0" dirty="0" err="1">
                <a:effectLst/>
                <a:latin typeface="Arial" panose="020B0604020202020204" pitchFamily="34" charset="0"/>
              </a:rPr>
              <a:t>wavepackets</a:t>
            </a:r>
            <a:r>
              <a:rPr lang="en-CA" sz="1400" b="0" i="0" dirty="0">
                <a:effectLst/>
                <a:latin typeface="Arial" panose="020B0604020202020204" pitchFamily="34" charset="0"/>
              </a:rPr>
              <a:t>: the gaussian-based multiconfiguration time-dependent </a:t>
            </a:r>
            <a:r>
              <a:rPr lang="en-CA" sz="1400" b="0" i="0" dirty="0" err="1">
                <a:effectLst/>
                <a:latin typeface="Arial" panose="020B0604020202020204" pitchFamily="34" charset="0"/>
              </a:rPr>
              <a:t>hartree</a:t>
            </a:r>
            <a:r>
              <a:rPr lang="en-CA" sz="1400" b="0" i="0" dirty="0">
                <a:effectLst/>
                <a:latin typeface="Arial" panose="020B0604020202020204" pitchFamily="34" charset="0"/>
              </a:rPr>
              <a:t> (g-</a:t>
            </a:r>
            <a:r>
              <a:rPr lang="en-CA" sz="1400" b="0" i="0" dirty="0" err="1">
                <a:effectLst/>
                <a:latin typeface="Arial" panose="020B0604020202020204" pitchFamily="34" charset="0"/>
              </a:rPr>
              <a:t>mctdh</a:t>
            </a:r>
            <a:r>
              <a:rPr lang="en-CA" sz="1400" b="0" i="0" dirty="0">
                <a:effectLst/>
                <a:latin typeface="Arial" panose="020B0604020202020204" pitchFamily="34" charset="0"/>
              </a:rPr>
              <a:t>) method applied to the absorption spectrum of pyrazine”, The Journal of chemical physics 129, 174104 (2008).</a:t>
            </a:r>
            <a:br>
              <a:rPr lang="en-CA" sz="1400" dirty="0"/>
            </a:br>
            <a:r>
              <a:rPr lang="en-CA" sz="1400" b="0" i="0" dirty="0">
                <a:effectLst/>
                <a:latin typeface="Arial" panose="020B0604020202020204" pitchFamily="34" charset="0"/>
              </a:rPr>
              <a:t>[3] J. Neugebauer, E. J. </a:t>
            </a:r>
            <a:r>
              <a:rPr lang="en-CA" sz="1400" b="0" i="0" dirty="0" err="1">
                <a:effectLst/>
                <a:latin typeface="Arial" panose="020B0604020202020204" pitchFamily="34" charset="0"/>
              </a:rPr>
              <a:t>Baerends</a:t>
            </a:r>
            <a:r>
              <a:rPr lang="en-CA" sz="1400" b="0" i="0" dirty="0">
                <a:effectLst/>
                <a:latin typeface="Arial" panose="020B0604020202020204" pitchFamily="34" charset="0"/>
              </a:rPr>
              <a:t>, and M. Nooijen, “Vibronic coupling and double excitations in linear response time-dependent density functional calculations: dipole-allowed states of n 2”,The Journal of chemical physics 121, 6155–6166 (2004).</a:t>
            </a:r>
            <a:br>
              <a:rPr lang="en-CA" sz="1400" dirty="0"/>
            </a:br>
            <a:r>
              <a:rPr lang="en-CA" sz="1400" b="0" i="0" dirty="0">
                <a:effectLst/>
                <a:latin typeface="Arial" panose="020B0604020202020204" pitchFamily="34" charset="0"/>
              </a:rPr>
              <a:t>[4] M. Nooijen and S. Bao, “Normal ordered exponential approach to thermal properties and time-correlation functions: general theory and simple examples”, Molecular Physics 119, e1980832 (2021).</a:t>
            </a:r>
            <a:br>
              <a:rPr lang="en-CA" sz="1400" dirty="0"/>
            </a:br>
            <a:r>
              <a:rPr lang="en-CA" sz="1400" b="0" i="0" dirty="0">
                <a:effectLst/>
                <a:latin typeface="Arial" panose="020B0604020202020204" pitchFamily="34" charset="0"/>
              </a:rPr>
              <a:t>[5] A. Szabo and N. S. </a:t>
            </a:r>
            <a:r>
              <a:rPr lang="en-CA" sz="1400" b="0" i="0" dirty="0" err="1">
                <a:effectLst/>
                <a:latin typeface="Arial" panose="020B0604020202020204" pitchFamily="34" charset="0"/>
              </a:rPr>
              <a:t>Ostlund</a:t>
            </a:r>
            <a:r>
              <a:rPr lang="en-CA" sz="1400" b="0" i="0" dirty="0">
                <a:effectLst/>
                <a:latin typeface="Arial" panose="020B0604020202020204" pitchFamily="34" charset="0"/>
              </a:rPr>
              <a:t>, Modern quantum chemistry: introduction to advanced electronic structure theory (Courier Corporation, 2012).</a:t>
            </a:r>
            <a:br>
              <a:rPr lang="en-CA" sz="1400" dirty="0"/>
            </a:br>
            <a:r>
              <a:rPr lang="en-CA" sz="1400" b="0" i="0" dirty="0">
                <a:effectLst/>
                <a:latin typeface="Arial" panose="020B0604020202020204" pitchFamily="34" charset="0"/>
              </a:rPr>
              <a:t>[6] K. </a:t>
            </a:r>
            <a:r>
              <a:rPr lang="en-CA" sz="1400" b="0" i="0" dirty="0" err="1">
                <a:effectLst/>
                <a:latin typeface="Arial" panose="020B0604020202020204" pitchFamily="34" charset="0"/>
              </a:rPr>
              <a:t>Ruedenberg</a:t>
            </a:r>
            <a:r>
              <a:rPr lang="en-CA" sz="1400" b="0" i="0" dirty="0">
                <a:effectLst/>
                <a:latin typeface="Arial" panose="020B0604020202020204" pitchFamily="34" charset="0"/>
              </a:rPr>
              <a:t> and G. J. </a:t>
            </a:r>
            <a:r>
              <a:rPr lang="en-CA" sz="1400" b="0" i="0" dirty="0" err="1">
                <a:effectLst/>
                <a:latin typeface="Arial" panose="020B0604020202020204" pitchFamily="34" charset="0"/>
              </a:rPr>
              <a:t>Atchity</a:t>
            </a:r>
            <a:r>
              <a:rPr lang="en-CA" sz="1400" b="0" i="0" dirty="0">
                <a:effectLst/>
                <a:latin typeface="Arial" panose="020B0604020202020204" pitchFamily="34" charset="0"/>
              </a:rPr>
              <a:t>, “A quantum chemical determination of diabatic states”, The Journal of chemical physics 99, 3799–3803 (1993).</a:t>
            </a:r>
            <a:br>
              <a:rPr lang="en-CA" sz="1400" dirty="0"/>
            </a:br>
            <a:endParaRPr lang="en-US" sz="4400" dirty="0"/>
          </a:p>
        </p:txBody>
      </p:sp>
      <p:sp>
        <p:nvSpPr>
          <p:cNvPr id="4" name="Content Placeholder 10">
            <a:extLst>
              <a:ext uri="{FF2B5EF4-FFF2-40B4-BE49-F238E27FC236}">
                <a16:creationId xmlns:a16="http://schemas.microsoft.com/office/drawing/2014/main" id="{D53985C2-949B-4D26-87CC-FE7040A375D9}"/>
              </a:ext>
            </a:extLst>
          </p:cNvPr>
          <p:cNvSpPr txBox="1">
            <a:spLocks/>
          </p:cNvSpPr>
          <p:nvPr/>
        </p:nvSpPr>
        <p:spPr>
          <a:xfrm>
            <a:off x="259882" y="4928903"/>
            <a:ext cx="11434371" cy="3511035"/>
          </a:xfrm>
          <a:prstGeom prst="rect">
            <a:avLst/>
          </a:prstGeom>
        </p:spPr>
        <p:txBody>
          <a:bodyPr vert="horz" lIns="91440" tIns="45720" rIns="91440" bIns="45720" rtlCol="0" anchor="ctr">
            <a:normAutofit/>
          </a:bodyPr>
          <a:lst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charset="2"/>
              <a:buNone/>
            </a:pPr>
            <a:r>
              <a:rPr lang="en-CA" altLang="zh-CN" sz="1050" dirty="0"/>
              <a:t>Prof. Frank Neese, Wavefunctions based methods presentation, </a:t>
            </a:r>
            <a:r>
              <a:rPr lang="en-CA" altLang="zh-CN" sz="1050" dirty="0" err="1"/>
              <a:t>Songhao</a:t>
            </a:r>
            <a:r>
              <a:rPr lang="en-CA" altLang="zh-CN" sz="1050" dirty="0"/>
              <a:t> Presentation. </a:t>
            </a:r>
          </a:p>
          <a:p>
            <a:pPr marL="0" indent="0">
              <a:buNone/>
            </a:pPr>
            <a:r>
              <a:rPr lang="en-CA" altLang="zh-CN" sz="1100" dirty="0"/>
              <a:t>Google Periodic Table: Titanium and Chlorine; Google Images: </a:t>
            </a:r>
            <a:r>
              <a:rPr lang="en-CA" altLang="zh-CN" sz="1100" dirty="0" err="1"/>
              <a:t>Honkai</a:t>
            </a:r>
            <a:r>
              <a:rPr lang="en-CA" altLang="zh-CN" sz="1100" dirty="0"/>
              <a:t> Impact 3</a:t>
            </a:r>
            <a:r>
              <a:rPr lang="en-CA" altLang="zh-CN" sz="1100" baseline="30000" dirty="0"/>
              <a:t>rd</a:t>
            </a:r>
            <a:r>
              <a:rPr lang="en-CA" altLang="zh-CN" sz="1100" dirty="0"/>
              <a:t>: “Grateful” image; Jackie Chan Confused PNG; Marcel Nooijen, Fabrizio Santoro, Toby Zeng Portraits; </a:t>
            </a:r>
            <a:r>
              <a:rPr lang="en-CA" altLang="zh-CN" sz="1100" dirty="0" err="1"/>
              <a:t>ComputeCanada</a:t>
            </a:r>
            <a:r>
              <a:rPr lang="en-CA" altLang="zh-CN" sz="1100" dirty="0"/>
              <a:t> logo.</a:t>
            </a:r>
          </a:p>
          <a:p>
            <a:pPr marL="0" indent="0">
              <a:buFont typeface="Wingdings" charset="2"/>
              <a:buNone/>
            </a:pPr>
            <a:br>
              <a:rPr lang="en-CA" sz="1100" dirty="0"/>
            </a:br>
            <a:endParaRPr lang="en-CA" altLang="zh-CN" sz="1100" dirty="0"/>
          </a:p>
          <a:p>
            <a:pPr marL="0" indent="0">
              <a:buFont typeface="Wingdings" charset="2"/>
              <a:buNone/>
            </a:pPr>
            <a:endParaRPr lang="zh-CN" altLang="zh-CN" sz="1100" dirty="0"/>
          </a:p>
          <a:p>
            <a:pPr marL="0" indent="0" algn="ctr">
              <a:buFont typeface="Wingdings" charset="2"/>
              <a:buNone/>
            </a:pPr>
            <a:endParaRPr lang="en-US" dirty="0"/>
          </a:p>
        </p:txBody>
      </p:sp>
      <p:sp>
        <p:nvSpPr>
          <p:cNvPr id="7" name="TextBox 6">
            <a:extLst>
              <a:ext uri="{FF2B5EF4-FFF2-40B4-BE49-F238E27FC236}">
                <a16:creationId xmlns:a16="http://schemas.microsoft.com/office/drawing/2014/main" id="{C6BC788B-D1AB-90B4-39F9-89536000F74C}"/>
              </a:ext>
            </a:extLst>
          </p:cNvPr>
          <p:cNvSpPr txBox="1"/>
          <p:nvPr/>
        </p:nvSpPr>
        <p:spPr>
          <a:xfrm>
            <a:off x="259882" y="5161215"/>
            <a:ext cx="8416757" cy="369332"/>
          </a:xfrm>
          <a:prstGeom prst="rect">
            <a:avLst/>
          </a:prstGeom>
          <a:noFill/>
        </p:spPr>
        <p:txBody>
          <a:bodyPr wrap="square">
            <a:spAutoFit/>
          </a:bodyPr>
          <a:lstStyle/>
          <a:p>
            <a:pPr marL="0" indent="0">
              <a:buFont typeface="Wingdings" charset="2"/>
              <a:buNone/>
            </a:pPr>
            <a:r>
              <a:rPr lang="en-CA" sz="1800" b="1" dirty="0"/>
              <a:t>Figures and Images: All rights belong to original sources.</a:t>
            </a:r>
          </a:p>
        </p:txBody>
      </p:sp>
      <p:sp>
        <p:nvSpPr>
          <p:cNvPr id="9" name="Content Placeholder 10">
            <a:extLst>
              <a:ext uri="{FF2B5EF4-FFF2-40B4-BE49-F238E27FC236}">
                <a16:creationId xmlns:a16="http://schemas.microsoft.com/office/drawing/2014/main" id="{D83379A6-00B3-A0DA-F64A-256A487F7606}"/>
              </a:ext>
            </a:extLst>
          </p:cNvPr>
          <p:cNvSpPr txBox="1">
            <a:spLocks/>
          </p:cNvSpPr>
          <p:nvPr/>
        </p:nvSpPr>
        <p:spPr>
          <a:xfrm>
            <a:off x="6096000" y="978461"/>
            <a:ext cx="6096000" cy="3880694"/>
          </a:xfrm>
          <a:prstGeom prst="rect">
            <a:avLst/>
          </a:prstGeom>
        </p:spPr>
        <p:txBody>
          <a:bodyPr vert="horz" lIns="91440" tIns="45720" rIns="91440" bIns="45720" rtlCol="0" anchor="ctr">
            <a:normAutofit fontScale="55000" lnSpcReduction="20000"/>
          </a:bodyPr>
          <a:lst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charset="2"/>
              <a:buNone/>
            </a:pPr>
            <a:r>
              <a:rPr lang="en-CA" b="0" i="0" dirty="0">
                <a:effectLst/>
                <a:latin typeface="Arial" panose="020B0604020202020204" pitchFamily="34" charset="0"/>
              </a:rPr>
              <a:t>[7] B. </a:t>
            </a:r>
            <a:r>
              <a:rPr lang="en-CA" b="0" i="0" dirty="0" err="1">
                <a:effectLst/>
                <a:latin typeface="Arial" panose="020B0604020202020204" pitchFamily="34" charset="0"/>
              </a:rPr>
              <a:t>Helmich</a:t>
            </a:r>
            <a:r>
              <a:rPr lang="en-CA" b="0" i="0" dirty="0">
                <a:effectLst/>
                <a:latin typeface="Arial" panose="020B0604020202020204" pitchFamily="34" charset="0"/>
              </a:rPr>
              <a:t>-Paris, “</a:t>
            </a:r>
            <a:r>
              <a:rPr lang="en-CA" b="0" i="0" dirty="0" err="1">
                <a:effectLst/>
                <a:latin typeface="Arial" panose="020B0604020202020204" pitchFamily="34" charset="0"/>
              </a:rPr>
              <a:t>Casscf</a:t>
            </a:r>
            <a:r>
              <a:rPr lang="en-CA" b="0" i="0" dirty="0">
                <a:effectLst/>
                <a:latin typeface="Arial" panose="020B0604020202020204" pitchFamily="34" charset="0"/>
              </a:rPr>
              <a:t> linear response calculations for large open-shell molecules”, The Journal of Chemical Physics 150, 174121 (2019).</a:t>
            </a:r>
            <a:br>
              <a:rPr lang="en-CA" dirty="0"/>
            </a:br>
            <a:r>
              <a:rPr lang="en-CA" b="0" i="0" dirty="0">
                <a:effectLst/>
                <a:latin typeface="Arial" panose="020B0604020202020204" pitchFamily="34" charset="0"/>
              </a:rPr>
              <a:t>[8] M. </a:t>
            </a:r>
            <a:r>
              <a:rPr lang="en-CA" b="0" i="0" dirty="0" err="1">
                <a:effectLst/>
                <a:latin typeface="Arial" panose="020B0604020202020204" pitchFamily="34" charset="0"/>
              </a:rPr>
              <a:t>Yaghoubi</a:t>
            </a:r>
            <a:r>
              <a:rPr lang="en-CA" b="0" i="0" dirty="0">
                <a:effectLst/>
                <a:latin typeface="Arial" panose="020B0604020202020204" pitchFamily="34" charset="0"/>
              </a:rPr>
              <a:t> </a:t>
            </a:r>
            <a:r>
              <a:rPr lang="en-CA" b="0" i="0" dirty="0" err="1">
                <a:effectLst/>
                <a:latin typeface="Arial" panose="020B0604020202020204" pitchFamily="34" charset="0"/>
              </a:rPr>
              <a:t>Jouybari</a:t>
            </a:r>
            <a:r>
              <a:rPr lang="en-CA" b="0" i="0" dirty="0">
                <a:effectLst/>
                <a:latin typeface="Arial" panose="020B0604020202020204" pitchFamily="34" charset="0"/>
              </a:rPr>
              <a:t>, Y. Liu, R. </a:t>
            </a:r>
            <a:r>
              <a:rPr lang="en-CA" b="0" i="0" dirty="0" err="1">
                <a:effectLst/>
                <a:latin typeface="Arial" panose="020B0604020202020204" pitchFamily="34" charset="0"/>
              </a:rPr>
              <a:t>Improta</a:t>
            </a:r>
            <a:r>
              <a:rPr lang="en-CA" b="0" i="0" dirty="0">
                <a:effectLst/>
                <a:latin typeface="Arial" panose="020B0604020202020204" pitchFamily="34" charset="0"/>
              </a:rPr>
              <a:t>, and F. Santoro, “Ultrafast dynamics of the two lowest bright excited states of cytosine and 1-methylcytosine: a quantum dynamical study”, Journal of Chemical Theory and Computation 16, 5792–5808 (2020).</a:t>
            </a:r>
            <a:br>
              <a:rPr lang="en-CA" dirty="0"/>
            </a:br>
            <a:r>
              <a:rPr lang="en-CA" b="0" i="0" dirty="0">
                <a:effectLst/>
                <a:latin typeface="Arial" panose="020B0604020202020204" pitchFamily="34" charset="0"/>
              </a:rPr>
              <a:t>[9] T. Zeng, “A diabatization protocol that includes spin-orbit coupling”, The Journal of Chemical Physics 146, 144103 (2017).</a:t>
            </a:r>
            <a:br>
              <a:rPr lang="en-CA" dirty="0"/>
            </a:br>
            <a:r>
              <a:rPr lang="en-CA" b="0" i="0" dirty="0">
                <a:effectLst/>
                <a:latin typeface="Arial" panose="020B0604020202020204" pitchFamily="34" charset="0"/>
              </a:rPr>
              <a:t>[10] F. Villanueva </a:t>
            </a:r>
            <a:r>
              <a:rPr lang="en-CA" b="0" i="0" dirty="0" err="1">
                <a:effectLst/>
                <a:latin typeface="Arial" panose="020B0604020202020204" pitchFamily="34" charset="0"/>
              </a:rPr>
              <a:t>Heldmaier</a:t>
            </a:r>
            <a:r>
              <a:rPr lang="en-CA" b="0" i="0" dirty="0">
                <a:effectLst/>
                <a:latin typeface="Arial" panose="020B0604020202020204" pitchFamily="34" charset="0"/>
              </a:rPr>
              <a:t>, “Spectroscopic interrogation of differential mobility spectrometry selected, isolated, gas-phase molecular clusters”, MA thesis (University of Waterloo, 2020).</a:t>
            </a:r>
            <a:br>
              <a:rPr lang="en-CA" dirty="0"/>
            </a:br>
            <a:r>
              <a:rPr lang="en-CA" b="0" i="0" dirty="0">
                <a:effectLst/>
                <a:latin typeface="Arial" panose="020B0604020202020204" pitchFamily="34" charset="0"/>
              </a:rPr>
              <a:t>[11] B. Chen, “Molecular vibronic models: using td-</a:t>
            </a:r>
            <a:r>
              <a:rPr lang="en-CA" b="0" i="0" dirty="0" err="1">
                <a:effectLst/>
                <a:latin typeface="Arial" panose="020B0604020202020204" pitchFamily="34" charset="0"/>
              </a:rPr>
              <a:t>dft</a:t>
            </a:r>
            <a:r>
              <a:rPr lang="en-CA" b="0" i="0" dirty="0">
                <a:effectLst/>
                <a:latin typeface="Arial" panose="020B0604020202020204" pitchFamily="34" charset="0"/>
              </a:rPr>
              <a:t> methods in gaussian with </a:t>
            </a:r>
            <a:r>
              <a:rPr lang="en-CA" b="0" i="0" dirty="0" err="1">
                <a:effectLst/>
                <a:latin typeface="Arial" panose="020B0604020202020204" pitchFamily="34" charset="0"/>
              </a:rPr>
              <a:t>mctdh</a:t>
            </a:r>
            <a:r>
              <a:rPr lang="en-CA" b="0" i="0" dirty="0">
                <a:effectLst/>
                <a:latin typeface="Arial" panose="020B0604020202020204" pitchFamily="34" charset="0"/>
              </a:rPr>
              <a:t>”, (2021).</a:t>
            </a:r>
            <a:br>
              <a:rPr lang="en-CA" dirty="0"/>
            </a:br>
            <a:r>
              <a:rPr lang="en-CA" b="0" i="0" dirty="0">
                <a:effectLst/>
                <a:latin typeface="Arial" panose="020B0604020202020204" pitchFamily="34" charset="0"/>
              </a:rPr>
              <a:t>[12] H. </a:t>
            </a:r>
            <a:r>
              <a:rPr lang="en-CA" b="0" i="0" dirty="0" err="1">
                <a:effectLst/>
                <a:latin typeface="Arial" panose="020B0604020202020204" pitchFamily="34" charset="0"/>
              </a:rPr>
              <a:t>Lischka</a:t>
            </a:r>
            <a:r>
              <a:rPr lang="en-CA" b="0" i="0" dirty="0">
                <a:effectLst/>
                <a:latin typeface="Arial" panose="020B0604020202020204" pitchFamily="34" charset="0"/>
              </a:rPr>
              <a:t>, D. </a:t>
            </a:r>
            <a:r>
              <a:rPr lang="en-CA" b="0" i="0" dirty="0" err="1">
                <a:effectLst/>
                <a:latin typeface="Arial" panose="020B0604020202020204" pitchFamily="34" charset="0"/>
              </a:rPr>
              <a:t>Nachtigallova</a:t>
            </a:r>
            <a:r>
              <a:rPr lang="en-CA" b="0" i="0" dirty="0">
                <a:effectLst/>
                <a:latin typeface="Arial" panose="020B0604020202020204" pitchFamily="34" charset="0"/>
              </a:rPr>
              <a:t>, A. J. Aquino, P. G. </a:t>
            </a:r>
            <a:r>
              <a:rPr lang="en-CA" b="0" i="0" dirty="0" err="1">
                <a:effectLst/>
                <a:latin typeface="Arial" panose="020B0604020202020204" pitchFamily="34" charset="0"/>
              </a:rPr>
              <a:t>Szalay</a:t>
            </a:r>
            <a:r>
              <a:rPr lang="en-CA" b="0" i="0" dirty="0">
                <a:effectLst/>
                <a:latin typeface="Arial" panose="020B0604020202020204" pitchFamily="34" charset="0"/>
              </a:rPr>
              <a:t>, F. </a:t>
            </a:r>
            <a:r>
              <a:rPr lang="en-CA" b="0" i="0" dirty="0" err="1">
                <a:effectLst/>
                <a:latin typeface="Arial" panose="020B0604020202020204" pitchFamily="34" charset="0"/>
              </a:rPr>
              <a:t>Plasser</a:t>
            </a:r>
            <a:r>
              <a:rPr lang="en-CA" b="0" i="0" dirty="0">
                <a:effectLst/>
                <a:latin typeface="Arial" panose="020B0604020202020204" pitchFamily="34" charset="0"/>
              </a:rPr>
              <a:t>, F. B. Machado, and M. </a:t>
            </a:r>
            <a:r>
              <a:rPr lang="en-CA" b="0" i="0" dirty="0" err="1">
                <a:effectLst/>
                <a:latin typeface="Arial" panose="020B0604020202020204" pitchFamily="34" charset="0"/>
              </a:rPr>
              <a:t>Barbatti</a:t>
            </a:r>
            <a:r>
              <a:rPr lang="en-CA" b="0" i="0" dirty="0">
                <a:effectLst/>
                <a:latin typeface="Arial" panose="020B0604020202020204" pitchFamily="34" charset="0"/>
              </a:rPr>
              <a:t>, “Multireference approaches for excited states of molecules”, Chemical reviews 118,</a:t>
            </a:r>
            <a:br>
              <a:rPr lang="en-CA" dirty="0"/>
            </a:br>
            <a:r>
              <a:rPr lang="en-CA" b="0" i="0" dirty="0">
                <a:effectLst/>
                <a:latin typeface="Arial" panose="020B0604020202020204" pitchFamily="34" charset="0"/>
              </a:rPr>
              <a:t>7293–7361 (2018).</a:t>
            </a:r>
            <a:br>
              <a:rPr lang="en-CA" dirty="0"/>
            </a:br>
            <a:r>
              <a:rPr lang="en-CA" b="0" i="0" dirty="0">
                <a:effectLst/>
                <a:latin typeface="Arial" panose="020B0604020202020204" pitchFamily="34" charset="0"/>
              </a:rPr>
              <a:t>[13] M. W. Schmidt and M. S. Gordon, “The construction and interpretation of </a:t>
            </a:r>
            <a:r>
              <a:rPr lang="en-CA" b="0" i="0" dirty="0" err="1">
                <a:effectLst/>
                <a:latin typeface="Arial" panose="020B0604020202020204" pitchFamily="34" charset="0"/>
              </a:rPr>
              <a:t>mcscf</a:t>
            </a:r>
            <a:r>
              <a:rPr lang="en-CA" b="0" i="0" dirty="0">
                <a:effectLst/>
                <a:latin typeface="Arial" panose="020B0604020202020204" pitchFamily="34" charset="0"/>
              </a:rPr>
              <a:t> wavefunctions”, Annual review of physical chemistry 49, 233–266 (1998).</a:t>
            </a:r>
            <a:br>
              <a:rPr lang="en-CA" sz="1400" dirty="0"/>
            </a:br>
            <a:endParaRPr lang="en-CA" altLang="zh-CN" sz="1400" dirty="0"/>
          </a:p>
        </p:txBody>
      </p:sp>
      <p:sp>
        <p:nvSpPr>
          <p:cNvPr id="10" name="Footer Placeholder 3">
            <a:extLst>
              <a:ext uri="{FF2B5EF4-FFF2-40B4-BE49-F238E27FC236}">
                <a16:creationId xmlns:a16="http://schemas.microsoft.com/office/drawing/2014/main" id="{EFD2659A-25A2-0899-D134-4425FCB902DC}"/>
              </a:ext>
            </a:extLst>
          </p:cNvPr>
          <p:cNvSpPr>
            <a:spLocks noGrp="1"/>
          </p:cNvSpPr>
          <p:nvPr>
            <p:ph type="ftr" sz="quarter" idx="11"/>
          </p:nvPr>
        </p:nvSpPr>
        <p:spPr>
          <a:xfrm>
            <a:off x="259882" y="6335309"/>
            <a:ext cx="5226517" cy="250337"/>
          </a:xfrm>
        </p:spPr>
        <p:txBody>
          <a:bodyPr/>
          <a:lstStyle/>
          <a:p>
            <a:r>
              <a:rPr lang="en-US" dirty="0"/>
              <a:t>CHEM 794 Seminar</a:t>
            </a:r>
          </a:p>
        </p:txBody>
      </p:sp>
    </p:spTree>
    <p:extLst>
      <p:ext uri="{BB962C8B-B14F-4D97-AF65-F5344CB8AC3E}">
        <p14:creationId xmlns:p14="http://schemas.microsoft.com/office/powerpoint/2010/main" val="2998737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CA705EF0-DDC1-ADF6-233F-74B847168F23}"/>
              </a:ext>
            </a:extLst>
          </p:cNvPr>
          <p:cNvGrpSpPr/>
          <p:nvPr/>
        </p:nvGrpSpPr>
        <p:grpSpPr>
          <a:xfrm>
            <a:off x="390613" y="2040748"/>
            <a:ext cx="2526765" cy="2776503"/>
            <a:chOff x="329653" y="3428999"/>
            <a:chExt cx="2526765" cy="2776503"/>
          </a:xfrm>
        </p:grpSpPr>
        <p:sp>
          <p:nvSpPr>
            <p:cNvPr id="2" name="Rectangle 1">
              <a:extLst>
                <a:ext uri="{FF2B5EF4-FFF2-40B4-BE49-F238E27FC236}">
                  <a16:creationId xmlns:a16="http://schemas.microsoft.com/office/drawing/2014/main" id="{774B2EF3-FBFE-D944-54D9-B5B157CA5F23}"/>
                </a:ext>
              </a:extLst>
            </p:cNvPr>
            <p:cNvSpPr/>
            <p:nvPr/>
          </p:nvSpPr>
          <p:spPr>
            <a:xfrm>
              <a:off x="446870" y="3428999"/>
              <a:ext cx="2398837" cy="2373803"/>
            </a:xfrm>
            <a:prstGeom prst="rect">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pic>
          <p:nvPicPr>
            <p:cNvPr id="4" name="Picture 3" descr="A black and red molecule&#10;&#10;Description automatically generated">
              <a:extLst>
                <a:ext uri="{FF2B5EF4-FFF2-40B4-BE49-F238E27FC236}">
                  <a16:creationId xmlns:a16="http://schemas.microsoft.com/office/drawing/2014/main" id="{A215A292-D8A0-D191-ECC7-F4D479D9BE4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29653" y="3534920"/>
              <a:ext cx="2526765" cy="2301228"/>
            </a:xfrm>
            <a:prstGeom prst="rect">
              <a:avLst/>
            </a:prstGeom>
          </p:spPr>
        </p:pic>
        <p:sp>
          <p:nvSpPr>
            <p:cNvPr id="7" name="Rectangle 6">
              <a:extLst>
                <a:ext uri="{FF2B5EF4-FFF2-40B4-BE49-F238E27FC236}">
                  <a16:creationId xmlns:a16="http://schemas.microsoft.com/office/drawing/2014/main" id="{265466E8-7899-857A-AE0F-29D16CA1522E}"/>
                </a:ext>
              </a:extLst>
            </p:cNvPr>
            <p:cNvSpPr/>
            <p:nvPr/>
          </p:nvSpPr>
          <p:spPr>
            <a:xfrm>
              <a:off x="436087" y="5915363"/>
              <a:ext cx="2409620" cy="29013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latin typeface="Verdana" panose="020B0604030504040204" pitchFamily="34" charset="0"/>
                  <a:ea typeface="Verdana" panose="020B0604030504040204" pitchFamily="34" charset="0"/>
                  <a:cs typeface="Verdana" panose="020B0604030504040204" pitchFamily="34" charset="0"/>
                </a:rPr>
                <a:t>7 (E’) – 87.20 cm</a:t>
              </a:r>
              <a:r>
                <a:rPr lang="en-US" sz="1500" baseline="30000" dirty="0">
                  <a:solidFill>
                    <a:schemeClr val="bg1"/>
                  </a:solidFill>
                  <a:latin typeface="Verdana" panose="020B0604030504040204" pitchFamily="34" charset="0"/>
                  <a:ea typeface="Verdana" panose="020B0604030504040204" pitchFamily="34" charset="0"/>
                  <a:cs typeface="Verdana" panose="020B0604030504040204" pitchFamily="34" charset="0"/>
                </a:rPr>
                <a:t>-1</a:t>
              </a:r>
            </a:p>
          </p:txBody>
        </p:sp>
      </p:grpSp>
      <p:grpSp>
        <p:nvGrpSpPr>
          <p:cNvPr id="22" name="Group 21">
            <a:extLst>
              <a:ext uri="{FF2B5EF4-FFF2-40B4-BE49-F238E27FC236}">
                <a16:creationId xmlns:a16="http://schemas.microsoft.com/office/drawing/2014/main" id="{3DC66AD3-3349-D06D-0D88-0E1570630A63}"/>
              </a:ext>
            </a:extLst>
          </p:cNvPr>
          <p:cNvGrpSpPr/>
          <p:nvPr/>
        </p:nvGrpSpPr>
        <p:grpSpPr>
          <a:xfrm>
            <a:off x="3447159" y="2045346"/>
            <a:ext cx="2507946" cy="2767306"/>
            <a:chOff x="2974211" y="3438196"/>
            <a:chExt cx="2507946" cy="2767306"/>
          </a:xfrm>
        </p:grpSpPr>
        <p:sp>
          <p:nvSpPr>
            <p:cNvPr id="3" name="Rectangle 2">
              <a:extLst>
                <a:ext uri="{FF2B5EF4-FFF2-40B4-BE49-F238E27FC236}">
                  <a16:creationId xmlns:a16="http://schemas.microsoft.com/office/drawing/2014/main" id="{D208B206-E4EE-8060-CE59-77956F012E1F}"/>
                </a:ext>
              </a:extLst>
            </p:cNvPr>
            <p:cNvSpPr/>
            <p:nvPr/>
          </p:nvSpPr>
          <p:spPr>
            <a:xfrm>
              <a:off x="2991449" y="3438196"/>
              <a:ext cx="2364607" cy="2364607"/>
            </a:xfrm>
            <a:prstGeom prst="rect">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pic>
          <p:nvPicPr>
            <p:cNvPr id="5" name="Picture 4" descr="A black and red molecule structure&#10;&#10;Description automatically generated">
              <a:extLst>
                <a:ext uri="{FF2B5EF4-FFF2-40B4-BE49-F238E27FC236}">
                  <a16:creationId xmlns:a16="http://schemas.microsoft.com/office/drawing/2014/main" id="{77C17350-852F-7E25-94BA-E785331E114E}"/>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991448" y="3686070"/>
              <a:ext cx="2490709" cy="2268391"/>
            </a:xfrm>
            <a:prstGeom prst="rect">
              <a:avLst/>
            </a:prstGeom>
          </p:spPr>
        </p:pic>
        <p:sp>
          <p:nvSpPr>
            <p:cNvPr id="8" name="Rectangle 7">
              <a:extLst>
                <a:ext uri="{FF2B5EF4-FFF2-40B4-BE49-F238E27FC236}">
                  <a16:creationId xmlns:a16="http://schemas.microsoft.com/office/drawing/2014/main" id="{CCBF90CD-10FF-3F18-84D9-F9A71ABBBED8}"/>
                </a:ext>
              </a:extLst>
            </p:cNvPr>
            <p:cNvSpPr/>
            <p:nvPr/>
          </p:nvSpPr>
          <p:spPr>
            <a:xfrm>
              <a:off x="2974211" y="5912823"/>
              <a:ext cx="2409620" cy="2926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latin typeface="Verdana" panose="020B0604030504040204" pitchFamily="34" charset="0"/>
                  <a:ea typeface="Verdana" panose="020B0604030504040204" pitchFamily="34" charset="0"/>
                  <a:cs typeface="Verdana" panose="020B0604030504040204" pitchFamily="34" charset="0"/>
                </a:rPr>
                <a:t>8 (E’) – 87.20 cm</a:t>
              </a:r>
              <a:r>
                <a:rPr lang="en-US" sz="1500" baseline="30000" dirty="0">
                  <a:solidFill>
                    <a:schemeClr val="bg1"/>
                  </a:solidFill>
                  <a:latin typeface="Verdana" panose="020B0604030504040204" pitchFamily="34" charset="0"/>
                  <a:ea typeface="Verdana" panose="020B0604030504040204" pitchFamily="34" charset="0"/>
                  <a:cs typeface="Verdana" panose="020B0604030504040204" pitchFamily="34" charset="0"/>
                </a:rPr>
                <a:t>-1</a:t>
              </a:r>
              <a:endParaRPr lang="en-US" sz="15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grpSp>
      <p:grpSp>
        <p:nvGrpSpPr>
          <p:cNvPr id="23" name="Group 22">
            <a:extLst>
              <a:ext uri="{FF2B5EF4-FFF2-40B4-BE49-F238E27FC236}">
                <a16:creationId xmlns:a16="http://schemas.microsoft.com/office/drawing/2014/main" id="{B46FF46D-68C1-765C-3699-8815E4B63A71}"/>
              </a:ext>
            </a:extLst>
          </p:cNvPr>
          <p:cNvGrpSpPr/>
          <p:nvPr/>
        </p:nvGrpSpPr>
        <p:grpSpPr>
          <a:xfrm>
            <a:off x="6484886" y="2038732"/>
            <a:ext cx="2463882" cy="2780534"/>
            <a:chOff x="6338282" y="3500466"/>
            <a:chExt cx="2463882" cy="2780534"/>
          </a:xfrm>
        </p:grpSpPr>
        <p:sp>
          <p:nvSpPr>
            <p:cNvPr id="13" name="Rectangle 12">
              <a:extLst>
                <a:ext uri="{FF2B5EF4-FFF2-40B4-BE49-F238E27FC236}">
                  <a16:creationId xmlns:a16="http://schemas.microsoft.com/office/drawing/2014/main" id="{FE6F112A-8687-DF61-24F5-3244C4BB9E40}"/>
                </a:ext>
              </a:extLst>
            </p:cNvPr>
            <p:cNvSpPr/>
            <p:nvPr/>
          </p:nvSpPr>
          <p:spPr>
            <a:xfrm>
              <a:off x="6396666" y="3500466"/>
              <a:ext cx="2364607" cy="2364607"/>
            </a:xfrm>
            <a:prstGeom prst="rect">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pic>
          <p:nvPicPr>
            <p:cNvPr id="14" name="Picture 13" descr="A black and red molecule&#10;&#10;Description automatically generated">
              <a:extLst>
                <a:ext uri="{FF2B5EF4-FFF2-40B4-BE49-F238E27FC236}">
                  <a16:creationId xmlns:a16="http://schemas.microsoft.com/office/drawing/2014/main" id="{9C16BCEC-EF9D-84E5-9A7E-39CF2953C90D}"/>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338282" y="3579011"/>
              <a:ext cx="2463882" cy="2243959"/>
            </a:xfrm>
            <a:prstGeom prst="rect">
              <a:avLst/>
            </a:prstGeom>
          </p:spPr>
        </p:pic>
        <p:sp>
          <p:nvSpPr>
            <p:cNvPr id="18" name="Rectangle 17">
              <a:extLst>
                <a:ext uri="{FF2B5EF4-FFF2-40B4-BE49-F238E27FC236}">
                  <a16:creationId xmlns:a16="http://schemas.microsoft.com/office/drawing/2014/main" id="{6234EE34-7957-6AD9-BAA7-E1CC824BA0DA}"/>
                </a:ext>
              </a:extLst>
            </p:cNvPr>
            <p:cNvSpPr/>
            <p:nvPr/>
          </p:nvSpPr>
          <p:spPr>
            <a:xfrm>
              <a:off x="6387914" y="5975093"/>
              <a:ext cx="2364619" cy="30590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latin typeface="Verdana" panose="020B0604030504040204" pitchFamily="34" charset="0"/>
                  <a:ea typeface="Verdana" panose="020B0604030504040204" pitchFamily="34" charset="0"/>
                  <a:cs typeface="Verdana" panose="020B0604030504040204" pitchFamily="34" charset="0"/>
                </a:rPr>
                <a:t>12 (E’) – 148.09 cm</a:t>
              </a:r>
              <a:r>
                <a:rPr lang="en-US" sz="1500" baseline="30000" dirty="0">
                  <a:solidFill>
                    <a:schemeClr val="bg1"/>
                  </a:solidFill>
                  <a:latin typeface="Verdana" panose="020B0604030504040204" pitchFamily="34" charset="0"/>
                  <a:ea typeface="Verdana" panose="020B0604030504040204" pitchFamily="34" charset="0"/>
                  <a:cs typeface="Verdana" panose="020B0604030504040204" pitchFamily="34" charset="0"/>
                </a:rPr>
                <a:t>-1</a:t>
              </a:r>
              <a:endParaRPr lang="en-US" sz="15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grpSp>
      <p:grpSp>
        <p:nvGrpSpPr>
          <p:cNvPr id="30" name="Group 29">
            <a:extLst>
              <a:ext uri="{FF2B5EF4-FFF2-40B4-BE49-F238E27FC236}">
                <a16:creationId xmlns:a16="http://schemas.microsoft.com/office/drawing/2014/main" id="{C491073D-CD1E-A8D3-9410-AD1FF845789C}"/>
              </a:ext>
            </a:extLst>
          </p:cNvPr>
          <p:cNvGrpSpPr/>
          <p:nvPr/>
        </p:nvGrpSpPr>
        <p:grpSpPr>
          <a:xfrm>
            <a:off x="9478550" y="2042865"/>
            <a:ext cx="2463882" cy="2772269"/>
            <a:chOff x="9417590" y="3508731"/>
            <a:chExt cx="2463882" cy="2772269"/>
          </a:xfrm>
        </p:grpSpPr>
        <p:sp>
          <p:nvSpPr>
            <p:cNvPr id="10" name="Rectangle 9">
              <a:extLst>
                <a:ext uri="{FF2B5EF4-FFF2-40B4-BE49-F238E27FC236}">
                  <a16:creationId xmlns:a16="http://schemas.microsoft.com/office/drawing/2014/main" id="{15B6B1E9-7316-9C27-A116-924A2FEF6310}"/>
                </a:ext>
              </a:extLst>
            </p:cNvPr>
            <p:cNvSpPr/>
            <p:nvPr/>
          </p:nvSpPr>
          <p:spPr>
            <a:xfrm>
              <a:off x="9417592" y="3508731"/>
              <a:ext cx="2364607" cy="2364607"/>
            </a:xfrm>
            <a:prstGeom prst="rect">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dirty="0"/>
            </a:p>
          </p:txBody>
        </p:sp>
        <p:pic>
          <p:nvPicPr>
            <p:cNvPr id="15" name="Picture 14" descr="A black and red molecule&#10;&#10;Description automatically generated">
              <a:extLst>
                <a:ext uri="{FF2B5EF4-FFF2-40B4-BE49-F238E27FC236}">
                  <a16:creationId xmlns:a16="http://schemas.microsoft.com/office/drawing/2014/main" id="{9548613D-42B3-ECAE-1FF4-BC913C7920DB}"/>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417590" y="3587276"/>
              <a:ext cx="2463882" cy="2243959"/>
            </a:xfrm>
            <a:prstGeom prst="rect">
              <a:avLst/>
            </a:prstGeom>
          </p:spPr>
        </p:pic>
        <p:sp>
          <p:nvSpPr>
            <p:cNvPr id="19" name="Rectangle 18">
              <a:extLst>
                <a:ext uri="{FF2B5EF4-FFF2-40B4-BE49-F238E27FC236}">
                  <a16:creationId xmlns:a16="http://schemas.microsoft.com/office/drawing/2014/main" id="{11AB2826-E474-4D4F-8EBD-A3D8B9385C89}"/>
                </a:ext>
              </a:extLst>
            </p:cNvPr>
            <p:cNvSpPr/>
            <p:nvPr/>
          </p:nvSpPr>
          <p:spPr>
            <a:xfrm>
              <a:off x="9417591" y="5975093"/>
              <a:ext cx="2364607" cy="30590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latin typeface="Verdana" panose="020B0604030504040204" pitchFamily="34" charset="0"/>
                  <a:ea typeface="Verdana" panose="020B0604030504040204" pitchFamily="34" charset="0"/>
                  <a:cs typeface="Verdana" panose="020B0604030504040204" pitchFamily="34" charset="0"/>
                </a:rPr>
                <a:t>13 (E’) – 148.10 cm</a:t>
              </a:r>
              <a:r>
                <a:rPr lang="en-US" sz="1500" baseline="30000" dirty="0">
                  <a:solidFill>
                    <a:schemeClr val="bg1"/>
                  </a:solidFill>
                  <a:latin typeface="Verdana" panose="020B0604030504040204" pitchFamily="34" charset="0"/>
                  <a:ea typeface="Verdana" panose="020B0604030504040204" pitchFamily="34" charset="0"/>
                  <a:cs typeface="Verdana" panose="020B0604030504040204" pitchFamily="34" charset="0"/>
                </a:rPr>
                <a:t>-1</a:t>
              </a:r>
              <a:endParaRPr lang="en-US" sz="15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395770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r>
              <a:rPr lang="en-US" dirty="0"/>
              <a:t>PAGE  </a:t>
            </a:r>
            <a:fld id="{93005692-73BE-493E-93AB-ECD6027A7652}" type="slidenum">
              <a:rPr lang="en-US" smtClean="0"/>
              <a:pPr/>
              <a:t>60</a:t>
            </a:fld>
            <a:endParaRPr lang="en-US" dirty="0"/>
          </a:p>
        </p:txBody>
      </p:sp>
      <p:pic>
        <p:nvPicPr>
          <p:cNvPr id="7" name="Picture 6">
            <a:extLst>
              <a:ext uri="{FF2B5EF4-FFF2-40B4-BE49-F238E27FC236}">
                <a16:creationId xmlns:a16="http://schemas.microsoft.com/office/drawing/2014/main" id="{35AD3096-1663-4BDB-B822-8ED600D600CA}"/>
              </a:ext>
            </a:extLst>
          </p:cNvPr>
          <p:cNvPicPr>
            <a:picLocks noChangeAspect="1"/>
          </p:cNvPicPr>
          <p:nvPr/>
        </p:nvPicPr>
        <p:blipFill>
          <a:blip r:embed="rId2"/>
          <a:stretch>
            <a:fillRect/>
          </a:stretch>
        </p:blipFill>
        <p:spPr>
          <a:xfrm>
            <a:off x="0" y="348554"/>
            <a:ext cx="12192000" cy="6432872"/>
          </a:xfrm>
          <a:prstGeom prst="rect">
            <a:avLst/>
          </a:prstGeom>
        </p:spPr>
      </p:pic>
    </p:spTree>
    <p:extLst>
      <p:ext uri="{BB962C8B-B14F-4D97-AF65-F5344CB8AC3E}">
        <p14:creationId xmlns:p14="http://schemas.microsoft.com/office/powerpoint/2010/main" val="222306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F16DBE41-ECC9-4F7F-8510-954A690C3FD7}"/>
              </a:ext>
            </a:extLst>
          </p:cNvPr>
          <p:cNvGraphicFramePr/>
          <p:nvPr/>
        </p:nvGraphicFramePr>
        <p:xfrm>
          <a:off x="362388" y="828528"/>
          <a:ext cx="11510830" cy="52865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8" name="Table 37">
            <a:extLst>
              <a:ext uri="{FF2B5EF4-FFF2-40B4-BE49-F238E27FC236}">
                <a16:creationId xmlns:a16="http://schemas.microsoft.com/office/drawing/2014/main" id="{16647C64-D072-44EE-9BA8-DDEF02230D8F}"/>
              </a:ext>
            </a:extLst>
          </p:cNvPr>
          <p:cNvGraphicFramePr>
            <a:graphicFrameLocks noGrp="1"/>
          </p:cNvGraphicFramePr>
          <p:nvPr/>
        </p:nvGraphicFramePr>
        <p:xfrm>
          <a:off x="5337103" y="1029768"/>
          <a:ext cx="4477322" cy="3363056"/>
        </p:xfrm>
        <a:graphic>
          <a:graphicData uri="http://schemas.openxmlformats.org/drawingml/2006/table">
            <a:tbl>
              <a:tblPr firstRow="1" bandRow="1">
                <a:tableStyleId>{5C22544A-7EE6-4342-B048-85BDC9FD1C3A}</a:tableStyleId>
              </a:tblPr>
              <a:tblGrid>
                <a:gridCol w="2238661">
                  <a:extLst>
                    <a:ext uri="{9D8B030D-6E8A-4147-A177-3AD203B41FA5}">
                      <a16:colId xmlns:a16="http://schemas.microsoft.com/office/drawing/2014/main" val="3253194449"/>
                    </a:ext>
                  </a:extLst>
                </a:gridCol>
                <a:gridCol w="2238661">
                  <a:extLst>
                    <a:ext uri="{9D8B030D-6E8A-4147-A177-3AD203B41FA5}">
                      <a16:colId xmlns:a16="http://schemas.microsoft.com/office/drawing/2014/main" val="3127705179"/>
                    </a:ext>
                  </a:extLst>
                </a:gridCol>
              </a:tblGrid>
              <a:tr h="751742">
                <a:tc>
                  <a:txBody>
                    <a:bodyPr/>
                    <a:lstStyle/>
                    <a:p>
                      <a:pPr algn="ctr"/>
                      <a:r>
                        <a:rPr lang="en-CA" sz="1600" dirty="0"/>
                        <a:t>Description</a:t>
                      </a:r>
                      <a:endParaRPr lang="en-US" sz="1600" dirty="0"/>
                    </a:p>
                  </a:txBody>
                  <a:tcPr anchor="ctr"/>
                </a:tc>
                <a:tc>
                  <a:txBody>
                    <a:bodyPr/>
                    <a:lstStyle/>
                    <a:p>
                      <a:pPr algn="ctr"/>
                      <a:r>
                        <a:rPr lang="en-US" sz="1600" dirty="0"/>
                        <a:t>Calculation Time</a:t>
                      </a:r>
                    </a:p>
                  </a:txBody>
                  <a:tcPr anchor="ctr"/>
                </a:tc>
                <a:extLst>
                  <a:ext uri="{0D108BD9-81ED-4DB2-BD59-A6C34878D82A}">
                    <a16:rowId xmlns:a16="http://schemas.microsoft.com/office/drawing/2014/main" val="3439617062"/>
                  </a:ext>
                </a:extLst>
              </a:tr>
              <a:tr h="2611314">
                <a:tc>
                  <a:txBody>
                    <a:bodyPr/>
                    <a:lstStyle/>
                    <a:p>
                      <a:pPr algn="ctr"/>
                      <a:r>
                        <a:rPr lang="en-CA" dirty="0"/>
                        <a:t>Converge on optimized molecule geometry. Obtain frequencies             (k-Hessian).</a:t>
                      </a:r>
                    </a:p>
                    <a:p>
                      <a:pPr algn="ctr"/>
                      <a:endParaRPr lang="en-CA" dirty="0"/>
                    </a:p>
                    <a:p>
                      <a:pPr algn="ctr"/>
                      <a:r>
                        <a:rPr lang="en-US" altLang="zh-CN" b="1" dirty="0"/>
                        <a:t>DFT:</a:t>
                      </a:r>
                    </a:p>
                    <a:p>
                      <a:pPr algn="ctr"/>
                      <a:r>
                        <a:rPr lang="en-US" altLang="zh-CN" b="1" dirty="0"/>
                        <a:t>CAM-B3LYP/</a:t>
                      </a:r>
                    </a:p>
                    <a:p>
                      <a:pPr algn="ctr"/>
                      <a:r>
                        <a:rPr lang="en-US" altLang="zh-CN" b="1" dirty="0"/>
                        <a:t>DEF2-TZVP</a:t>
                      </a:r>
                      <a:endParaRPr lang="en-US" dirty="0"/>
                    </a:p>
                  </a:txBody>
                  <a:tcPr anchor="ctr"/>
                </a:tc>
                <a:tc>
                  <a:txBody>
                    <a:bodyPr/>
                    <a:lstStyle/>
                    <a:p>
                      <a:pPr algn="ctr"/>
                      <a:r>
                        <a:rPr lang="en-CA" dirty="0"/>
                        <a:t>1.5 hours</a:t>
                      </a:r>
                    </a:p>
                    <a:p>
                      <a:pPr algn="ctr"/>
                      <a:r>
                        <a:rPr lang="en-CA" dirty="0"/>
                        <a:t>(fast)</a:t>
                      </a:r>
                      <a:endParaRPr lang="en-US" dirty="0"/>
                    </a:p>
                  </a:txBody>
                  <a:tcPr anchor="ctr"/>
                </a:tc>
                <a:extLst>
                  <a:ext uri="{0D108BD9-81ED-4DB2-BD59-A6C34878D82A}">
                    <a16:rowId xmlns:a16="http://schemas.microsoft.com/office/drawing/2014/main" val="3397113640"/>
                  </a:ext>
                </a:extLst>
              </a:tr>
            </a:tbl>
          </a:graphicData>
        </a:graphic>
      </p:graphicFrame>
      <p:graphicFrame>
        <p:nvGraphicFramePr>
          <p:cNvPr id="44" name="Table 43">
            <a:extLst>
              <a:ext uri="{FF2B5EF4-FFF2-40B4-BE49-F238E27FC236}">
                <a16:creationId xmlns:a16="http://schemas.microsoft.com/office/drawing/2014/main" id="{8DCAE400-ED8A-4C70-BEE6-E6F454ADF0FF}"/>
              </a:ext>
            </a:extLst>
          </p:cNvPr>
          <p:cNvGraphicFramePr>
            <a:graphicFrameLocks noGrp="1"/>
          </p:cNvGraphicFramePr>
          <p:nvPr/>
        </p:nvGraphicFramePr>
        <p:xfrm>
          <a:off x="5343362" y="1042857"/>
          <a:ext cx="4477322" cy="3446857"/>
        </p:xfrm>
        <a:graphic>
          <a:graphicData uri="http://schemas.openxmlformats.org/drawingml/2006/table">
            <a:tbl>
              <a:tblPr firstRow="1" bandRow="1">
                <a:tableStyleId>{5C22544A-7EE6-4342-B048-85BDC9FD1C3A}</a:tableStyleId>
              </a:tblPr>
              <a:tblGrid>
                <a:gridCol w="2238661">
                  <a:extLst>
                    <a:ext uri="{9D8B030D-6E8A-4147-A177-3AD203B41FA5}">
                      <a16:colId xmlns:a16="http://schemas.microsoft.com/office/drawing/2014/main" val="3253194449"/>
                    </a:ext>
                  </a:extLst>
                </a:gridCol>
                <a:gridCol w="2238661">
                  <a:extLst>
                    <a:ext uri="{9D8B030D-6E8A-4147-A177-3AD203B41FA5}">
                      <a16:colId xmlns:a16="http://schemas.microsoft.com/office/drawing/2014/main" val="3127705179"/>
                    </a:ext>
                  </a:extLst>
                </a:gridCol>
              </a:tblGrid>
              <a:tr h="748071">
                <a:tc>
                  <a:txBody>
                    <a:bodyPr/>
                    <a:lstStyle/>
                    <a:p>
                      <a:pPr algn="ctr"/>
                      <a:r>
                        <a:rPr lang="en-CA" sz="1600" dirty="0"/>
                        <a:t>Description</a:t>
                      </a:r>
                      <a:endParaRPr lang="en-US" sz="1600" dirty="0"/>
                    </a:p>
                  </a:txBody>
                  <a:tcPr anchor="ctr"/>
                </a:tc>
                <a:tc>
                  <a:txBody>
                    <a:bodyPr/>
                    <a:lstStyle/>
                    <a:p>
                      <a:pPr algn="ctr"/>
                      <a:r>
                        <a:rPr lang="en-US" sz="1600" dirty="0"/>
                        <a:t>Calculation Time</a:t>
                      </a:r>
                    </a:p>
                  </a:txBody>
                  <a:tcPr anchor="ctr"/>
                </a:tc>
                <a:extLst>
                  <a:ext uri="{0D108BD9-81ED-4DB2-BD59-A6C34878D82A}">
                    <a16:rowId xmlns:a16="http://schemas.microsoft.com/office/drawing/2014/main" val="3439617062"/>
                  </a:ext>
                </a:extLst>
              </a:tr>
              <a:tr h="2698786">
                <a:tc>
                  <a:txBody>
                    <a:bodyPr/>
                    <a:lstStyle/>
                    <a:p>
                      <a:pPr algn="ctr"/>
                      <a:r>
                        <a:rPr lang="en-CA" altLang="zh-CN" dirty="0"/>
                        <a:t>Perform single-point TD-DFT calculations to obtain vertical excitation energies.</a:t>
                      </a:r>
                      <a:endParaRPr lang="en-US" altLang="zh-CN" dirty="0"/>
                    </a:p>
                  </a:txBody>
                  <a:tcPr anchor="ctr"/>
                </a:tc>
                <a:tc>
                  <a:txBody>
                    <a:bodyPr/>
                    <a:lstStyle/>
                    <a:p>
                      <a:pPr algn="ctr"/>
                      <a:r>
                        <a:rPr lang="en-CA" dirty="0"/>
                        <a:t>1 hours</a:t>
                      </a:r>
                    </a:p>
                    <a:p>
                      <a:pPr algn="ctr"/>
                      <a:r>
                        <a:rPr lang="en-CA" dirty="0"/>
                        <a:t>(fast)</a:t>
                      </a:r>
                      <a:endParaRPr lang="en-US" dirty="0"/>
                    </a:p>
                  </a:txBody>
                  <a:tcPr anchor="ctr"/>
                </a:tc>
                <a:extLst>
                  <a:ext uri="{0D108BD9-81ED-4DB2-BD59-A6C34878D82A}">
                    <a16:rowId xmlns:a16="http://schemas.microsoft.com/office/drawing/2014/main" val="3397113640"/>
                  </a:ext>
                </a:extLst>
              </a:tr>
            </a:tbl>
          </a:graphicData>
        </a:graphic>
      </p:graphicFrame>
      <p:graphicFrame>
        <p:nvGraphicFramePr>
          <p:cNvPr id="45" name="Table 44">
            <a:extLst>
              <a:ext uri="{FF2B5EF4-FFF2-40B4-BE49-F238E27FC236}">
                <a16:creationId xmlns:a16="http://schemas.microsoft.com/office/drawing/2014/main" id="{34C4F734-440C-4804-BB00-6B28214B9757}"/>
              </a:ext>
            </a:extLst>
          </p:cNvPr>
          <p:cNvGraphicFramePr>
            <a:graphicFrameLocks noGrp="1"/>
          </p:cNvGraphicFramePr>
          <p:nvPr/>
        </p:nvGraphicFramePr>
        <p:xfrm>
          <a:off x="5343362" y="1086543"/>
          <a:ext cx="4535452" cy="3611563"/>
        </p:xfrm>
        <a:graphic>
          <a:graphicData uri="http://schemas.openxmlformats.org/drawingml/2006/table">
            <a:tbl>
              <a:tblPr firstRow="1" bandRow="1">
                <a:tableStyleId>{5C22544A-7EE6-4342-B048-85BDC9FD1C3A}</a:tableStyleId>
              </a:tblPr>
              <a:tblGrid>
                <a:gridCol w="2267726">
                  <a:extLst>
                    <a:ext uri="{9D8B030D-6E8A-4147-A177-3AD203B41FA5}">
                      <a16:colId xmlns:a16="http://schemas.microsoft.com/office/drawing/2014/main" val="3253194449"/>
                    </a:ext>
                  </a:extLst>
                </a:gridCol>
                <a:gridCol w="2267726">
                  <a:extLst>
                    <a:ext uri="{9D8B030D-6E8A-4147-A177-3AD203B41FA5}">
                      <a16:colId xmlns:a16="http://schemas.microsoft.com/office/drawing/2014/main" val="3127705179"/>
                    </a:ext>
                  </a:extLst>
                </a:gridCol>
              </a:tblGrid>
              <a:tr h="776923">
                <a:tc>
                  <a:txBody>
                    <a:bodyPr/>
                    <a:lstStyle/>
                    <a:p>
                      <a:pPr algn="ctr"/>
                      <a:r>
                        <a:rPr lang="en-CA" sz="1600" dirty="0"/>
                        <a:t>Description</a:t>
                      </a:r>
                      <a:endParaRPr lang="en-US" sz="1600" dirty="0"/>
                    </a:p>
                  </a:txBody>
                  <a:tcPr anchor="ctr"/>
                </a:tc>
                <a:tc>
                  <a:txBody>
                    <a:bodyPr/>
                    <a:lstStyle/>
                    <a:p>
                      <a:pPr algn="ctr"/>
                      <a:r>
                        <a:rPr lang="en-US" sz="1600" dirty="0"/>
                        <a:t>Calculation Time </a:t>
                      </a:r>
                    </a:p>
                  </a:txBody>
                  <a:tcPr anchor="ctr"/>
                </a:tc>
                <a:extLst>
                  <a:ext uri="{0D108BD9-81ED-4DB2-BD59-A6C34878D82A}">
                    <a16:rowId xmlns:a16="http://schemas.microsoft.com/office/drawing/2014/main" val="3439617062"/>
                  </a:ext>
                </a:extLst>
              </a:tr>
              <a:tr h="2698786">
                <a:tc>
                  <a:txBody>
                    <a:bodyPr/>
                    <a:lstStyle/>
                    <a:p>
                      <a:pPr algn="ctr"/>
                      <a:r>
                        <a:rPr lang="en-CA" altLang="zh-CN" dirty="0"/>
                        <a:t>Displace geometries along normal modes (3N-6).</a:t>
                      </a:r>
                    </a:p>
                    <a:p>
                      <a:pPr algn="ctr"/>
                      <a:endParaRPr lang="en-CA" altLang="zh-CN" dirty="0"/>
                    </a:p>
                    <a:p>
                      <a:pPr algn="ctr"/>
                      <a:r>
                        <a:rPr lang="en-CA" altLang="zh-CN" dirty="0"/>
                        <a:t>e.g. At 2 displacements, 2*3N-6 = 6N-12</a:t>
                      </a:r>
                    </a:p>
                    <a:p>
                      <a:pPr algn="ctr"/>
                      <a:r>
                        <a:rPr lang="en-CA" altLang="zh-CN" dirty="0"/>
                        <a:t>calculations.</a:t>
                      </a:r>
                    </a:p>
                    <a:p>
                      <a:pPr algn="ctr"/>
                      <a:endParaRPr lang="en-US" altLang="zh-CN" dirty="0"/>
                    </a:p>
                    <a:p>
                      <a:pPr algn="ctr"/>
                      <a:r>
                        <a:rPr lang="en-US" altLang="zh-CN" dirty="0"/>
                        <a:t>Sets up TD-DFT.</a:t>
                      </a:r>
                      <a:endParaRPr lang="en-CA" altLang="zh-CN" dirty="0"/>
                    </a:p>
                  </a:txBody>
                  <a:tcPr anchor="ctr"/>
                </a:tc>
                <a:tc>
                  <a:txBody>
                    <a:bodyPr/>
                    <a:lstStyle/>
                    <a:p>
                      <a:pPr algn="ctr"/>
                      <a:r>
                        <a:rPr lang="en-CA" dirty="0"/>
                        <a:t>~ seconds</a:t>
                      </a:r>
                    </a:p>
                    <a:p>
                      <a:pPr algn="ctr"/>
                      <a:r>
                        <a:rPr lang="en-CA" dirty="0"/>
                        <a:t>(immediate)</a:t>
                      </a:r>
                      <a:endParaRPr lang="en-US" dirty="0"/>
                    </a:p>
                  </a:txBody>
                  <a:tcPr anchor="ctr"/>
                </a:tc>
                <a:extLst>
                  <a:ext uri="{0D108BD9-81ED-4DB2-BD59-A6C34878D82A}">
                    <a16:rowId xmlns:a16="http://schemas.microsoft.com/office/drawing/2014/main" val="3397113640"/>
                  </a:ext>
                </a:extLst>
              </a:tr>
            </a:tbl>
          </a:graphicData>
        </a:graphic>
      </p:graphicFrame>
      <p:pic>
        <p:nvPicPr>
          <p:cNvPr id="19" name="Picture 18">
            <a:extLst>
              <a:ext uri="{FF2B5EF4-FFF2-40B4-BE49-F238E27FC236}">
                <a16:creationId xmlns:a16="http://schemas.microsoft.com/office/drawing/2014/main" id="{D74FC4D7-7147-431D-8F02-D232122D93F3}"/>
              </a:ext>
            </a:extLst>
          </p:cNvPr>
          <p:cNvPicPr>
            <a:picLocks noChangeAspect="1"/>
          </p:cNvPicPr>
          <p:nvPr/>
        </p:nvPicPr>
        <p:blipFill>
          <a:blip r:embed="rId8"/>
          <a:stretch>
            <a:fillRect/>
          </a:stretch>
        </p:blipFill>
        <p:spPr>
          <a:xfrm>
            <a:off x="31978" y="941666"/>
            <a:ext cx="4997368" cy="3347647"/>
          </a:xfrm>
          <a:prstGeom prst="rect">
            <a:avLst/>
          </a:prstGeom>
        </p:spPr>
      </p:pic>
      <p:sp>
        <p:nvSpPr>
          <p:cNvPr id="2" name="Title 1">
            <a:extLst>
              <a:ext uri="{FF2B5EF4-FFF2-40B4-BE49-F238E27FC236}">
                <a16:creationId xmlns:a16="http://schemas.microsoft.com/office/drawing/2014/main" id="{FEDD4E21-A09D-4AAC-B45A-79241A767248}"/>
              </a:ext>
            </a:extLst>
          </p:cNvPr>
          <p:cNvSpPr>
            <a:spLocks noGrp="1"/>
          </p:cNvSpPr>
          <p:nvPr>
            <p:ph type="title"/>
          </p:nvPr>
        </p:nvSpPr>
        <p:spPr/>
        <p:txBody>
          <a:bodyPr/>
          <a:lstStyle/>
          <a:p>
            <a:r>
              <a:rPr lang="en-US" altLang="zh-CN" sz="3600" b="0" dirty="0"/>
              <a:t>Santoro Computational Protocol</a:t>
            </a:r>
            <a:endParaRPr lang="zh-CN" altLang="en-US" dirty="0"/>
          </a:p>
        </p:txBody>
      </p:sp>
      <p:sp>
        <p:nvSpPr>
          <p:cNvPr id="3" name="Footer Placeholder 2">
            <a:extLst>
              <a:ext uri="{FF2B5EF4-FFF2-40B4-BE49-F238E27FC236}">
                <a16:creationId xmlns:a16="http://schemas.microsoft.com/office/drawing/2014/main" id="{0092F5CC-ED7B-4999-8C50-21358E1AB05C}"/>
              </a:ext>
            </a:extLst>
          </p:cNvPr>
          <p:cNvSpPr>
            <a:spLocks noGrp="1"/>
          </p:cNvSpPr>
          <p:nvPr>
            <p:ph type="ftr" sz="quarter" idx="11"/>
          </p:nvPr>
        </p:nvSpPr>
        <p:spPr/>
        <p:txBody>
          <a:bodyPr/>
          <a:lstStyle/>
          <a:p>
            <a:r>
              <a:rPr lang="en-US" altLang="zh-CN" dirty="0">
                <a:solidFill>
                  <a:schemeClr val="tx1"/>
                </a:solidFill>
              </a:rPr>
              <a:t>Molecular Vibronic Spectra – Project Details</a:t>
            </a:r>
          </a:p>
        </p:txBody>
      </p:sp>
      <p:sp>
        <p:nvSpPr>
          <p:cNvPr id="4" name="Slide Number Placeholder 3">
            <a:extLst>
              <a:ext uri="{FF2B5EF4-FFF2-40B4-BE49-F238E27FC236}">
                <a16:creationId xmlns:a16="http://schemas.microsoft.com/office/drawing/2014/main" id="{294086AB-D19C-4983-832C-9DF98F912B9C}"/>
              </a:ext>
            </a:extLst>
          </p:cNvPr>
          <p:cNvSpPr>
            <a:spLocks noGrp="1"/>
          </p:cNvSpPr>
          <p:nvPr>
            <p:ph type="sldNum" sz="quarter" idx="12"/>
          </p:nvPr>
        </p:nvSpPr>
        <p:spPr/>
        <p:txBody>
          <a:bodyPr/>
          <a:lstStyle/>
          <a:p>
            <a:r>
              <a:rPr lang="en-US"/>
              <a:t>PAGE  </a:t>
            </a:r>
            <a:fld id="{93005692-73BE-493E-93AB-ECD6027A7652}" type="slidenum">
              <a:rPr lang="en-US" smtClean="0"/>
              <a:pPr/>
              <a:t>61</a:t>
            </a:fld>
            <a:endParaRPr lang="en-US" dirty="0"/>
          </a:p>
        </p:txBody>
      </p:sp>
      <p:pic>
        <p:nvPicPr>
          <p:cNvPr id="7" name="Picture 6">
            <a:extLst>
              <a:ext uri="{FF2B5EF4-FFF2-40B4-BE49-F238E27FC236}">
                <a16:creationId xmlns:a16="http://schemas.microsoft.com/office/drawing/2014/main" id="{985F5EFB-943D-4C5D-BA99-E801790A55D3}"/>
              </a:ext>
            </a:extLst>
          </p:cNvPr>
          <p:cNvPicPr>
            <a:picLocks noChangeAspect="1"/>
          </p:cNvPicPr>
          <p:nvPr/>
        </p:nvPicPr>
        <p:blipFill>
          <a:blip r:embed="rId9"/>
          <a:stretch>
            <a:fillRect/>
          </a:stretch>
        </p:blipFill>
        <p:spPr>
          <a:xfrm>
            <a:off x="10028131" y="421357"/>
            <a:ext cx="1885950" cy="1481138"/>
          </a:xfrm>
          <a:prstGeom prst="rect">
            <a:avLst/>
          </a:prstGeom>
        </p:spPr>
      </p:pic>
      <p:pic>
        <p:nvPicPr>
          <p:cNvPr id="32" name="Picture 31">
            <a:extLst>
              <a:ext uri="{FF2B5EF4-FFF2-40B4-BE49-F238E27FC236}">
                <a16:creationId xmlns:a16="http://schemas.microsoft.com/office/drawing/2014/main" id="{744339E4-2603-4821-9E4E-4F1B42C2331B}"/>
              </a:ext>
            </a:extLst>
          </p:cNvPr>
          <p:cNvPicPr>
            <a:picLocks noChangeAspect="1"/>
          </p:cNvPicPr>
          <p:nvPr/>
        </p:nvPicPr>
        <p:blipFill>
          <a:blip r:embed="rId10"/>
          <a:stretch>
            <a:fillRect/>
          </a:stretch>
        </p:blipFill>
        <p:spPr>
          <a:xfrm>
            <a:off x="10018267" y="547367"/>
            <a:ext cx="1885950" cy="1326538"/>
          </a:xfrm>
          <a:prstGeom prst="rect">
            <a:avLst/>
          </a:prstGeom>
        </p:spPr>
      </p:pic>
      <p:pic>
        <p:nvPicPr>
          <p:cNvPr id="34" name="Picture 33">
            <a:extLst>
              <a:ext uri="{FF2B5EF4-FFF2-40B4-BE49-F238E27FC236}">
                <a16:creationId xmlns:a16="http://schemas.microsoft.com/office/drawing/2014/main" id="{99CB4BD8-0D04-4081-8E0D-B406140CD38B}"/>
              </a:ext>
            </a:extLst>
          </p:cNvPr>
          <p:cNvPicPr>
            <a:picLocks noChangeAspect="1"/>
          </p:cNvPicPr>
          <p:nvPr/>
        </p:nvPicPr>
        <p:blipFill>
          <a:blip r:embed="rId11"/>
          <a:stretch>
            <a:fillRect/>
          </a:stretch>
        </p:blipFill>
        <p:spPr>
          <a:xfrm>
            <a:off x="9993622" y="489389"/>
            <a:ext cx="1885950" cy="1345073"/>
          </a:xfrm>
          <a:prstGeom prst="rect">
            <a:avLst/>
          </a:prstGeom>
        </p:spPr>
      </p:pic>
      <p:sp>
        <p:nvSpPr>
          <p:cNvPr id="35" name="Frame 34">
            <a:extLst>
              <a:ext uri="{FF2B5EF4-FFF2-40B4-BE49-F238E27FC236}">
                <a16:creationId xmlns:a16="http://schemas.microsoft.com/office/drawing/2014/main" id="{550408D8-EC8B-4C31-81EA-D0690B58B69D}"/>
              </a:ext>
            </a:extLst>
          </p:cNvPr>
          <p:cNvSpPr/>
          <p:nvPr/>
        </p:nvSpPr>
        <p:spPr>
          <a:xfrm>
            <a:off x="326698" y="4742840"/>
            <a:ext cx="1945722" cy="1372209"/>
          </a:xfrm>
          <a:prstGeom prst="frame">
            <a:avLst>
              <a:gd name="adj1" fmla="val 4583"/>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 name="Frame 35">
            <a:extLst>
              <a:ext uri="{FF2B5EF4-FFF2-40B4-BE49-F238E27FC236}">
                <a16:creationId xmlns:a16="http://schemas.microsoft.com/office/drawing/2014/main" id="{F91E0AB2-5276-4827-B203-D533E00CAFAA}"/>
              </a:ext>
            </a:extLst>
          </p:cNvPr>
          <p:cNvSpPr/>
          <p:nvPr/>
        </p:nvSpPr>
        <p:spPr>
          <a:xfrm>
            <a:off x="2236248" y="4741468"/>
            <a:ext cx="1945722" cy="1372209"/>
          </a:xfrm>
          <a:prstGeom prst="frame">
            <a:avLst>
              <a:gd name="adj1" fmla="val 4583"/>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Frame 36">
            <a:extLst>
              <a:ext uri="{FF2B5EF4-FFF2-40B4-BE49-F238E27FC236}">
                <a16:creationId xmlns:a16="http://schemas.microsoft.com/office/drawing/2014/main" id="{84BF8B92-9C3C-47E5-8722-978925616F5C}"/>
              </a:ext>
            </a:extLst>
          </p:cNvPr>
          <p:cNvSpPr/>
          <p:nvPr/>
        </p:nvSpPr>
        <p:spPr>
          <a:xfrm>
            <a:off x="4146280" y="4739667"/>
            <a:ext cx="1945722" cy="1372209"/>
          </a:xfrm>
          <a:prstGeom prst="frame">
            <a:avLst>
              <a:gd name="adj1" fmla="val 4583"/>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7" name="Picture 16">
            <a:extLst>
              <a:ext uri="{FF2B5EF4-FFF2-40B4-BE49-F238E27FC236}">
                <a16:creationId xmlns:a16="http://schemas.microsoft.com/office/drawing/2014/main" id="{41EA6916-4CC2-4205-ABBE-5186DF73DE1B}"/>
              </a:ext>
            </a:extLst>
          </p:cNvPr>
          <p:cNvPicPr>
            <a:picLocks noChangeAspect="1"/>
          </p:cNvPicPr>
          <p:nvPr/>
        </p:nvPicPr>
        <p:blipFill>
          <a:blip r:embed="rId12"/>
          <a:stretch>
            <a:fillRect/>
          </a:stretch>
        </p:blipFill>
        <p:spPr>
          <a:xfrm>
            <a:off x="272585" y="1179719"/>
            <a:ext cx="3752749" cy="3173337"/>
          </a:xfrm>
          <a:prstGeom prst="rect">
            <a:avLst/>
          </a:prstGeom>
        </p:spPr>
      </p:pic>
      <p:sp>
        <p:nvSpPr>
          <p:cNvPr id="46" name="TextBox 45">
            <a:extLst>
              <a:ext uri="{FF2B5EF4-FFF2-40B4-BE49-F238E27FC236}">
                <a16:creationId xmlns:a16="http://schemas.microsoft.com/office/drawing/2014/main" id="{780E0191-1C0E-4F49-AAB9-4F8C335E5E04}"/>
              </a:ext>
            </a:extLst>
          </p:cNvPr>
          <p:cNvSpPr txBox="1"/>
          <p:nvPr/>
        </p:nvSpPr>
        <p:spPr>
          <a:xfrm>
            <a:off x="10300768" y="2161657"/>
            <a:ext cx="1957417" cy="2339102"/>
          </a:xfrm>
          <a:prstGeom prst="rect">
            <a:avLst/>
          </a:prstGeom>
          <a:noFill/>
        </p:spPr>
        <p:txBody>
          <a:bodyPr wrap="square" rtlCol="0">
            <a:spAutoFit/>
          </a:bodyPr>
          <a:lstStyle/>
          <a:p>
            <a:pPr algn="ctr"/>
            <a:r>
              <a:rPr lang="en-CA" altLang="zh-CN" sz="1400" dirty="0"/>
              <a:t>Parameters:</a:t>
            </a:r>
          </a:p>
          <a:p>
            <a:pPr algn="ctr"/>
            <a:r>
              <a:rPr lang="en-CA" altLang="zh-CN" sz="1400" dirty="0"/>
              <a:t>N = 18 atoms</a:t>
            </a:r>
          </a:p>
          <a:p>
            <a:pPr algn="ctr"/>
            <a:r>
              <a:rPr lang="en-CA" altLang="zh-CN" sz="1400" dirty="0"/>
              <a:t>States = 15</a:t>
            </a:r>
          </a:p>
          <a:p>
            <a:pPr algn="ctr"/>
            <a:r>
              <a:rPr lang="en-CA" altLang="zh-CN" sz="1400" dirty="0"/>
              <a:t>Processors = 10</a:t>
            </a:r>
          </a:p>
          <a:p>
            <a:pPr algn="ctr"/>
            <a:r>
              <a:rPr lang="en-CA" altLang="zh-CN" sz="1400" dirty="0"/>
              <a:t>Memory = 40 GB</a:t>
            </a:r>
          </a:p>
          <a:p>
            <a:pPr algn="ctr"/>
            <a:endParaRPr lang="en-CA" altLang="zh-CN" sz="1400" dirty="0"/>
          </a:p>
          <a:p>
            <a:pPr algn="ctr"/>
            <a:r>
              <a:rPr lang="en-CA" altLang="zh-CN" sz="1400" dirty="0"/>
              <a:t>Theory/Basis Set:</a:t>
            </a:r>
          </a:p>
          <a:p>
            <a:pPr algn="ctr"/>
            <a:r>
              <a:rPr lang="en-US" altLang="zh-CN" sz="1400" dirty="0"/>
              <a:t>CAM-B3LYP/</a:t>
            </a:r>
          </a:p>
          <a:p>
            <a:pPr algn="ctr"/>
            <a:r>
              <a:rPr lang="en-US" altLang="zh-CN" sz="1400" dirty="0"/>
              <a:t>DEF2-TZVP</a:t>
            </a:r>
            <a:endParaRPr lang="en-CA" altLang="zh-CN" sz="1400" dirty="0"/>
          </a:p>
          <a:p>
            <a:endParaRPr lang="zh-CN" altLang="en-US" sz="2000" dirty="0"/>
          </a:p>
        </p:txBody>
      </p:sp>
      <p:grpSp>
        <p:nvGrpSpPr>
          <p:cNvPr id="30" name="Group 29">
            <a:extLst>
              <a:ext uri="{FF2B5EF4-FFF2-40B4-BE49-F238E27FC236}">
                <a16:creationId xmlns:a16="http://schemas.microsoft.com/office/drawing/2014/main" id="{5065D190-0689-4DFF-BE4F-03900E7C5C82}"/>
              </a:ext>
            </a:extLst>
          </p:cNvPr>
          <p:cNvGrpSpPr/>
          <p:nvPr/>
        </p:nvGrpSpPr>
        <p:grpSpPr>
          <a:xfrm>
            <a:off x="742261" y="1780389"/>
            <a:ext cx="4256270" cy="2223872"/>
            <a:chOff x="4093863" y="1550295"/>
            <a:chExt cx="4695963" cy="2453609"/>
          </a:xfrm>
        </p:grpSpPr>
        <p:sp>
          <p:nvSpPr>
            <p:cNvPr id="21" name="Rectangle: Rounded Corners 26">
              <a:extLst>
                <a:ext uri="{FF2B5EF4-FFF2-40B4-BE49-F238E27FC236}">
                  <a16:creationId xmlns:a16="http://schemas.microsoft.com/office/drawing/2014/main" id="{FE7170CA-31BE-45D2-BC11-0DACF461076E}"/>
                </a:ext>
              </a:extLst>
            </p:cNvPr>
            <p:cNvSpPr/>
            <p:nvPr/>
          </p:nvSpPr>
          <p:spPr>
            <a:xfrm>
              <a:off x="4093863" y="1550295"/>
              <a:ext cx="4695963" cy="2453609"/>
            </a:xfrm>
            <a:prstGeom prst="roundRect">
              <a:avLst>
                <a:gd name="adj" fmla="val 5445"/>
              </a:avLst>
            </a:prstGeom>
            <a:solidFill>
              <a:srgbClr val="8080CC"/>
            </a:solidFill>
            <a:ln>
              <a:noFill/>
            </a:ln>
            <a:effectLst>
              <a:outerShdw blurRad="177800" dist="38100" dir="8100000" algn="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Picture 21" descr="A picture containing wood, wooden, accessory, area&#10;&#10;Description automatically generated">
              <a:extLst>
                <a:ext uri="{FF2B5EF4-FFF2-40B4-BE49-F238E27FC236}">
                  <a16:creationId xmlns:a16="http://schemas.microsoft.com/office/drawing/2014/main" id="{19D68E20-ED72-49E9-AFD1-1D6D43DD06B8}"/>
                </a:ext>
              </a:extLst>
            </p:cNvPr>
            <p:cNvPicPr>
              <a:picLocks noChangeAspect="1"/>
            </p:cNvPicPr>
            <p:nvPr/>
          </p:nvPicPr>
          <p:blipFill rotWithShape="1">
            <a:blip r:embed="rId13" cstate="hqprint">
              <a:extLst>
                <a:ext uri="{28A0092B-C50C-407E-A947-70E740481C1C}">
                  <a14:useLocalDpi xmlns:a14="http://schemas.microsoft.com/office/drawing/2010/main" val="0"/>
                </a:ext>
              </a:extLst>
            </a:blip>
            <a:srcRect l="8696" t="10601" r="17677"/>
            <a:stretch/>
          </p:blipFill>
          <p:spPr>
            <a:xfrm>
              <a:off x="6439775" y="3057741"/>
              <a:ext cx="939383" cy="780936"/>
            </a:xfrm>
            <a:prstGeom prst="rect">
              <a:avLst/>
            </a:prstGeom>
          </p:spPr>
        </p:pic>
        <p:pic>
          <p:nvPicPr>
            <p:cNvPr id="23" name="Picture 22" descr="A picture containing chart&#10;&#10;Description automatically generated">
              <a:extLst>
                <a:ext uri="{FF2B5EF4-FFF2-40B4-BE49-F238E27FC236}">
                  <a16:creationId xmlns:a16="http://schemas.microsoft.com/office/drawing/2014/main" id="{8D0C9B82-EEEF-433B-B588-1930A26AD8B2}"/>
                </a:ext>
              </a:extLst>
            </p:cNvPr>
            <p:cNvPicPr>
              <a:picLocks noChangeAspect="1"/>
            </p:cNvPicPr>
            <p:nvPr/>
          </p:nvPicPr>
          <p:blipFill rotWithShape="1">
            <a:blip r:embed="rId14" cstate="hqprint">
              <a:extLst>
                <a:ext uri="{28A0092B-C50C-407E-A947-70E740481C1C}">
                  <a14:useLocalDpi xmlns:a14="http://schemas.microsoft.com/office/drawing/2010/main" val="0"/>
                </a:ext>
              </a:extLst>
            </a:blip>
            <a:srcRect l="25040" t="18786" r="24750" b="8647"/>
            <a:stretch/>
          </p:blipFill>
          <p:spPr>
            <a:xfrm rot="9536820">
              <a:off x="5419847" y="2524304"/>
              <a:ext cx="802846" cy="794433"/>
            </a:xfrm>
            <a:prstGeom prst="rect">
              <a:avLst/>
            </a:prstGeom>
          </p:spPr>
        </p:pic>
        <p:pic>
          <p:nvPicPr>
            <p:cNvPr id="24" name="Picture 23" descr="A picture containing chart&#10;&#10;Description automatically generated">
              <a:extLst>
                <a:ext uri="{FF2B5EF4-FFF2-40B4-BE49-F238E27FC236}">
                  <a16:creationId xmlns:a16="http://schemas.microsoft.com/office/drawing/2014/main" id="{FFC80BA3-A355-4A6E-B6BA-4E660CC3C494}"/>
                </a:ext>
              </a:extLst>
            </p:cNvPr>
            <p:cNvPicPr>
              <a:picLocks noChangeAspect="1"/>
            </p:cNvPicPr>
            <p:nvPr/>
          </p:nvPicPr>
          <p:blipFill rotWithShape="1">
            <a:blip r:embed="rId15" cstate="hqprint">
              <a:extLst>
                <a:ext uri="{28A0092B-C50C-407E-A947-70E740481C1C}">
                  <a14:useLocalDpi xmlns:a14="http://schemas.microsoft.com/office/drawing/2010/main" val="0"/>
                </a:ext>
              </a:extLst>
            </a:blip>
            <a:srcRect l="17981" t="16232" r="18596" b="17162"/>
            <a:stretch/>
          </p:blipFill>
          <p:spPr>
            <a:xfrm>
              <a:off x="7605418" y="2990785"/>
              <a:ext cx="939383" cy="675431"/>
            </a:xfrm>
            <a:prstGeom prst="rect">
              <a:avLst/>
            </a:prstGeom>
          </p:spPr>
        </p:pic>
        <p:pic>
          <p:nvPicPr>
            <p:cNvPr id="25" name="Picture Placeholder 25" descr="A picture containing chart&#10;&#10;Description automatically generated">
              <a:extLst>
                <a:ext uri="{FF2B5EF4-FFF2-40B4-BE49-F238E27FC236}">
                  <a16:creationId xmlns:a16="http://schemas.microsoft.com/office/drawing/2014/main" id="{0D4EFDF1-9334-4D01-9CC9-5BE685BC4479}"/>
                </a:ext>
              </a:extLst>
            </p:cNvPr>
            <p:cNvPicPr>
              <a:picLocks noChangeAspect="1"/>
            </p:cNvPicPr>
            <p:nvPr/>
          </p:nvPicPr>
          <p:blipFill rotWithShape="1">
            <a:blip r:embed="rId16" cstate="hqprint">
              <a:extLst>
                <a:ext uri="{28A0092B-C50C-407E-A947-70E740481C1C}">
                  <a14:useLocalDpi xmlns:a14="http://schemas.microsoft.com/office/drawing/2010/main" val="0"/>
                </a:ext>
              </a:extLst>
            </a:blip>
            <a:srcRect l="17693" t="15152" r="17693" b="18318"/>
            <a:stretch/>
          </p:blipFill>
          <p:spPr>
            <a:xfrm>
              <a:off x="4526589" y="1756547"/>
              <a:ext cx="1020773" cy="719539"/>
            </a:xfrm>
            <a:prstGeom prst="rect">
              <a:avLst/>
            </a:prstGeom>
          </p:spPr>
        </p:pic>
        <p:pic>
          <p:nvPicPr>
            <p:cNvPr id="26" name="Picture 25" descr="A picture containing chart&#10;&#10;Description automatically generated">
              <a:extLst>
                <a:ext uri="{FF2B5EF4-FFF2-40B4-BE49-F238E27FC236}">
                  <a16:creationId xmlns:a16="http://schemas.microsoft.com/office/drawing/2014/main" id="{4E2FB901-9C1F-465F-949C-81C07AB0F07A}"/>
                </a:ext>
              </a:extLst>
            </p:cNvPr>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5637530" y="1615556"/>
              <a:ext cx="1493415" cy="1022485"/>
            </a:xfrm>
            <a:prstGeom prst="rect">
              <a:avLst/>
            </a:prstGeom>
          </p:spPr>
        </p:pic>
        <p:pic>
          <p:nvPicPr>
            <p:cNvPr id="27" name="Picture 26" descr="A picture containing chart&#10;&#10;Description automatically generated">
              <a:extLst>
                <a:ext uri="{FF2B5EF4-FFF2-40B4-BE49-F238E27FC236}">
                  <a16:creationId xmlns:a16="http://schemas.microsoft.com/office/drawing/2014/main" id="{A242CEAD-8C6D-49F3-AA7C-094C8178FD9E}"/>
                </a:ext>
              </a:extLst>
            </p:cNvPr>
            <p:cNvPicPr>
              <a:picLocks noChangeAspect="1"/>
            </p:cNvPicPr>
            <p:nvPr/>
          </p:nvPicPr>
          <p:blipFill rotWithShape="1">
            <a:blip r:embed="rId18" cstate="hqprint">
              <a:extLst>
                <a:ext uri="{28A0092B-C50C-407E-A947-70E740481C1C}">
                  <a14:useLocalDpi xmlns:a14="http://schemas.microsoft.com/office/drawing/2010/main" val="0"/>
                </a:ext>
              </a:extLst>
            </a:blip>
            <a:srcRect l="31089" t="17620" r="24008" b="18327"/>
            <a:stretch/>
          </p:blipFill>
          <p:spPr>
            <a:xfrm rot="17100000">
              <a:off x="4495521" y="2780038"/>
              <a:ext cx="807313" cy="788477"/>
            </a:xfrm>
            <a:prstGeom prst="rect">
              <a:avLst/>
            </a:prstGeom>
          </p:spPr>
        </p:pic>
        <p:pic>
          <p:nvPicPr>
            <p:cNvPr id="28" name="Picture 27" descr="A picture containing chart&#10;&#10;Description automatically generated">
              <a:extLst>
                <a:ext uri="{FF2B5EF4-FFF2-40B4-BE49-F238E27FC236}">
                  <a16:creationId xmlns:a16="http://schemas.microsoft.com/office/drawing/2014/main" id="{EAE0B5E4-08A8-44B4-9C3D-E2F943C8B157}"/>
                </a:ext>
              </a:extLst>
            </p:cNvPr>
            <p:cNvPicPr>
              <a:picLocks noChangeAspect="1"/>
            </p:cNvPicPr>
            <p:nvPr/>
          </p:nvPicPr>
          <p:blipFill rotWithShape="1">
            <a:blip r:embed="rId18" cstate="hqprint">
              <a:extLst>
                <a:ext uri="{28A0092B-C50C-407E-A947-70E740481C1C}">
                  <a14:useLocalDpi xmlns:a14="http://schemas.microsoft.com/office/drawing/2010/main" val="0"/>
                </a:ext>
              </a:extLst>
            </a:blip>
            <a:srcRect l="31089" t="17620" r="24008" b="18327"/>
            <a:stretch/>
          </p:blipFill>
          <p:spPr>
            <a:xfrm>
              <a:off x="6749300" y="1963487"/>
              <a:ext cx="807313" cy="788477"/>
            </a:xfrm>
            <a:prstGeom prst="rect">
              <a:avLst/>
            </a:prstGeom>
          </p:spPr>
        </p:pic>
        <p:pic>
          <p:nvPicPr>
            <p:cNvPr id="29" name="Picture 28" descr="A picture containing chart&#10;&#10;Description automatically generated">
              <a:extLst>
                <a:ext uri="{FF2B5EF4-FFF2-40B4-BE49-F238E27FC236}">
                  <a16:creationId xmlns:a16="http://schemas.microsoft.com/office/drawing/2014/main" id="{7F2F167A-1D08-402A-8229-CBB57FDC9AD9}"/>
                </a:ext>
              </a:extLst>
            </p:cNvPr>
            <p:cNvPicPr>
              <a:picLocks noChangeAspect="1"/>
            </p:cNvPicPr>
            <p:nvPr/>
          </p:nvPicPr>
          <p:blipFill rotWithShape="1">
            <a:blip r:embed="rId19" cstate="hqprint">
              <a:extLst>
                <a:ext uri="{28A0092B-C50C-407E-A947-70E740481C1C}">
                  <a14:useLocalDpi xmlns:a14="http://schemas.microsoft.com/office/drawing/2010/main" val="0"/>
                </a:ext>
              </a:extLst>
            </a:blip>
            <a:srcRect l="25040" t="18786" r="24750" b="8647"/>
            <a:stretch/>
          </p:blipFill>
          <p:spPr>
            <a:xfrm rot="15300000">
              <a:off x="7814566" y="1756335"/>
              <a:ext cx="726331" cy="718720"/>
            </a:xfrm>
            <a:prstGeom prst="rect">
              <a:avLst/>
            </a:prstGeom>
          </p:spPr>
        </p:pic>
      </p:grpSp>
    </p:spTree>
    <p:extLst>
      <p:ext uri="{BB962C8B-B14F-4D97-AF65-F5344CB8AC3E}">
        <p14:creationId xmlns:p14="http://schemas.microsoft.com/office/powerpoint/2010/main" val="60004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19"/>
                                        </p:tgtEl>
                                      </p:cBhvr>
                                    </p:animEffect>
                                    <p:set>
                                      <p:cBhvr>
                                        <p:cTn id="24" dur="1" fill="hold">
                                          <p:stCondLst>
                                            <p:cond delay="499"/>
                                          </p:stCondLst>
                                        </p:cTn>
                                        <p:tgtEl>
                                          <p:spTgt spid="19"/>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38"/>
                                        </p:tgtEl>
                                      </p:cBhvr>
                                    </p:animEffect>
                                    <p:set>
                                      <p:cBhvr>
                                        <p:cTn id="27" dur="1" fill="hold">
                                          <p:stCondLst>
                                            <p:cond delay="499"/>
                                          </p:stCondLst>
                                        </p:cTn>
                                        <p:tgtEl>
                                          <p:spTgt spid="38"/>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35"/>
                                        </p:tgtEl>
                                      </p:cBhvr>
                                    </p:animEffect>
                                    <p:set>
                                      <p:cBhvr>
                                        <p:cTn id="33" dur="1" fill="hold">
                                          <p:stCondLst>
                                            <p:cond delay="499"/>
                                          </p:stCondLst>
                                        </p:cTn>
                                        <p:tgtEl>
                                          <p:spTgt spid="35"/>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par>
                                <p:cTn id="39" presetID="10"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44"/>
                                        </p:tgtEl>
                                      </p:cBhvr>
                                    </p:animEffect>
                                    <p:set>
                                      <p:cBhvr>
                                        <p:cTn id="52" dur="1" fill="hold">
                                          <p:stCondLst>
                                            <p:cond delay="499"/>
                                          </p:stCondLst>
                                        </p:cTn>
                                        <p:tgtEl>
                                          <p:spTgt spid="44"/>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32"/>
                                        </p:tgtEl>
                                      </p:cBhvr>
                                    </p:animEffect>
                                    <p:set>
                                      <p:cBhvr>
                                        <p:cTn id="55" dur="1" fill="hold">
                                          <p:stCondLst>
                                            <p:cond delay="499"/>
                                          </p:stCondLst>
                                        </p:cTn>
                                        <p:tgtEl>
                                          <p:spTgt spid="32"/>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17"/>
                                        </p:tgtEl>
                                      </p:cBhvr>
                                    </p:animEffect>
                                    <p:set>
                                      <p:cBhvr>
                                        <p:cTn id="58" dur="1" fill="hold">
                                          <p:stCondLst>
                                            <p:cond delay="499"/>
                                          </p:stCondLst>
                                        </p:cTn>
                                        <p:tgtEl>
                                          <p:spTgt spid="17"/>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36"/>
                                        </p:tgtEl>
                                      </p:cBhvr>
                                    </p:animEffect>
                                    <p:set>
                                      <p:cBhvr>
                                        <p:cTn id="61" dur="1" fill="hold">
                                          <p:stCondLst>
                                            <p:cond delay="499"/>
                                          </p:stCondLst>
                                        </p:cTn>
                                        <p:tgtEl>
                                          <p:spTgt spid="36"/>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45"/>
                                        </p:tgtEl>
                                        <p:attrNameLst>
                                          <p:attrName>style.visibility</p:attrName>
                                        </p:attrNameLst>
                                      </p:cBhvr>
                                      <p:to>
                                        <p:strVal val="visible"/>
                                      </p:to>
                                    </p:set>
                                    <p:animEffect transition="in" filter="fade">
                                      <p:cBhvr>
                                        <p:cTn id="66" dur="500"/>
                                        <p:tgtEl>
                                          <p:spTgt spid="45"/>
                                        </p:tgtEl>
                                      </p:cBhvr>
                                    </p:animEffect>
                                  </p:childTnLst>
                                </p:cTn>
                              </p:par>
                              <p:par>
                                <p:cTn id="67" presetID="10" presetClass="entr" presetSubtype="0" fill="hold" nodeType="with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fade">
                                      <p:cBhvr>
                                        <p:cTn id="69" dur="500"/>
                                        <p:tgtEl>
                                          <p:spTgt spid="34"/>
                                        </p:tgtEl>
                                      </p:cBhvr>
                                    </p:animEffect>
                                  </p:childTnLst>
                                </p:cTn>
                              </p:par>
                              <p:par>
                                <p:cTn id="70" presetID="10" presetClass="entr" presetSubtype="0" fill="hold" nodeType="with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fade">
                                      <p:cBhvr>
                                        <p:cTn id="72" dur="500"/>
                                        <p:tgtEl>
                                          <p:spTgt spid="30"/>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fade">
                                      <p:cBhvr>
                                        <p:cTn id="7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6" grpId="0" animBg="1"/>
      <p:bldP spid="36" grpId="1" animBg="1"/>
      <p:bldP spid="37" grpId="0" animBg="1"/>
      <p:bldP spid="4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F16DBE41-ECC9-4F7F-8510-954A690C3FD7}"/>
              </a:ext>
            </a:extLst>
          </p:cNvPr>
          <p:cNvGraphicFramePr/>
          <p:nvPr/>
        </p:nvGraphicFramePr>
        <p:xfrm>
          <a:off x="362388" y="828528"/>
          <a:ext cx="11510830" cy="52865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FEDD4E21-A09D-4AAC-B45A-79241A767248}"/>
              </a:ext>
            </a:extLst>
          </p:cNvPr>
          <p:cNvSpPr>
            <a:spLocks noGrp="1"/>
          </p:cNvSpPr>
          <p:nvPr>
            <p:ph type="title"/>
          </p:nvPr>
        </p:nvSpPr>
        <p:spPr/>
        <p:txBody>
          <a:bodyPr/>
          <a:lstStyle/>
          <a:p>
            <a:r>
              <a:rPr lang="en-US" altLang="zh-CN" sz="3600" b="0" dirty="0"/>
              <a:t>Santoro Computational Protocol</a:t>
            </a:r>
            <a:endParaRPr lang="zh-CN" altLang="en-US" dirty="0"/>
          </a:p>
        </p:txBody>
      </p:sp>
      <p:sp>
        <p:nvSpPr>
          <p:cNvPr id="3" name="Footer Placeholder 2">
            <a:extLst>
              <a:ext uri="{FF2B5EF4-FFF2-40B4-BE49-F238E27FC236}">
                <a16:creationId xmlns:a16="http://schemas.microsoft.com/office/drawing/2014/main" id="{0092F5CC-ED7B-4999-8C50-21358E1AB05C}"/>
              </a:ext>
            </a:extLst>
          </p:cNvPr>
          <p:cNvSpPr>
            <a:spLocks noGrp="1"/>
          </p:cNvSpPr>
          <p:nvPr>
            <p:ph type="ftr" sz="quarter" idx="11"/>
          </p:nvPr>
        </p:nvSpPr>
        <p:spPr/>
        <p:txBody>
          <a:bodyPr/>
          <a:lstStyle/>
          <a:p>
            <a:r>
              <a:rPr lang="en-US" altLang="zh-CN" dirty="0"/>
              <a:t>Molecular Vibronic Spectra – Project Details</a:t>
            </a:r>
          </a:p>
        </p:txBody>
      </p:sp>
      <p:sp>
        <p:nvSpPr>
          <p:cNvPr id="4" name="Slide Number Placeholder 3">
            <a:extLst>
              <a:ext uri="{FF2B5EF4-FFF2-40B4-BE49-F238E27FC236}">
                <a16:creationId xmlns:a16="http://schemas.microsoft.com/office/drawing/2014/main" id="{294086AB-D19C-4983-832C-9DF98F912B9C}"/>
              </a:ext>
            </a:extLst>
          </p:cNvPr>
          <p:cNvSpPr>
            <a:spLocks noGrp="1"/>
          </p:cNvSpPr>
          <p:nvPr>
            <p:ph type="sldNum" sz="quarter" idx="12"/>
          </p:nvPr>
        </p:nvSpPr>
        <p:spPr/>
        <p:txBody>
          <a:bodyPr/>
          <a:lstStyle/>
          <a:p>
            <a:r>
              <a:rPr lang="en-US"/>
              <a:t>PAGE  </a:t>
            </a:r>
            <a:fld id="{93005692-73BE-493E-93AB-ECD6027A7652}" type="slidenum">
              <a:rPr lang="en-US" smtClean="0"/>
              <a:pPr/>
              <a:t>62</a:t>
            </a:fld>
            <a:endParaRPr lang="en-US" dirty="0"/>
          </a:p>
        </p:txBody>
      </p:sp>
      <p:sp>
        <p:nvSpPr>
          <p:cNvPr id="8" name="Frame 7">
            <a:extLst>
              <a:ext uri="{FF2B5EF4-FFF2-40B4-BE49-F238E27FC236}">
                <a16:creationId xmlns:a16="http://schemas.microsoft.com/office/drawing/2014/main" id="{58D5C2EF-5384-460C-BB32-5CC05E3BD55B}"/>
              </a:ext>
            </a:extLst>
          </p:cNvPr>
          <p:cNvSpPr/>
          <p:nvPr/>
        </p:nvSpPr>
        <p:spPr>
          <a:xfrm>
            <a:off x="6096000" y="4742840"/>
            <a:ext cx="1945722" cy="1372209"/>
          </a:xfrm>
          <a:prstGeom prst="frame">
            <a:avLst>
              <a:gd name="adj1" fmla="val 4583"/>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Frame 9">
            <a:extLst>
              <a:ext uri="{FF2B5EF4-FFF2-40B4-BE49-F238E27FC236}">
                <a16:creationId xmlns:a16="http://schemas.microsoft.com/office/drawing/2014/main" id="{92D54F89-4CB7-4BD2-A124-6AB245C6205A}"/>
              </a:ext>
            </a:extLst>
          </p:cNvPr>
          <p:cNvSpPr/>
          <p:nvPr/>
        </p:nvSpPr>
        <p:spPr>
          <a:xfrm>
            <a:off x="9915582" y="4739667"/>
            <a:ext cx="1945722" cy="1372209"/>
          </a:xfrm>
          <a:prstGeom prst="frame">
            <a:avLst>
              <a:gd name="adj1" fmla="val 4583"/>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1" name="Picture 10">
            <a:extLst>
              <a:ext uri="{FF2B5EF4-FFF2-40B4-BE49-F238E27FC236}">
                <a16:creationId xmlns:a16="http://schemas.microsoft.com/office/drawing/2014/main" id="{E7DE3EF7-E43D-4150-9A42-73B687CAF089}"/>
              </a:ext>
            </a:extLst>
          </p:cNvPr>
          <p:cNvPicPr>
            <a:picLocks noChangeAspect="1"/>
          </p:cNvPicPr>
          <p:nvPr/>
        </p:nvPicPr>
        <p:blipFill>
          <a:blip r:embed="rId8"/>
          <a:stretch>
            <a:fillRect/>
          </a:stretch>
        </p:blipFill>
        <p:spPr>
          <a:xfrm>
            <a:off x="10049710" y="407373"/>
            <a:ext cx="2124876" cy="1595642"/>
          </a:xfrm>
          <a:prstGeom prst="rect">
            <a:avLst/>
          </a:prstGeom>
        </p:spPr>
      </p:pic>
      <p:pic>
        <p:nvPicPr>
          <p:cNvPr id="13" name="Picture 12">
            <a:extLst>
              <a:ext uri="{FF2B5EF4-FFF2-40B4-BE49-F238E27FC236}">
                <a16:creationId xmlns:a16="http://schemas.microsoft.com/office/drawing/2014/main" id="{E5010EF4-DEEE-4CC1-B93A-A6645381E5A4}"/>
              </a:ext>
            </a:extLst>
          </p:cNvPr>
          <p:cNvPicPr>
            <a:picLocks noChangeAspect="1"/>
          </p:cNvPicPr>
          <p:nvPr/>
        </p:nvPicPr>
        <p:blipFill>
          <a:blip r:embed="rId9"/>
          <a:stretch>
            <a:fillRect/>
          </a:stretch>
        </p:blipFill>
        <p:spPr>
          <a:xfrm>
            <a:off x="10053892" y="414464"/>
            <a:ext cx="2138108" cy="1452749"/>
          </a:xfrm>
          <a:prstGeom prst="rect">
            <a:avLst/>
          </a:prstGeom>
        </p:spPr>
      </p:pic>
      <p:pic>
        <p:nvPicPr>
          <p:cNvPr id="15" name="Picture 14">
            <a:extLst>
              <a:ext uri="{FF2B5EF4-FFF2-40B4-BE49-F238E27FC236}">
                <a16:creationId xmlns:a16="http://schemas.microsoft.com/office/drawing/2014/main" id="{8006F94B-3349-4B7D-B117-B9BBF2164E9A}"/>
              </a:ext>
            </a:extLst>
          </p:cNvPr>
          <p:cNvPicPr>
            <a:picLocks noChangeAspect="1"/>
          </p:cNvPicPr>
          <p:nvPr/>
        </p:nvPicPr>
        <p:blipFill>
          <a:blip r:embed="rId10"/>
          <a:stretch>
            <a:fillRect/>
          </a:stretch>
        </p:blipFill>
        <p:spPr>
          <a:xfrm>
            <a:off x="10094988" y="511938"/>
            <a:ext cx="2103708" cy="1468626"/>
          </a:xfrm>
          <a:prstGeom prst="rect">
            <a:avLst/>
          </a:prstGeom>
        </p:spPr>
      </p:pic>
      <p:graphicFrame>
        <p:nvGraphicFramePr>
          <p:cNvPr id="18" name="Table 17">
            <a:extLst>
              <a:ext uri="{FF2B5EF4-FFF2-40B4-BE49-F238E27FC236}">
                <a16:creationId xmlns:a16="http://schemas.microsoft.com/office/drawing/2014/main" id="{0BBD37E7-B2F3-40A3-B8E3-7AAA01478A4B}"/>
              </a:ext>
            </a:extLst>
          </p:cNvPr>
          <p:cNvGraphicFramePr>
            <a:graphicFrameLocks noGrp="1"/>
          </p:cNvGraphicFramePr>
          <p:nvPr/>
        </p:nvGraphicFramePr>
        <p:xfrm>
          <a:off x="5588000" y="1030708"/>
          <a:ext cx="4535452" cy="3475709"/>
        </p:xfrm>
        <a:graphic>
          <a:graphicData uri="http://schemas.openxmlformats.org/drawingml/2006/table">
            <a:tbl>
              <a:tblPr firstRow="1" bandRow="1">
                <a:tableStyleId>{5C22544A-7EE6-4342-B048-85BDC9FD1C3A}</a:tableStyleId>
              </a:tblPr>
              <a:tblGrid>
                <a:gridCol w="2267726">
                  <a:extLst>
                    <a:ext uri="{9D8B030D-6E8A-4147-A177-3AD203B41FA5}">
                      <a16:colId xmlns:a16="http://schemas.microsoft.com/office/drawing/2014/main" val="3253194449"/>
                    </a:ext>
                  </a:extLst>
                </a:gridCol>
                <a:gridCol w="2267726">
                  <a:extLst>
                    <a:ext uri="{9D8B030D-6E8A-4147-A177-3AD203B41FA5}">
                      <a16:colId xmlns:a16="http://schemas.microsoft.com/office/drawing/2014/main" val="3127705179"/>
                    </a:ext>
                  </a:extLst>
                </a:gridCol>
              </a:tblGrid>
              <a:tr h="776923">
                <a:tc>
                  <a:txBody>
                    <a:bodyPr/>
                    <a:lstStyle/>
                    <a:p>
                      <a:pPr algn="ctr"/>
                      <a:r>
                        <a:rPr lang="en-CA" sz="1600" dirty="0"/>
                        <a:t>Description</a:t>
                      </a:r>
                      <a:endParaRPr lang="en-US" sz="1600" dirty="0"/>
                    </a:p>
                  </a:txBody>
                  <a:tcPr anchor="ctr"/>
                </a:tc>
                <a:tc>
                  <a:txBody>
                    <a:bodyPr/>
                    <a:lstStyle/>
                    <a:p>
                      <a:pPr algn="ctr"/>
                      <a:r>
                        <a:rPr lang="en-US" sz="1600" dirty="0"/>
                        <a:t>Calculation Time </a:t>
                      </a:r>
                    </a:p>
                  </a:txBody>
                  <a:tcPr anchor="ctr"/>
                </a:tc>
                <a:extLst>
                  <a:ext uri="{0D108BD9-81ED-4DB2-BD59-A6C34878D82A}">
                    <a16:rowId xmlns:a16="http://schemas.microsoft.com/office/drawing/2014/main" val="3439617062"/>
                  </a:ext>
                </a:extLst>
              </a:tr>
              <a:tr h="2698786">
                <a:tc>
                  <a:txBody>
                    <a:bodyPr/>
                    <a:lstStyle/>
                    <a:p>
                      <a:pPr algn="ctr"/>
                      <a:r>
                        <a:rPr lang="en-CA" altLang="zh-CN" dirty="0"/>
                        <a:t>Perform the TD-DFT calculations setup by Step 3 for adiabatic states.</a:t>
                      </a:r>
                    </a:p>
                  </a:txBody>
                  <a:tcPr anchor="ctr"/>
                </a:tc>
                <a:tc>
                  <a:txBody>
                    <a:bodyPr/>
                    <a:lstStyle/>
                    <a:p>
                      <a:pPr algn="ctr"/>
                      <a:r>
                        <a:rPr lang="en-CA" dirty="0"/>
                        <a:t>&lt;10 hours</a:t>
                      </a:r>
                    </a:p>
                    <a:p>
                      <a:pPr algn="ctr"/>
                      <a:r>
                        <a:rPr lang="en-CA" dirty="0"/>
                        <a:t>(medium)</a:t>
                      </a:r>
                      <a:endParaRPr lang="en-US" dirty="0"/>
                    </a:p>
                  </a:txBody>
                  <a:tcPr anchor="ctr"/>
                </a:tc>
                <a:extLst>
                  <a:ext uri="{0D108BD9-81ED-4DB2-BD59-A6C34878D82A}">
                    <a16:rowId xmlns:a16="http://schemas.microsoft.com/office/drawing/2014/main" val="3397113640"/>
                  </a:ext>
                </a:extLst>
              </a:tr>
            </a:tbl>
          </a:graphicData>
        </a:graphic>
      </p:graphicFrame>
      <p:pic>
        <p:nvPicPr>
          <p:cNvPr id="19" name="Picture 18">
            <a:extLst>
              <a:ext uri="{FF2B5EF4-FFF2-40B4-BE49-F238E27FC236}">
                <a16:creationId xmlns:a16="http://schemas.microsoft.com/office/drawing/2014/main" id="{ECAC58AE-B61A-4CE8-A066-8DF494D5C16E}"/>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1324430" y="1022716"/>
            <a:ext cx="3859623" cy="3863123"/>
          </a:xfrm>
          <a:prstGeom prst="rect">
            <a:avLst/>
          </a:prstGeom>
        </p:spPr>
      </p:pic>
      <p:grpSp>
        <p:nvGrpSpPr>
          <p:cNvPr id="20" name="Group 19">
            <a:extLst>
              <a:ext uri="{FF2B5EF4-FFF2-40B4-BE49-F238E27FC236}">
                <a16:creationId xmlns:a16="http://schemas.microsoft.com/office/drawing/2014/main" id="{22E55DF9-3CB0-4A28-B6B4-F506B94A7C5F}"/>
              </a:ext>
            </a:extLst>
          </p:cNvPr>
          <p:cNvGrpSpPr/>
          <p:nvPr/>
        </p:nvGrpSpPr>
        <p:grpSpPr>
          <a:xfrm rot="5400000">
            <a:off x="-90366" y="2527350"/>
            <a:ext cx="1714715" cy="895927"/>
            <a:chOff x="4093863" y="1550295"/>
            <a:chExt cx="4695963" cy="2453609"/>
          </a:xfrm>
        </p:grpSpPr>
        <p:sp>
          <p:nvSpPr>
            <p:cNvPr id="21" name="Rectangle: Rounded Corners 26">
              <a:extLst>
                <a:ext uri="{FF2B5EF4-FFF2-40B4-BE49-F238E27FC236}">
                  <a16:creationId xmlns:a16="http://schemas.microsoft.com/office/drawing/2014/main" id="{D3E6515F-A665-48BE-BA12-5EB3916567C5}"/>
                </a:ext>
              </a:extLst>
            </p:cNvPr>
            <p:cNvSpPr/>
            <p:nvPr/>
          </p:nvSpPr>
          <p:spPr>
            <a:xfrm>
              <a:off x="4093863" y="1550295"/>
              <a:ext cx="4695963" cy="2453609"/>
            </a:xfrm>
            <a:prstGeom prst="roundRect">
              <a:avLst>
                <a:gd name="adj" fmla="val 5445"/>
              </a:avLst>
            </a:prstGeom>
            <a:solidFill>
              <a:srgbClr val="8080CC"/>
            </a:solidFill>
            <a:ln>
              <a:noFill/>
            </a:ln>
            <a:effectLst>
              <a:outerShdw blurRad="177800" dist="38100" dir="8100000" algn="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Picture 21" descr="A picture containing wood, wooden, accessory, area&#10;&#10;Description automatically generated">
              <a:extLst>
                <a:ext uri="{FF2B5EF4-FFF2-40B4-BE49-F238E27FC236}">
                  <a16:creationId xmlns:a16="http://schemas.microsoft.com/office/drawing/2014/main" id="{FE053175-8547-4EE8-9F32-14AEA45A7858}"/>
                </a:ext>
              </a:extLst>
            </p:cNvPr>
            <p:cNvPicPr>
              <a:picLocks noChangeAspect="1"/>
            </p:cNvPicPr>
            <p:nvPr/>
          </p:nvPicPr>
          <p:blipFill rotWithShape="1">
            <a:blip r:embed="rId12" cstate="hqprint">
              <a:extLst>
                <a:ext uri="{28A0092B-C50C-407E-A947-70E740481C1C}">
                  <a14:useLocalDpi xmlns:a14="http://schemas.microsoft.com/office/drawing/2010/main" val="0"/>
                </a:ext>
              </a:extLst>
            </a:blip>
            <a:srcRect l="8696" t="10601" r="17677"/>
            <a:stretch/>
          </p:blipFill>
          <p:spPr>
            <a:xfrm>
              <a:off x="6439775" y="3057741"/>
              <a:ext cx="939383" cy="780936"/>
            </a:xfrm>
            <a:prstGeom prst="rect">
              <a:avLst/>
            </a:prstGeom>
          </p:spPr>
        </p:pic>
        <p:pic>
          <p:nvPicPr>
            <p:cNvPr id="23" name="Picture 22" descr="A picture containing chart&#10;&#10;Description automatically generated">
              <a:extLst>
                <a:ext uri="{FF2B5EF4-FFF2-40B4-BE49-F238E27FC236}">
                  <a16:creationId xmlns:a16="http://schemas.microsoft.com/office/drawing/2014/main" id="{3D634526-B0CB-4D7C-8356-CD76E73EFE10}"/>
                </a:ext>
              </a:extLst>
            </p:cNvPr>
            <p:cNvPicPr>
              <a:picLocks noChangeAspect="1"/>
            </p:cNvPicPr>
            <p:nvPr/>
          </p:nvPicPr>
          <p:blipFill rotWithShape="1">
            <a:blip r:embed="rId13" cstate="hqprint">
              <a:extLst>
                <a:ext uri="{28A0092B-C50C-407E-A947-70E740481C1C}">
                  <a14:useLocalDpi xmlns:a14="http://schemas.microsoft.com/office/drawing/2010/main" val="0"/>
                </a:ext>
              </a:extLst>
            </a:blip>
            <a:srcRect l="25040" t="18786" r="24750" b="8647"/>
            <a:stretch/>
          </p:blipFill>
          <p:spPr>
            <a:xfrm rot="9536820">
              <a:off x="5419847" y="2524304"/>
              <a:ext cx="802846" cy="794433"/>
            </a:xfrm>
            <a:prstGeom prst="rect">
              <a:avLst/>
            </a:prstGeom>
          </p:spPr>
        </p:pic>
        <p:pic>
          <p:nvPicPr>
            <p:cNvPr id="24" name="Picture 23" descr="A picture containing chart&#10;&#10;Description automatically generated">
              <a:extLst>
                <a:ext uri="{FF2B5EF4-FFF2-40B4-BE49-F238E27FC236}">
                  <a16:creationId xmlns:a16="http://schemas.microsoft.com/office/drawing/2014/main" id="{17111A7D-73E3-4393-A3C1-73751375686F}"/>
                </a:ext>
              </a:extLst>
            </p:cNvPr>
            <p:cNvPicPr>
              <a:picLocks noChangeAspect="1"/>
            </p:cNvPicPr>
            <p:nvPr/>
          </p:nvPicPr>
          <p:blipFill rotWithShape="1">
            <a:blip r:embed="rId14" cstate="hqprint">
              <a:extLst>
                <a:ext uri="{28A0092B-C50C-407E-A947-70E740481C1C}">
                  <a14:useLocalDpi xmlns:a14="http://schemas.microsoft.com/office/drawing/2010/main" val="0"/>
                </a:ext>
              </a:extLst>
            </a:blip>
            <a:srcRect l="17981" t="16232" r="18596" b="17162"/>
            <a:stretch/>
          </p:blipFill>
          <p:spPr>
            <a:xfrm>
              <a:off x="7605418" y="2990785"/>
              <a:ext cx="939383" cy="675431"/>
            </a:xfrm>
            <a:prstGeom prst="rect">
              <a:avLst/>
            </a:prstGeom>
          </p:spPr>
        </p:pic>
        <p:pic>
          <p:nvPicPr>
            <p:cNvPr id="25" name="Picture Placeholder 25" descr="A picture containing chart&#10;&#10;Description automatically generated">
              <a:extLst>
                <a:ext uri="{FF2B5EF4-FFF2-40B4-BE49-F238E27FC236}">
                  <a16:creationId xmlns:a16="http://schemas.microsoft.com/office/drawing/2014/main" id="{3C21C633-BE81-4099-A604-049606B7AB87}"/>
                </a:ext>
              </a:extLst>
            </p:cNvPr>
            <p:cNvPicPr>
              <a:picLocks noChangeAspect="1"/>
            </p:cNvPicPr>
            <p:nvPr/>
          </p:nvPicPr>
          <p:blipFill rotWithShape="1">
            <a:blip r:embed="rId15" cstate="hqprint">
              <a:extLst>
                <a:ext uri="{28A0092B-C50C-407E-A947-70E740481C1C}">
                  <a14:useLocalDpi xmlns:a14="http://schemas.microsoft.com/office/drawing/2010/main" val="0"/>
                </a:ext>
              </a:extLst>
            </a:blip>
            <a:srcRect l="17693" t="15152" r="17693" b="18318"/>
            <a:stretch/>
          </p:blipFill>
          <p:spPr>
            <a:xfrm>
              <a:off x="4526589" y="1756547"/>
              <a:ext cx="1020773" cy="719539"/>
            </a:xfrm>
            <a:prstGeom prst="rect">
              <a:avLst/>
            </a:prstGeom>
          </p:spPr>
        </p:pic>
        <p:pic>
          <p:nvPicPr>
            <p:cNvPr id="26" name="Picture 25" descr="A picture containing chart&#10;&#10;Description automatically generated">
              <a:extLst>
                <a:ext uri="{FF2B5EF4-FFF2-40B4-BE49-F238E27FC236}">
                  <a16:creationId xmlns:a16="http://schemas.microsoft.com/office/drawing/2014/main" id="{257DB1B8-DD52-4C0A-8788-8C2DE6FD2ACF}"/>
                </a:ext>
              </a:extLst>
            </p:cNvPr>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5637530" y="1615556"/>
              <a:ext cx="1493415" cy="1022485"/>
            </a:xfrm>
            <a:prstGeom prst="rect">
              <a:avLst/>
            </a:prstGeom>
          </p:spPr>
        </p:pic>
        <p:pic>
          <p:nvPicPr>
            <p:cNvPr id="27" name="Picture 26" descr="A picture containing chart&#10;&#10;Description automatically generated">
              <a:extLst>
                <a:ext uri="{FF2B5EF4-FFF2-40B4-BE49-F238E27FC236}">
                  <a16:creationId xmlns:a16="http://schemas.microsoft.com/office/drawing/2014/main" id="{AFE1D6A7-52FC-4BA9-83BE-E713219CD7F4}"/>
                </a:ext>
              </a:extLst>
            </p:cNvPr>
            <p:cNvPicPr>
              <a:picLocks noChangeAspect="1"/>
            </p:cNvPicPr>
            <p:nvPr/>
          </p:nvPicPr>
          <p:blipFill rotWithShape="1">
            <a:blip r:embed="rId17" cstate="hqprint">
              <a:extLst>
                <a:ext uri="{28A0092B-C50C-407E-A947-70E740481C1C}">
                  <a14:useLocalDpi xmlns:a14="http://schemas.microsoft.com/office/drawing/2010/main" val="0"/>
                </a:ext>
              </a:extLst>
            </a:blip>
            <a:srcRect l="31089" t="17620" r="24008" b="18327"/>
            <a:stretch/>
          </p:blipFill>
          <p:spPr>
            <a:xfrm rot="17100000">
              <a:off x="4495521" y="2780038"/>
              <a:ext cx="807313" cy="788477"/>
            </a:xfrm>
            <a:prstGeom prst="rect">
              <a:avLst/>
            </a:prstGeom>
          </p:spPr>
        </p:pic>
        <p:pic>
          <p:nvPicPr>
            <p:cNvPr id="28" name="Picture 27" descr="A picture containing chart&#10;&#10;Description automatically generated">
              <a:extLst>
                <a:ext uri="{FF2B5EF4-FFF2-40B4-BE49-F238E27FC236}">
                  <a16:creationId xmlns:a16="http://schemas.microsoft.com/office/drawing/2014/main" id="{F43AA0F4-0115-43D9-9FE9-C1859BEF0C7C}"/>
                </a:ext>
              </a:extLst>
            </p:cNvPr>
            <p:cNvPicPr>
              <a:picLocks noChangeAspect="1"/>
            </p:cNvPicPr>
            <p:nvPr/>
          </p:nvPicPr>
          <p:blipFill rotWithShape="1">
            <a:blip r:embed="rId17" cstate="hqprint">
              <a:extLst>
                <a:ext uri="{28A0092B-C50C-407E-A947-70E740481C1C}">
                  <a14:useLocalDpi xmlns:a14="http://schemas.microsoft.com/office/drawing/2010/main" val="0"/>
                </a:ext>
              </a:extLst>
            </a:blip>
            <a:srcRect l="31089" t="17620" r="24008" b="18327"/>
            <a:stretch/>
          </p:blipFill>
          <p:spPr>
            <a:xfrm>
              <a:off x="6749300" y="1963487"/>
              <a:ext cx="807313" cy="788477"/>
            </a:xfrm>
            <a:prstGeom prst="rect">
              <a:avLst/>
            </a:prstGeom>
          </p:spPr>
        </p:pic>
        <p:pic>
          <p:nvPicPr>
            <p:cNvPr id="29" name="Picture 28" descr="A picture containing chart&#10;&#10;Description automatically generated">
              <a:extLst>
                <a:ext uri="{FF2B5EF4-FFF2-40B4-BE49-F238E27FC236}">
                  <a16:creationId xmlns:a16="http://schemas.microsoft.com/office/drawing/2014/main" id="{F0AA0195-9CB2-42F4-A635-FD9F186E60AD}"/>
                </a:ext>
              </a:extLst>
            </p:cNvPr>
            <p:cNvPicPr>
              <a:picLocks noChangeAspect="1"/>
            </p:cNvPicPr>
            <p:nvPr/>
          </p:nvPicPr>
          <p:blipFill rotWithShape="1">
            <a:blip r:embed="rId18" cstate="hqprint">
              <a:extLst>
                <a:ext uri="{28A0092B-C50C-407E-A947-70E740481C1C}">
                  <a14:useLocalDpi xmlns:a14="http://schemas.microsoft.com/office/drawing/2010/main" val="0"/>
                </a:ext>
              </a:extLst>
            </a:blip>
            <a:srcRect l="25040" t="18786" r="24750" b="8647"/>
            <a:stretch/>
          </p:blipFill>
          <p:spPr>
            <a:xfrm rot="15300000">
              <a:off x="7814566" y="1756335"/>
              <a:ext cx="726331" cy="718720"/>
            </a:xfrm>
            <a:prstGeom prst="rect">
              <a:avLst/>
            </a:prstGeom>
          </p:spPr>
        </p:pic>
      </p:grpSp>
      <p:sp>
        <p:nvSpPr>
          <p:cNvPr id="30" name="TextBox 29">
            <a:extLst>
              <a:ext uri="{FF2B5EF4-FFF2-40B4-BE49-F238E27FC236}">
                <a16:creationId xmlns:a16="http://schemas.microsoft.com/office/drawing/2014/main" id="{6158DD8F-3A6D-481D-B5C6-86CBA7459F60}"/>
              </a:ext>
            </a:extLst>
          </p:cNvPr>
          <p:cNvSpPr txBox="1"/>
          <p:nvPr/>
        </p:nvSpPr>
        <p:spPr>
          <a:xfrm>
            <a:off x="10310233" y="2180305"/>
            <a:ext cx="1957417" cy="2339102"/>
          </a:xfrm>
          <a:prstGeom prst="rect">
            <a:avLst/>
          </a:prstGeom>
          <a:noFill/>
        </p:spPr>
        <p:txBody>
          <a:bodyPr wrap="square" rtlCol="0">
            <a:spAutoFit/>
          </a:bodyPr>
          <a:lstStyle/>
          <a:p>
            <a:pPr algn="ctr"/>
            <a:r>
              <a:rPr lang="en-CA" altLang="zh-CN" sz="1400" dirty="0"/>
              <a:t>Parameters:</a:t>
            </a:r>
          </a:p>
          <a:p>
            <a:pPr algn="ctr"/>
            <a:r>
              <a:rPr lang="en-CA" altLang="zh-CN" sz="1400" dirty="0"/>
              <a:t>N = 18 atoms</a:t>
            </a:r>
          </a:p>
          <a:p>
            <a:pPr algn="ctr"/>
            <a:r>
              <a:rPr lang="en-CA" altLang="zh-CN" sz="1400" dirty="0"/>
              <a:t>States = 15</a:t>
            </a:r>
          </a:p>
          <a:p>
            <a:pPr algn="ctr"/>
            <a:r>
              <a:rPr lang="en-CA" altLang="zh-CN" sz="1400" dirty="0"/>
              <a:t>Processors = 10</a:t>
            </a:r>
          </a:p>
          <a:p>
            <a:pPr algn="ctr"/>
            <a:r>
              <a:rPr lang="en-CA" altLang="zh-CN" sz="1400" dirty="0"/>
              <a:t>Memory = 40 GB</a:t>
            </a:r>
          </a:p>
          <a:p>
            <a:pPr algn="ctr"/>
            <a:endParaRPr lang="en-CA" altLang="zh-CN" sz="1400" dirty="0"/>
          </a:p>
          <a:p>
            <a:pPr algn="ctr"/>
            <a:r>
              <a:rPr lang="en-CA" altLang="zh-CN" sz="1400" dirty="0"/>
              <a:t>Theory/Basis Set:</a:t>
            </a:r>
          </a:p>
          <a:p>
            <a:pPr algn="ctr"/>
            <a:r>
              <a:rPr lang="en-US" altLang="zh-CN" sz="1400" dirty="0"/>
              <a:t>CAM-B3LYP/</a:t>
            </a:r>
          </a:p>
          <a:p>
            <a:pPr algn="ctr"/>
            <a:r>
              <a:rPr lang="en-US" altLang="zh-CN" sz="1400" dirty="0"/>
              <a:t>DEF2-TZVP</a:t>
            </a:r>
            <a:endParaRPr lang="en-CA" altLang="zh-CN" sz="1400" dirty="0"/>
          </a:p>
          <a:p>
            <a:endParaRPr lang="zh-CN" altLang="en-US" sz="2000" dirty="0"/>
          </a:p>
        </p:txBody>
      </p:sp>
      <p:pic>
        <p:nvPicPr>
          <p:cNvPr id="34" name="Picture 33">
            <a:extLst>
              <a:ext uri="{FF2B5EF4-FFF2-40B4-BE49-F238E27FC236}">
                <a16:creationId xmlns:a16="http://schemas.microsoft.com/office/drawing/2014/main" id="{CBA4FEA4-8189-4A27-B4F0-7EDF7939D4AF}"/>
              </a:ext>
            </a:extLst>
          </p:cNvPr>
          <p:cNvPicPr>
            <a:picLocks noChangeAspect="1"/>
          </p:cNvPicPr>
          <p:nvPr/>
        </p:nvPicPr>
        <p:blipFill>
          <a:blip r:embed="rId19" cstate="hqprint">
            <a:extLst>
              <a:ext uri="{28A0092B-C50C-407E-A947-70E740481C1C}">
                <a14:useLocalDpi xmlns:a14="http://schemas.microsoft.com/office/drawing/2010/main" val="0"/>
              </a:ext>
            </a:extLst>
          </a:blip>
          <a:srcRect/>
          <a:stretch/>
        </p:blipFill>
        <p:spPr>
          <a:xfrm>
            <a:off x="1328036" y="1030708"/>
            <a:ext cx="3859624" cy="3863123"/>
          </a:xfrm>
          <a:prstGeom prst="rect">
            <a:avLst/>
          </a:prstGeom>
        </p:spPr>
      </p:pic>
      <p:graphicFrame>
        <p:nvGraphicFramePr>
          <p:cNvPr id="35" name="Table 34">
            <a:extLst>
              <a:ext uri="{FF2B5EF4-FFF2-40B4-BE49-F238E27FC236}">
                <a16:creationId xmlns:a16="http://schemas.microsoft.com/office/drawing/2014/main" id="{DB5BA2D5-0066-4288-9690-DAB2B9C55479}"/>
              </a:ext>
            </a:extLst>
          </p:cNvPr>
          <p:cNvGraphicFramePr>
            <a:graphicFrameLocks noGrp="1"/>
          </p:cNvGraphicFramePr>
          <p:nvPr/>
        </p:nvGraphicFramePr>
        <p:xfrm>
          <a:off x="5584452" y="1037257"/>
          <a:ext cx="4535452" cy="3475709"/>
        </p:xfrm>
        <a:graphic>
          <a:graphicData uri="http://schemas.openxmlformats.org/drawingml/2006/table">
            <a:tbl>
              <a:tblPr firstRow="1" bandRow="1">
                <a:tableStyleId>{5C22544A-7EE6-4342-B048-85BDC9FD1C3A}</a:tableStyleId>
              </a:tblPr>
              <a:tblGrid>
                <a:gridCol w="2267726">
                  <a:extLst>
                    <a:ext uri="{9D8B030D-6E8A-4147-A177-3AD203B41FA5}">
                      <a16:colId xmlns:a16="http://schemas.microsoft.com/office/drawing/2014/main" val="3253194449"/>
                    </a:ext>
                  </a:extLst>
                </a:gridCol>
                <a:gridCol w="2267726">
                  <a:extLst>
                    <a:ext uri="{9D8B030D-6E8A-4147-A177-3AD203B41FA5}">
                      <a16:colId xmlns:a16="http://schemas.microsoft.com/office/drawing/2014/main" val="3127705179"/>
                    </a:ext>
                  </a:extLst>
                </a:gridCol>
              </a:tblGrid>
              <a:tr h="776923">
                <a:tc>
                  <a:txBody>
                    <a:bodyPr/>
                    <a:lstStyle/>
                    <a:p>
                      <a:pPr algn="ctr"/>
                      <a:r>
                        <a:rPr lang="en-CA" sz="1600" dirty="0"/>
                        <a:t>Description</a:t>
                      </a:r>
                      <a:endParaRPr lang="en-US" sz="1600" dirty="0"/>
                    </a:p>
                  </a:txBody>
                  <a:tcPr anchor="ctr"/>
                </a:tc>
                <a:tc>
                  <a:txBody>
                    <a:bodyPr/>
                    <a:lstStyle/>
                    <a:p>
                      <a:pPr algn="ctr"/>
                      <a:r>
                        <a:rPr lang="en-US" sz="1600" dirty="0"/>
                        <a:t>Calculation Time </a:t>
                      </a:r>
                    </a:p>
                  </a:txBody>
                  <a:tcPr anchor="ctr"/>
                </a:tc>
                <a:extLst>
                  <a:ext uri="{0D108BD9-81ED-4DB2-BD59-A6C34878D82A}">
                    <a16:rowId xmlns:a16="http://schemas.microsoft.com/office/drawing/2014/main" val="3439617062"/>
                  </a:ext>
                </a:extLst>
              </a:tr>
              <a:tr h="2698786">
                <a:tc>
                  <a:txBody>
                    <a:bodyPr/>
                    <a:lstStyle/>
                    <a:p>
                      <a:pPr algn="ctr">
                        <a:lnSpc>
                          <a:spcPct val="100000"/>
                        </a:lnSpc>
                        <a:buFontTx/>
                        <a:buNone/>
                      </a:pPr>
                      <a:r>
                        <a:rPr lang="en-US" altLang="zh-CN" dirty="0"/>
                        <a:t>At this point an operator file for the molecular vibronic model is generated.</a:t>
                      </a:r>
                    </a:p>
                    <a:p>
                      <a:pPr algn="ctr">
                        <a:lnSpc>
                          <a:spcPct val="100000"/>
                        </a:lnSpc>
                        <a:buFontTx/>
                        <a:buNone/>
                      </a:pPr>
                      <a:endParaRPr lang="en-US" altLang="zh-CN" dirty="0"/>
                    </a:p>
                    <a:p>
                      <a:pPr algn="ctr">
                        <a:lnSpc>
                          <a:spcPct val="100000"/>
                        </a:lnSpc>
                        <a:buFontTx/>
                        <a:buNone/>
                      </a:pPr>
                      <a:r>
                        <a:rPr lang="en-US" altLang="zh-CN" dirty="0"/>
                        <a:t>Ready for MCTDH/CC input. </a:t>
                      </a:r>
                    </a:p>
                  </a:txBody>
                  <a:tcPr anchor="ctr"/>
                </a:tc>
                <a:tc>
                  <a:txBody>
                    <a:bodyPr/>
                    <a:lstStyle/>
                    <a:p>
                      <a:pPr algn="ctr"/>
                      <a:r>
                        <a:rPr lang="en-CA" dirty="0"/>
                        <a:t>&lt;1 hour</a:t>
                      </a:r>
                    </a:p>
                    <a:p>
                      <a:pPr algn="ctr"/>
                      <a:r>
                        <a:rPr lang="en-CA" dirty="0"/>
                        <a:t>(fast)</a:t>
                      </a:r>
                      <a:endParaRPr lang="en-US" dirty="0"/>
                    </a:p>
                  </a:txBody>
                  <a:tcPr anchor="ctr"/>
                </a:tc>
                <a:extLst>
                  <a:ext uri="{0D108BD9-81ED-4DB2-BD59-A6C34878D82A}">
                    <a16:rowId xmlns:a16="http://schemas.microsoft.com/office/drawing/2014/main" val="3397113640"/>
                  </a:ext>
                </a:extLst>
              </a:tr>
            </a:tbl>
          </a:graphicData>
        </a:graphic>
      </p:graphicFrame>
      <p:graphicFrame>
        <p:nvGraphicFramePr>
          <p:cNvPr id="31" name="Table 30">
            <a:extLst>
              <a:ext uri="{FF2B5EF4-FFF2-40B4-BE49-F238E27FC236}">
                <a16:creationId xmlns:a16="http://schemas.microsoft.com/office/drawing/2014/main" id="{6A0D47DB-F797-4581-A30B-2905B0FA3AFE}"/>
              </a:ext>
            </a:extLst>
          </p:cNvPr>
          <p:cNvGraphicFramePr>
            <a:graphicFrameLocks noGrp="1"/>
          </p:cNvGraphicFramePr>
          <p:nvPr/>
        </p:nvGraphicFramePr>
        <p:xfrm>
          <a:off x="5578485" y="1036221"/>
          <a:ext cx="4535452" cy="3475709"/>
        </p:xfrm>
        <a:graphic>
          <a:graphicData uri="http://schemas.openxmlformats.org/drawingml/2006/table">
            <a:tbl>
              <a:tblPr firstRow="1" bandRow="1">
                <a:tableStyleId>{5C22544A-7EE6-4342-B048-85BDC9FD1C3A}</a:tableStyleId>
              </a:tblPr>
              <a:tblGrid>
                <a:gridCol w="2267726">
                  <a:extLst>
                    <a:ext uri="{9D8B030D-6E8A-4147-A177-3AD203B41FA5}">
                      <a16:colId xmlns:a16="http://schemas.microsoft.com/office/drawing/2014/main" val="3253194449"/>
                    </a:ext>
                  </a:extLst>
                </a:gridCol>
                <a:gridCol w="2267726">
                  <a:extLst>
                    <a:ext uri="{9D8B030D-6E8A-4147-A177-3AD203B41FA5}">
                      <a16:colId xmlns:a16="http://schemas.microsoft.com/office/drawing/2014/main" val="3127705179"/>
                    </a:ext>
                  </a:extLst>
                </a:gridCol>
              </a:tblGrid>
              <a:tr h="776923">
                <a:tc>
                  <a:txBody>
                    <a:bodyPr/>
                    <a:lstStyle/>
                    <a:p>
                      <a:pPr algn="ctr"/>
                      <a:r>
                        <a:rPr lang="en-CA" sz="1600" dirty="0"/>
                        <a:t>Description</a:t>
                      </a:r>
                      <a:endParaRPr lang="en-US" sz="1600" dirty="0"/>
                    </a:p>
                  </a:txBody>
                  <a:tcPr anchor="ctr"/>
                </a:tc>
                <a:tc>
                  <a:txBody>
                    <a:bodyPr/>
                    <a:lstStyle/>
                    <a:p>
                      <a:pPr algn="ctr"/>
                      <a:r>
                        <a:rPr lang="en-US" sz="1600" dirty="0"/>
                        <a:t>Calculation Time </a:t>
                      </a:r>
                    </a:p>
                  </a:txBody>
                  <a:tcPr anchor="ctr"/>
                </a:tc>
                <a:extLst>
                  <a:ext uri="{0D108BD9-81ED-4DB2-BD59-A6C34878D82A}">
                    <a16:rowId xmlns:a16="http://schemas.microsoft.com/office/drawing/2014/main" val="3439617062"/>
                  </a:ext>
                </a:extLst>
              </a:tr>
              <a:tr h="2698786">
                <a:tc>
                  <a:txBody>
                    <a:bodyPr/>
                    <a:lstStyle/>
                    <a:p>
                      <a:pPr algn="ctr">
                        <a:lnSpc>
                          <a:spcPct val="90000"/>
                        </a:lnSpc>
                        <a:buFontTx/>
                        <a:buNone/>
                      </a:pPr>
                      <a:r>
                        <a:rPr lang="en-US" altLang="zh-CN" sz="1600" dirty="0"/>
                        <a:t>Rotate adiabatic states into diabatic states through diabatization scheme, maximizing the overlap integral.</a:t>
                      </a:r>
                    </a:p>
                    <a:p>
                      <a:pPr algn="ctr">
                        <a:lnSpc>
                          <a:spcPct val="90000"/>
                        </a:lnSpc>
                        <a:buFontTx/>
                        <a:buNone/>
                      </a:pPr>
                      <a:endParaRPr lang="en-US" altLang="zh-CN" sz="1600" dirty="0"/>
                    </a:p>
                    <a:p>
                      <a:pPr algn="ctr">
                        <a:lnSpc>
                          <a:spcPct val="90000"/>
                        </a:lnSpc>
                        <a:buFontTx/>
                        <a:buNone/>
                      </a:pPr>
                      <a:r>
                        <a:rPr lang="en-US" altLang="zh-CN" sz="1600" dirty="0"/>
                        <a:t>Linear coupling terms (can also be quadratic, cubic, quartic …)</a:t>
                      </a:r>
                    </a:p>
                    <a:p>
                      <a:pPr marL="0" marR="0" lvl="0" indent="0" algn="ctr" defTabSz="914400" rtl="0" eaLnBrk="1" fontAlgn="auto" latinLnBrk="0" hangingPunct="1">
                        <a:lnSpc>
                          <a:spcPct val="90000"/>
                        </a:lnSpc>
                        <a:spcBef>
                          <a:spcPts val="0"/>
                        </a:spcBef>
                        <a:spcAft>
                          <a:spcPts val="0"/>
                        </a:spcAft>
                        <a:buClrTx/>
                        <a:buSzTx/>
                        <a:buFontTx/>
                        <a:buNone/>
                        <a:tabLst/>
                        <a:defRPr/>
                      </a:pPr>
                      <a:endParaRPr lang="en-US" altLang="zh-CN" sz="1600" dirty="0"/>
                    </a:p>
                    <a:p>
                      <a:pPr algn="ctr">
                        <a:lnSpc>
                          <a:spcPct val="90000"/>
                        </a:lnSpc>
                        <a:buFontTx/>
                        <a:buNone/>
                      </a:pPr>
                      <a:r>
                        <a:rPr lang="en-US" altLang="zh-CN" sz="1800" dirty="0"/>
                        <a:t>Parallelized.</a:t>
                      </a:r>
                    </a:p>
                  </a:txBody>
                  <a:tcPr anchor="ctr"/>
                </a:tc>
                <a:tc>
                  <a:txBody>
                    <a:bodyPr/>
                    <a:lstStyle/>
                    <a:p>
                      <a:pPr algn="ctr"/>
                      <a:r>
                        <a:rPr lang="en-CA" dirty="0"/>
                        <a:t>~6 days</a:t>
                      </a:r>
                    </a:p>
                    <a:p>
                      <a:pPr algn="ctr"/>
                      <a:r>
                        <a:rPr lang="en-CA" dirty="0"/>
                        <a:t>(slowest)</a:t>
                      </a:r>
                    </a:p>
                    <a:p>
                      <a:pPr algn="ctr"/>
                      <a:endParaRPr lang="en-CA" dirty="0"/>
                    </a:p>
                    <a:p>
                      <a:pPr algn="ctr"/>
                      <a:r>
                        <a:rPr lang="en-CA" dirty="0">
                          <a:solidFill>
                            <a:srgbClr val="FF0000"/>
                          </a:solidFill>
                        </a:rPr>
                        <a:t>HARDEST PART</a:t>
                      </a:r>
                      <a:endParaRPr lang="en-US" dirty="0">
                        <a:solidFill>
                          <a:srgbClr val="FF0000"/>
                        </a:solidFill>
                      </a:endParaRPr>
                    </a:p>
                  </a:txBody>
                  <a:tcPr anchor="ctr"/>
                </a:tc>
                <a:extLst>
                  <a:ext uri="{0D108BD9-81ED-4DB2-BD59-A6C34878D82A}">
                    <a16:rowId xmlns:a16="http://schemas.microsoft.com/office/drawing/2014/main" val="3397113640"/>
                  </a:ext>
                </a:extLst>
              </a:tr>
            </a:tbl>
          </a:graphicData>
        </a:graphic>
      </p:graphicFrame>
      <p:sp>
        <p:nvSpPr>
          <p:cNvPr id="6" name="TextBox 5">
            <a:extLst>
              <a:ext uri="{FF2B5EF4-FFF2-40B4-BE49-F238E27FC236}">
                <a16:creationId xmlns:a16="http://schemas.microsoft.com/office/drawing/2014/main" id="{A36BDD00-A42A-4069-B6A1-5B7DFFEF3210}"/>
              </a:ext>
            </a:extLst>
          </p:cNvPr>
          <p:cNvSpPr txBox="1"/>
          <p:nvPr/>
        </p:nvSpPr>
        <p:spPr>
          <a:xfrm>
            <a:off x="5676900" y="2986087"/>
            <a:ext cx="914400" cy="914400"/>
          </a:xfrm>
          <a:prstGeom prst="rect">
            <a:avLst/>
          </a:prstGeom>
          <a:noFill/>
        </p:spPr>
        <p:txBody>
          <a:bodyPr wrap="square" rtlCol="0">
            <a:spAutoFit/>
          </a:bodyPr>
          <a:lstStyle/>
          <a:p>
            <a:endParaRPr lang="zh-CN" altLang="en-US" dirty="0"/>
          </a:p>
        </p:txBody>
      </p:sp>
      <p:grpSp>
        <p:nvGrpSpPr>
          <p:cNvPr id="59" name="Group 58">
            <a:extLst>
              <a:ext uri="{FF2B5EF4-FFF2-40B4-BE49-F238E27FC236}">
                <a16:creationId xmlns:a16="http://schemas.microsoft.com/office/drawing/2014/main" id="{B7ACE619-0E19-45C8-9919-7D6EAE9AA437}"/>
              </a:ext>
            </a:extLst>
          </p:cNvPr>
          <p:cNvGrpSpPr/>
          <p:nvPr/>
        </p:nvGrpSpPr>
        <p:grpSpPr>
          <a:xfrm>
            <a:off x="53206" y="1151225"/>
            <a:ext cx="4576858" cy="3330410"/>
            <a:chOff x="53206" y="1151225"/>
            <a:chExt cx="4576858" cy="3330410"/>
          </a:xfrm>
        </p:grpSpPr>
        <p:pic>
          <p:nvPicPr>
            <p:cNvPr id="38" name="Picture 37">
              <a:extLst>
                <a:ext uri="{FF2B5EF4-FFF2-40B4-BE49-F238E27FC236}">
                  <a16:creationId xmlns:a16="http://schemas.microsoft.com/office/drawing/2014/main" id="{AE914760-E75F-4C45-841E-E6D132BB35B6}"/>
                </a:ext>
              </a:extLst>
            </p:cNvPr>
            <p:cNvPicPr>
              <a:picLocks noChangeAspect="1"/>
            </p:cNvPicPr>
            <p:nvPr/>
          </p:nvPicPr>
          <p:blipFill rotWithShape="1">
            <a:blip r:embed="rId20"/>
            <a:srcRect r="76746"/>
            <a:stretch/>
          </p:blipFill>
          <p:spPr>
            <a:xfrm>
              <a:off x="2070580" y="1845362"/>
              <a:ext cx="1207022" cy="688031"/>
            </a:xfrm>
            <a:prstGeom prst="rect">
              <a:avLst/>
            </a:prstGeom>
          </p:spPr>
        </p:pic>
        <p:grpSp>
          <p:nvGrpSpPr>
            <p:cNvPr id="32" name="Group 31">
              <a:extLst>
                <a:ext uri="{FF2B5EF4-FFF2-40B4-BE49-F238E27FC236}">
                  <a16:creationId xmlns:a16="http://schemas.microsoft.com/office/drawing/2014/main" id="{B5982F23-5DBE-4853-8897-D6FE573F2575}"/>
                </a:ext>
              </a:extLst>
            </p:cNvPr>
            <p:cNvGrpSpPr/>
            <p:nvPr/>
          </p:nvGrpSpPr>
          <p:grpSpPr>
            <a:xfrm>
              <a:off x="53206" y="1151225"/>
              <a:ext cx="1487908" cy="1772606"/>
              <a:chOff x="3958808" y="2729915"/>
              <a:chExt cx="1487908" cy="1772606"/>
            </a:xfrm>
          </p:grpSpPr>
          <p:pic>
            <p:nvPicPr>
              <p:cNvPr id="16" name="Picture 15">
                <a:extLst>
                  <a:ext uri="{FF2B5EF4-FFF2-40B4-BE49-F238E27FC236}">
                    <a16:creationId xmlns:a16="http://schemas.microsoft.com/office/drawing/2014/main" id="{606174EF-B9D2-4B12-B79C-7F8F42B4FE56}"/>
                  </a:ext>
                </a:extLst>
              </p:cNvPr>
              <p:cNvPicPr>
                <a:picLocks noChangeAspect="1"/>
              </p:cNvPicPr>
              <p:nvPr/>
            </p:nvPicPr>
            <p:blipFill rotWithShape="1">
              <a:blip r:embed="rId21"/>
              <a:srcRect b="43955"/>
              <a:stretch/>
            </p:blipFill>
            <p:spPr>
              <a:xfrm>
                <a:off x="4181353" y="3033615"/>
                <a:ext cx="1189481" cy="1468906"/>
              </a:xfrm>
              <a:prstGeom prst="rect">
                <a:avLst/>
              </a:prstGeom>
            </p:spPr>
          </p:pic>
          <p:sp>
            <p:nvSpPr>
              <p:cNvPr id="17" name="TextBox 16">
                <a:extLst>
                  <a:ext uri="{FF2B5EF4-FFF2-40B4-BE49-F238E27FC236}">
                    <a16:creationId xmlns:a16="http://schemas.microsoft.com/office/drawing/2014/main" id="{DF0F4FD1-A61F-4ED4-A2B4-7D7729EBC902}"/>
                  </a:ext>
                </a:extLst>
              </p:cNvPr>
              <p:cNvSpPr txBox="1"/>
              <p:nvPr/>
            </p:nvSpPr>
            <p:spPr>
              <a:xfrm>
                <a:off x="3958808" y="2729915"/>
                <a:ext cx="1487908" cy="369332"/>
              </a:xfrm>
              <a:prstGeom prst="rect">
                <a:avLst/>
              </a:prstGeom>
              <a:noFill/>
            </p:spPr>
            <p:txBody>
              <a:bodyPr wrap="none" rtlCol="0">
                <a:spAutoFit/>
              </a:bodyPr>
              <a:lstStyle/>
              <a:p>
                <a:r>
                  <a:rPr lang="en-US" altLang="zh-CN" dirty="0"/>
                  <a:t>Operator file</a:t>
                </a:r>
                <a:endParaRPr lang="zh-CN" altLang="en-US" dirty="0"/>
              </a:p>
            </p:txBody>
          </p:sp>
        </p:grpSp>
        <p:cxnSp>
          <p:nvCxnSpPr>
            <p:cNvPr id="36" name="Straight Arrow Connector 35">
              <a:extLst>
                <a:ext uri="{FF2B5EF4-FFF2-40B4-BE49-F238E27FC236}">
                  <a16:creationId xmlns:a16="http://schemas.microsoft.com/office/drawing/2014/main" id="{79F618E0-2D31-4E49-B98C-DF0DAE29B692}"/>
                </a:ext>
              </a:extLst>
            </p:cNvPr>
            <p:cNvCxnSpPr>
              <a:cxnSpLocks/>
            </p:cNvCxnSpPr>
            <p:nvPr/>
          </p:nvCxnSpPr>
          <p:spPr>
            <a:xfrm>
              <a:off x="1570301" y="2234815"/>
              <a:ext cx="41043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50" name="Group 49">
              <a:extLst>
                <a:ext uri="{FF2B5EF4-FFF2-40B4-BE49-F238E27FC236}">
                  <a16:creationId xmlns:a16="http://schemas.microsoft.com/office/drawing/2014/main" id="{F6219755-2302-4F82-B979-0C231DD8EDCA}"/>
                </a:ext>
              </a:extLst>
            </p:cNvPr>
            <p:cNvGrpSpPr/>
            <p:nvPr/>
          </p:nvGrpSpPr>
          <p:grpSpPr>
            <a:xfrm>
              <a:off x="603222" y="3793604"/>
              <a:ext cx="4026842" cy="688031"/>
              <a:chOff x="5343813" y="5106099"/>
              <a:chExt cx="4026842" cy="688031"/>
            </a:xfrm>
          </p:grpSpPr>
          <p:pic>
            <p:nvPicPr>
              <p:cNvPr id="45" name="Picture 44">
                <a:extLst>
                  <a:ext uri="{FF2B5EF4-FFF2-40B4-BE49-F238E27FC236}">
                    <a16:creationId xmlns:a16="http://schemas.microsoft.com/office/drawing/2014/main" id="{63C78627-8A0E-4A0E-BF23-53950D35ECEF}"/>
                  </a:ext>
                </a:extLst>
              </p:cNvPr>
              <p:cNvPicPr>
                <a:picLocks noChangeAspect="1"/>
              </p:cNvPicPr>
              <p:nvPr/>
            </p:nvPicPr>
            <p:blipFill rotWithShape="1">
              <a:blip r:embed="rId20"/>
              <a:srcRect l="22419"/>
              <a:stretch/>
            </p:blipFill>
            <p:spPr>
              <a:xfrm>
                <a:off x="5343813" y="5106099"/>
                <a:ext cx="4026842" cy="688031"/>
              </a:xfrm>
              <a:prstGeom prst="rect">
                <a:avLst/>
              </a:prstGeom>
            </p:spPr>
          </p:pic>
          <p:sp>
            <p:nvSpPr>
              <p:cNvPr id="44" name="TextBox 43">
                <a:extLst>
                  <a:ext uri="{FF2B5EF4-FFF2-40B4-BE49-F238E27FC236}">
                    <a16:creationId xmlns:a16="http://schemas.microsoft.com/office/drawing/2014/main" id="{1ACA24DF-31C4-4720-8A7F-10F3F4977752}"/>
                  </a:ext>
                </a:extLst>
              </p:cNvPr>
              <p:cNvSpPr txBox="1"/>
              <p:nvPr/>
            </p:nvSpPr>
            <p:spPr>
              <a:xfrm>
                <a:off x="5967905" y="5111846"/>
                <a:ext cx="2237883" cy="369332"/>
              </a:xfrm>
              <a:prstGeom prst="rect">
                <a:avLst/>
              </a:prstGeom>
              <a:solidFill>
                <a:srgbClr val="FFFFFF"/>
              </a:solidFill>
            </p:spPr>
            <p:txBody>
              <a:bodyPr wrap="square" rtlCol="0">
                <a:spAutoFit/>
              </a:bodyPr>
              <a:lstStyle/>
              <a:p>
                <a:r>
                  <a:rPr lang="en-US" altLang="zh-CN" dirty="0"/>
                  <a:t>Fourier Transform</a:t>
                </a:r>
                <a:endParaRPr lang="zh-CN" altLang="en-US" dirty="0"/>
              </a:p>
            </p:txBody>
          </p:sp>
        </p:grpSp>
        <p:cxnSp>
          <p:nvCxnSpPr>
            <p:cNvPr id="55" name="Straight Arrow Connector 54">
              <a:extLst>
                <a:ext uri="{FF2B5EF4-FFF2-40B4-BE49-F238E27FC236}">
                  <a16:creationId xmlns:a16="http://schemas.microsoft.com/office/drawing/2014/main" id="{C25E51A7-F6D0-4D61-B440-DCDEBA866909}"/>
                </a:ext>
              </a:extLst>
            </p:cNvPr>
            <p:cNvCxnSpPr>
              <a:cxnSpLocks/>
            </p:cNvCxnSpPr>
            <p:nvPr/>
          </p:nvCxnSpPr>
          <p:spPr>
            <a:xfrm flipH="1">
              <a:off x="1004446" y="2412047"/>
              <a:ext cx="1626796" cy="142062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9" name="Frame 8">
            <a:extLst>
              <a:ext uri="{FF2B5EF4-FFF2-40B4-BE49-F238E27FC236}">
                <a16:creationId xmlns:a16="http://schemas.microsoft.com/office/drawing/2014/main" id="{50996C01-9C56-4DFC-B449-CEDCF4234383}"/>
              </a:ext>
            </a:extLst>
          </p:cNvPr>
          <p:cNvSpPr/>
          <p:nvPr/>
        </p:nvSpPr>
        <p:spPr>
          <a:xfrm>
            <a:off x="8005550" y="4741468"/>
            <a:ext cx="1945722" cy="1372209"/>
          </a:xfrm>
          <a:prstGeom prst="frame">
            <a:avLst>
              <a:gd name="adj1" fmla="val 4583"/>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aphicFrame>
        <p:nvGraphicFramePr>
          <p:cNvPr id="42" name="Chart 41">
            <a:extLst>
              <a:ext uri="{FF2B5EF4-FFF2-40B4-BE49-F238E27FC236}">
                <a16:creationId xmlns:a16="http://schemas.microsoft.com/office/drawing/2014/main" id="{22DCDFF0-CBC3-4804-9EB5-D06673076AF2}"/>
              </a:ext>
            </a:extLst>
          </p:cNvPr>
          <p:cNvGraphicFramePr>
            <a:graphicFrameLocks noGrp="1"/>
          </p:cNvGraphicFramePr>
          <p:nvPr/>
        </p:nvGraphicFramePr>
        <p:xfrm>
          <a:off x="3580632" y="3291808"/>
          <a:ext cx="1843262" cy="1337762"/>
        </p:xfrm>
        <a:graphic>
          <a:graphicData uri="http://schemas.openxmlformats.org/drawingml/2006/chart">
            <c:chart xmlns:c="http://schemas.openxmlformats.org/drawingml/2006/chart" xmlns:r="http://schemas.openxmlformats.org/officeDocument/2006/relationships" r:id="rId22"/>
          </a:graphicData>
        </a:graphic>
      </p:graphicFrame>
    </p:spTree>
    <p:extLst>
      <p:ext uri="{BB962C8B-B14F-4D97-AF65-F5344CB8AC3E}">
        <p14:creationId xmlns:p14="http://schemas.microsoft.com/office/powerpoint/2010/main" val="2974031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18"/>
                                        </p:tgtEl>
                                      </p:cBhvr>
                                    </p:animEffect>
                                    <p:set>
                                      <p:cBhvr>
                                        <p:cTn id="30" dur="1" fill="hold">
                                          <p:stCondLst>
                                            <p:cond delay="499"/>
                                          </p:stCondLst>
                                        </p:cTn>
                                        <p:tgtEl>
                                          <p:spTgt spid="18"/>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9"/>
                                        </p:tgtEl>
                                      </p:cBhvr>
                                    </p:animEffect>
                                    <p:set>
                                      <p:cBhvr>
                                        <p:cTn id="33" dur="1" fill="hold">
                                          <p:stCondLst>
                                            <p:cond delay="499"/>
                                          </p:stCondLst>
                                        </p:cTn>
                                        <p:tgtEl>
                                          <p:spTgt spid="19"/>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20"/>
                                        </p:tgtEl>
                                      </p:cBhvr>
                                    </p:animEffect>
                                    <p:set>
                                      <p:cBhvr>
                                        <p:cTn id="36" dur="1" fill="hold">
                                          <p:stCondLst>
                                            <p:cond delay="499"/>
                                          </p:stCondLst>
                                        </p:cTn>
                                        <p:tgtEl>
                                          <p:spTgt spid="20"/>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8"/>
                                        </p:tgtEl>
                                      </p:cBhvr>
                                    </p:animEffect>
                                    <p:set>
                                      <p:cBhvr>
                                        <p:cTn id="39" dur="1" fill="hold">
                                          <p:stCondLst>
                                            <p:cond delay="499"/>
                                          </p:stCondLst>
                                        </p:cTn>
                                        <p:tgtEl>
                                          <p:spTgt spid="8"/>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par>
                                <p:cTn id="48" presetID="10" presetClass="entr" presetSubtype="0" fill="hold"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13"/>
                                        </p:tgtEl>
                                      </p:cBhvr>
                                    </p:animEffect>
                                    <p:set>
                                      <p:cBhvr>
                                        <p:cTn id="58" dur="1" fill="hold">
                                          <p:stCondLst>
                                            <p:cond delay="499"/>
                                          </p:stCondLst>
                                        </p:cTn>
                                        <p:tgtEl>
                                          <p:spTgt spid="13"/>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31"/>
                                        </p:tgtEl>
                                      </p:cBhvr>
                                    </p:animEffect>
                                    <p:set>
                                      <p:cBhvr>
                                        <p:cTn id="61" dur="1" fill="hold">
                                          <p:stCondLst>
                                            <p:cond delay="499"/>
                                          </p:stCondLst>
                                        </p:cTn>
                                        <p:tgtEl>
                                          <p:spTgt spid="31"/>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34"/>
                                        </p:tgtEl>
                                      </p:cBhvr>
                                    </p:animEffect>
                                    <p:set>
                                      <p:cBhvr>
                                        <p:cTn id="64" dur="1" fill="hold">
                                          <p:stCondLst>
                                            <p:cond delay="499"/>
                                          </p:stCondLst>
                                        </p:cTn>
                                        <p:tgtEl>
                                          <p:spTgt spid="34"/>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9"/>
                                        </p:tgtEl>
                                      </p:cBhvr>
                                    </p:animEffect>
                                    <p:set>
                                      <p:cBhvr>
                                        <p:cTn id="67" dur="1" fill="hold">
                                          <p:stCondLst>
                                            <p:cond delay="499"/>
                                          </p:stCondLst>
                                        </p:cTn>
                                        <p:tgtEl>
                                          <p:spTgt spid="9"/>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500"/>
                                        <p:tgtEl>
                                          <p:spTgt spid="15"/>
                                        </p:tgtEl>
                                      </p:cBhvr>
                                    </p:animEffect>
                                  </p:childTnLst>
                                </p:cTn>
                              </p:par>
                              <p:par>
                                <p:cTn id="73" presetID="10" presetClass="entr" presetSubtype="0" fill="hold" nodeType="with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fade">
                                      <p:cBhvr>
                                        <p:cTn id="75" dur="500"/>
                                        <p:tgtEl>
                                          <p:spTgt spid="3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500"/>
                                        <p:tgtEl>
                                          <p:spTgt spid="10"/>
                                        </p:tgtEl>
                                      </p:cBhvr>
                                    </p:animEffect>
                                  </p:childTnLst>
                                </p:cTn>
                              </p:par>
                              <p:par>
                                <p:cTn id="79" presetID="1" presetClass="entr" presetSubtype="0" fill="hold" grpId="0" nodeType="withEffect">
                                  <p:stCondLst>
                                    <p:cond delay="0"/>
                                  </p:stCondLst>
                                  <p:childTnLst>
                                    <p:set>
                                      <p:cBhvr>
                                        <p:cTn id="80" dur="1" fill="hold">
                                          <p:stCondLst>
                                            <p:cond delay="0"/>
                                          </p:stCondLst>
                                        </p:cTn>
                                        <p:tgtEl>
                                          <p:spTgt spid="4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0" grpId="0" animBg="1"/>
      <p:bldP spid="30" grpId="0"/>
      <p:bldP spid="9" grpId="0" animBg="1"/>
      <p:bldP spid="9" grpId="1" animBg="1"/>
      <p:bldGraphic spid="42"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C57D1C1-C51D-D3F5-AD60-9AD8FCEBBF7A}"/>
              </a:ext>
            </a:extLst>
          </p:cNvPr>
          <p:cNvSpPr txBox="1">
            <a:spLocks/>
          </p:cNvSpPr>
          <p:nvPr/>
        </p:nvSpPr>
        <p:spPr>
          <a:xfrm>
            <a:off x="8370916" y="4825037"/>
            <a:ext cx="3990110" cy="896937"/>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3600" b="1" kern="1200" spc="50" baseline="0">
                <a:solidFill>
                  <a:schemeClr val="tx1"/>
                </a:solidFill>
                <a:latin typeface="+mj-lt"/>
                <a:ea typeface="+mj-ea"/>
                <a:cs typeface="+mj-cs"/>
              </a:defRPr>
            </a:lvl1pPr>
          </a:lstStyle>
          <a:p>
            <a:endParaRPr lang="en-US" sz="2800" dirty="0"/>
          </a:p>
        </p:txBody>
      </p:sp>
      <p:sp>
        <p:nvSpPr>
          <p:cNvPr id="17" name="Rectangle 16">
            <a:extLst>
              <a:ext uri="{FF2B5EF4-FFF2-40B4-BE49-F238E27FC236}">
                <a16:creationId xmlns:a16="http://schemas.microsoft.com/office/drawing/2014/main" id="{ED16835E-6F94-9F16-723F-9C4147944B1F}"/>
              </a:ext>
            </a:extLst>
          </p:cNvPr>
          <p:cNvSpPr/>
          <p:nvPr/>
        </p:nvSpPr>
        <p:spPr>
          <a:xfrm>
            <a:off x="6415067" y="3758439"/>
            <a:ext cx="2364607" cy="2364607"/>
          </a:xfrm>
          <a:prstGeom prst="rect">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dirty="0"/>
          </a:p>
        </p:txBody>
      </p:sp>
      <p:sp>
        <p:nvSpPr>
          <p:cNvPr id="24" name="Rectangle 23">
            <a:extLst>
              <a:ext uri="{FF2B5EF4-FFF2-40B4-BE49-F238E27FC236}">
                <a16:creationId xmlns:a16="http://schemas.microsoft.com/office/drawing/2014/main" id="{564FA9C0-BEE0-A309-6197-B517D507F5F0}"/>
              </a:ext>
            </a:extLst>
          </p:cNvPr>
          <p:cNvSpPr/>
          <p:nvPr/>
        </p:nvSpPr>
        <p:spPr>
          <a:xfrm>
            <a:off x="9417591" y="3767634"/>
            <a:ext cx="2364607" cy="2364607"/>
          </a:xfrm>
          <a:prstGeom prst="rect">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pic>
        <p:nvPicPr>
          <p:cNvPr id="9" name="Picture 8" descr="A black and red molecule&#10;&#10;Description automatically generated">
            <a:extLst>
              <a:ext uri="{FF2B5EF4-FFF2-40B4-BE49-F238E27FC236}">
                <a16:creationId xmlns:a16="http://schemas.microsoft.com/office/drawing/2014/main" id="{0D200676-EDAD-3F24-1B1F-319193175519}"/>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340123" y="3792195"/>
            <a:ext cx="2596354" cy="2364607"/>
          </a:xfrm>
          <a:prstGeom prst="rect">
            <a:avLst/>
          </a:prstGeom>
        </p:spPr>
      </p:pic>
      <p:pic>
        <p:nvPicPr>
          <p:cNvPr id="16" name="Picture 15" descr="A black and red molecule&#10;&#10;Description automatically generated">
            <a:extLst>
              <a:ext uri="{FF2B5EF4-FFF2-40B4-BE49-F238E27FC236}">
                <a16:creationId xmlns:a16="http://schemas.microsoft.com/office/drawing/2014/main" id="{CC275804-6795-F772-1F4C-975EE76EDF19}"/>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346926" y="3797962"/>
            <a:ext cx="2590021" cy="2358839"/>
          </a:xfrm>
          <a:prstGeom prst="rect">
            <a:avLst/>
          </a:prstGeom>
        </p:spPr>
      </p:pic>
      <p:sp>
        <p:nvSpPr>
          <p:cNvPr id="11" name="Rectangle 10">
            <a:extLst>
              <a:ext uri="{FF2B5EF4-FFF2-40B4-BE49-F238E27FC236}">
                <a16:creationId xmlns:a16="http://schemas.microsoft.com/office/drawing/2014/main" id="{9E5EB504-0E0A-F7E9-3AB6-070CDAB2EEDB}"/>
              </a:ext>
            </a:extLst>
          </p:cNvPr>
          <p:cNvSpPr/>
          <p:nvPr/>
        </p:nvSpPr>
        <p:spPr>
          <a:xfrm>
            <a:off x="6415067" y="6224801"/>
            <a:ext cx="2364607" cy="30590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Verdana" panose="020B0604030504040204" pitchFamily="34" charset="0"/>
                <a:ea typeface="Verdana" panose="020B0604030504040204" pitchFamily="34" charset="0"/>
                <a:cs typeface="Verdana" panose="020B0604030504040204" pitchFamily="34" charset="0"/>
              </a:rPr>
              <a:t>30 (A</a:t>
            </a:r>
            <a:r>
              <a:rPr lang="en-US" sz="1400" baseline="-25000" dirty="0">
                <a:solidFill>
                  <a:schemeClr val="bg1"/>
                </a:solidFill>
                <a:latin typeface="Verdana" panose="020B0604030504040204" pitchFamily="34" charset="0"/>
                <a:ea typeface="Verdana" panose="020B0604030504040204" pitchFamily="34" charset="0"/>
                <a:cs typeface="Verdana" panose="020B0604030504040204" pitchFamily="34" charset="0"/>
              </a:rPr>
              <a:t>1</a:t>
            </a:r>
            <a:r>
              <a:rPr lang="en-US" sz="1400" dirty="0">
                <a:solidFill>
                  <a:schemeClr val="bg1"/>
                </a:solidFill>
                <a:latin typeface="Verdana" panose="020B0604030504040204" pitchFamily="34" charset="0"/>
                <a:ea typeface="Verdana" panose="020B0604030504040204" pitchFamily="34" charset="0"/>
                <a:cs typeface="Verdana" panose="020B0604030504040204" pitchFamily="34" charset="0"/>
              </a:rPr>
              <a:t>’) – 2055.77 cm</a:t>
            </a:r>
            <a:r>
              <a:rPr lang="en-US" sz="1400" baseline="30000" dirty="0">
                <a:solidFill>
                  <a:schemeClr val="bg1"/>
                </a:solidFill>
                <a:latin typeface="Verdana" panose="020B0604030504040204" pitchFamily="34" charset="0"/>
                <a:ea typeface="Verdana" panose="020B0604030504040204" pitchFamily="34" charset="0"/>
                <a:cs typeface="Verdana" panose="020B0604030504040204" pitchFamily="34" charset="0"/>
              </a:rPr>
              <a:t>-1</a:t>
            </a:r>
            <a:endParaRPr lang="en-US" sz="1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2" name="Rectangle 11">
            <a:extLst>
              <a:ext uri="{FF2B5EF4-FFF2-40B4-BE49-F238E27FC236}">
                <a16:creationId xmlns:a16="http://schemas.microsoft.com/office/drawing/2014/main" id="{7DEDCDE2-C119-6186-4BFE-4EE26FEEB9DC}"/>
              </a:ext>
            </a:extLst>
          </p:cNvPr>
          <p:cNvSpPr/>
          <p:nvPr/>
        </p:nvSpPr>
        <p:spPr>
          <a:xfrm>
            <a:off x="9400104" y="6224801"/>
            <a:ext cx="2364607" cy="30590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Verdana" panose="020B0604030504040204" pitchFamily="34" charset="0"/>
                <a:ea typeface="Verdana" panose="020B0604030504040204" pitchFamily="34" charset="0"/>
                <a:cs typeface="Verdana" panose="020B0604030504040204" pitchFamily="34" charset="0"/>
              </a:rPr>
              <a:t>31 (A</a:t>
            </a:r>
            <a:r>
              <a:rPr lang="en-US" sz="1400" baseline="-25000" dirty="0">
                <a:solidFill>
                  <a:schemeClr val="bg1"/>
                </a:solidFill>
                <a:latin typeface="Verdana" panose="020B0604030504040204" pitchFamily="34" charset="0"/>
                <a:ea typeface="Verdana" panose="020B0604030504040204" pitchFamily="34" charset="0"/>
                <a:cs typeface="Verdana" panose="020B0604030504040204" pitchFamily="34" charset="0"/>
              </a:rPr>
              <a:t>1</a:t>
            </a:r>
            <a:r>
              <a:rPr lang="en-US" sz="1400" dirty="0">
                <a:solidFill>
                  <a:schemeClr val="bg1"/>
                </a:solidFill>
                <a:latin typeface="Verdana" panose="020B0604030504040204" pitchFamily="34" charset="0"/>
                <a:ea typeface="Verdana" panose="020B0604030504040204" pitchFamily="34" charset="0"/>
                <a:cs typeface="Verdana" panose="020B0604030504040204" pitchFamily="34" charset="0"/>
              </a:rPr>
              <a:t>’) – 2099.41 cm</a:t>
            </a:r>
            <a:r>
              <a:rPr lang="en-US" sz="1400" baseline="30000" dirty="0">
                <a:solidFill>
                  <a:schemeClr val="bg1"/>
                </a:solidFill>
                <a:latin typeface="Verdana" panose="020B0604030504040204" pitchFamily="34" charset="0"/>
                <a:ea typeface="Verdana" panose="020B0604030504040204" pitchFamily="34" charset="0"/>
                <a:cs typeface="Verdana" panose="020B0604030504040204" pitchFamily="34" charset="0"/>
              </a:rPr>
              <a:t>-1</a:t>
            </a:r>
            <a:endParaRPr lang="en-US" sz="1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21" name="Rectangle 20">
            <a:extLst>
              <a:ext uri="{FF2B5EF4-FFF2-40B4-BE49-F238E27FC236}">
                <a16:creationId xmlns:a16="http://schemas.microsoft.com/office/drawing/2014/main" id="{23139E7E-AC39-4787-DCC6-2A5593A38953}"/>
              </a:ext>
            </a:extLst>
          </p:cNvPr>
          <p:cNvSpPr/>
          <p:nvPr/>
        </p:nvSpPr>
        <p:spPr>
          <a:xfrm>
            <a:off x="426548" y="3737993"/>
            <a:ext cx="2364607" cy="2364607"/>
          </a:xfrm>
          <a:prstGeom prst="rect">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25" name="Rectangle 24">
            <a:extLst>
              <a:ext uri="{FF2B5EF4-FFF2-40B4-BE49-F238E27FC236}">
                <a16:creationId xmlns:a16="http://schemas.microsoft.com/office/drawing/2014/main" id="{383ED9D8-18D2-7095-CFF5-69A3684EDDE0}"/>
              </a:ext>
            </a:extLst>
          </p:cNvPr>
          <p:cNvSpPr/>
          <p:nvPr/>
        </p:nvSpPr>
        <p:spPr>
          <a:xfrm>
            <a:off x="3429072" y="3747188"/>
            <a:ext cx="2364607" cy="2364607"/>
          </a:xfrm>
          <a:prstGeom prst="rect">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pic>
        <p:nvPicPr>
          <p:cNvPr id="26" name="Picture 25" descr="A black and red molecule structure&#10;&#10;Description automatically generated">
            <a:extLst>
              <a:ext uri="{FF2B5EF4-FFF2-40B4-BE49-F238E27FC236}">
                <a16:creationId xmlns:a16="http://schemas.microsoft.com/office/drawing/2014/main" id="{8D52FE9B-341E-A52A-C2E7-9A8B5D25A036}"/>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420300" y="3804902"/>
            <a:ext cx="2502077" cy="2278745"/>
          </a:xfrm>
          <a:prstGeom prst="rect">
            <a:avLst/>
          </a:prstGeom>
        </p:spPr>
      </p:pic>
      <p:pic>
        <p:nvPicPr>
          <p:cNvPr id="27" name="Picture 26" descr="A black and red molecule&#10;&#10;Description automatically generated">
            <a:extLst>
              <a:ext uri="{FF2B5EF4-FFF2-40B4-BE49-F238E27FC236}">
                <a16:creationId xmlns:a16="http://schemas.microsoft.com/office/drawing/2014/main" id="{AF10424C-306F-700A-5AC0-1C18267CE97A}"/>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393109" y="3848127"/>
            <a:ext cx="2502077" cy="2278745"/>
          </a:xfrm>
          <a:prstGeom prst="rect">
            <a:avLst/>
          </a:prstGeom>
        </p:spPr>
      </p:pic>
      <p:sp>
        <p:nvSpPr>
          <p:cNvPr id="28" name="Rectangle 27">
            <a:extLst>
              <a:ext uri="{FF2B5EF4-FFF2-40B4-BE49-F238E27FC236}">
                <a16:creationId xmlns:a16="http://schemas.microsoft.com/office/drawing/2014/main" id="{36FECBF9-5EB2-12A7-65EF-E4E85C64551E}"/>
              </a:ext>
            </a:extLst>
          </p:cNvPr>
          <p:cNvSpPr/>
          <p:nvPr/>
        </p:nvSpPr>
        <p:spPr>
          <a:xfrm>
            <a:off x="426548" y="6204355"/>
            <a:ext cx="2364607" cy="30590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latin typeface="Verdana" panose="020B0604030504040204" pitchFamily="34" charset="0"/>
                <a:ea typeface="Verdana" panose="020B0604030504040204" pitchFamily="34" charset="0"/>
                <a:cs typeface="Verdana" panose="020B0604030504040204" pitchFamily="34" charset="0"/>
              </a:rPr>
              <a:t>22 (E’) – 607.89 cm</a:t>
            </a:r>
            <a:r>
              <a:rPr lang="en-US" sz="1500" baseline="30000" dirty="0">
                <a:solidFill>
                  <a:schemeClr val="bg1"/>
                </a:solidFill>
                <a:latin typeface="Verdana" panose="020B0604030504040204" pitchFamily="34" charset="0"/>
                <a:ea typeface="Verdana" panose="020B0604030504040204" pitchFamily="34" charset="0"/>
                <a:cs typeface="Verdana" panose="020B0604030504040204" pitchFamily="34" charset="0"/>
              </a:rPr>
              <a:t>-1</a:t>
            </a:r>
            <a:endParaRPr lang="en-US" sz="15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29" name="Rectangle 28">
            <a:extLst>
              <a:ext uri="{FF2B5EF4-FFF2-40B4-BE49-F238E27FC236}">
                <a16:creationId xmlns:a16="http://schemas.microsoft.com/office/drawing/2014/main" id="{3ADC546A-9292-B297-4B00-26B1412E3F66}"/>
              </a:ext>
            </a:extLst>
          </p:cNvPr>
          <p:cNvSpPr/>
          <p:nvPr/>
        </p:nvSpPr>
        <p:spPr>
          <a:xfrm>
            <a:off x="3411585" y="6204355"/>
            <a:ext cx="2364607" cy="30590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latin typeface="Verdana" panose="020B0604030504040204" pitchFamily="34" charset="0"/>
                <a:ea typeface="Verdana" panose="020B0604030504040204" pitchFamily="34" charset="0"/>
                <a:cs typeface="Verdana" panose="020B0604030504040204" pitchFamily="34" charset="0"/>
              </a:rPr>
              <a:t>23 (A</a:t>
            </a:r>
            <a:r>
              <a:rPr lang="en-US" sz="1500" baseline="-25000" dirty="0">
                <a:solidFill>
                  <a:schemeClr val="bg1"/>
                </a:solidFill>
                <a:latin typeface="Verdana" panose="020B0604030504040204" pitchFamily="34" charset="0"/>
                <a:ea typeface="Verdana" panose="020B0604030504040204" pitchFamily="34" charset="0"/>
                <a:cs typeface="Verdana" panose="020B0604030504040204" pitchFamily="34" charset="0"/>
              </a:rPr>
              <a:t>1</a:t>
            </a:r>
            <a:r>
              <a:rPr lang="en-US" sz="1500" dirty="0">
                <a:solidFill>
                  <a:schemeClr val="bg1"/>
                </a:solidFill>
                <a:latin typeface="Verdana" panose="020B0604030504040204" pitchFamily="34" charset="0"/>
                <a:ea typeface="Verdana" panose="020B0604030504040204" pitchFamily="34" charset="0"/>
                <a:cs typeface="Verdana" panose="020B0604030504040204" pitchFamily="34" charset="0"/>
              </a:rPr>
              <a:t>’) – 649.96 cm</a:t>
            </a:r>
            <a:r>
              <a:rPr lang="en-US" sz="1500" baseline="30000" dirty="0">
                <a:solidFill>
                  <a:schemeClr val="bg1"/>
                </a:solidFill>
                <a:latin typeface="Verdana" panose="020B0604030504040204" pitchFamily="34" charset="0"/>
                <a:ea typeface="Verdana" panose="020B0604030504040204" pitchFamily="34" charset="0"/>
                <a:cs typeface="Verdana" panose="020B0604030504040204" pitchFamily="34" charset="0"/>
              </a:rPr>
              <a:t>-1</a:t>
            </a:r>
            <a:endParaRPr lang="en-US" sz="15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40" name="Rectangle 39">
            <a:extLst>
              <a:ext uri="{FF2B5EF4-FFF2-40B4-BE49-F238E27FC236}">
                <a16:creationId xmlns:a16="http://schemas.microsoft.com/office/drawing/2014/main" id="{EC484D33-8A3E-32E0-4F30-436226754F27}"/>
              </a:ext>
            </a:extLst>
          </p:cNvPr>
          <p:cNvSpPr/>
          <p:nvPr/>
        </p:nvSpPr>
        <p:spPr>
          <a:xfrm>
            <a:off x="9417592" y="656731"/>
            <a:ext cx="2364607" cy="2364607"/>
          </a:xfrm>
          <a:prstGeom prst="rect">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dirty="0"/>
          </a:p>
        </p:txBody>
      </p:sp>
      <p:sp>
        <p:nvSpPr>
          <p:cNvPr id="41" name="Rectangle 40">
            <a:extLst>
              <a:ext uri="{FF2B5EF4-FFF2-40B4-BE49-F238E27FC236}">
                <a16:creationId xmlns:a16="http://schemas.microsoft.com/office/drawing/2014/main" id="{449C4161-EA87-9D00-1A3B-4DB7DE80515A}"/>
              </a:ext>
            </a:extLst>
          </p:cNvPr>
          <p:cNvSpPr/>
          <p:nvPr/>
        </p:nvSpPr>
        <p:spPr>
          <a:xfrm>
            <a:off x="6435904" y="656731"/>
            <a:ext cx="2364607" cy="2364607"/>
          </a:xfrm>
          <a:prstGeom prst="rect">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pic>
        <p:nvPicPr>
          <p:cNvPr id="42" name="Picture 41" descr="A black and red molecule&#10;&#10;Description automatically generated">
            <a:extLst>
              <a:ext uri="{FF2B5EF4-FFF2-40B4-BE49-F238E27FC236}">
                <a16:creationId xmlns:a16="http://schemas.microsoft.com/office/drawing/2014/main" id="{3FDBA289-88B2-931D-4253-5D90E3AFE2A3}"/>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9417590" y="766864"/>
            <a:ext cx="2502078" cy="2278746"/>
          </a:xfrm>
          <a:prstGeom prst="rect">
            <a:avLst/>
          </a:prstGeom>
        </p:spPr>
      </p:pic>
      <p:pic>
        <p:nvPicPr>
          <p:cNvPr id="45" name="Picture 44" descr="A black and red molecule&#10;&#10;Description automatically generated">
            <a:extLst>
              <a:ext uri="{FF2B5EF4-FFF2-40B4-BE49-F238E27FC236}">
                <a16:creationId xmlns:a16="http://schemas.microsoft.com/office/drawing/2014/main" id="{0A52C6DB-F9BA-49E7-E4F8-8FC2C375F83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406852" y="757669"/>
            <a:ext cx="2502078" cy="2278746"/>
          </a:xfrm>
          <a:prstGeom prst="rect">
            <a:avLst/>
          </a:prstGeom>
        </p:spPr>
      </p:pic>
      <p:sp>
        <p:nvSpPr>
          <p:cNvPr id="46" name="Rectangle 45">
            <a:extLst>
              <a:ext uri="{FF2B5EF4-FFF2-40B4-BE49-F238E27FC236}">
                <a16:creationId xmlns:a16="http://schemas.microsoft.com/office/drawing/2014/main" id="{017EA0B0-C33D-61EB-64A8-F8330C0E65CD}"/>
              </a:ext>
            </a:extLst>
          </p:cNvPr>
          <p:cNvSpPr/>
          <p:nvPr/>
        </p:nvSpPr>
        <p:spPr>
          <a:xfrm>
            <a:off x="6418415" y="3113898"/>
            <a:ext cx="2364607" cy="30590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latin typeface="Verdana" panose="020B0604030504040204" pitchFamily="34" charset="0"/>
                <a:ea typeface="Verdana" panose="020B0604030504040204" pitchFamily="34" charset="0"/>
                <a:cs typeface="Verdana" panose="020B0604030504040204" pitchFamily="34" charset="0"/>
              </a:rPr>
              <a:t>19 (E’) – 577.61 cm</a:t>
            </a:r>
            <a:r>
              <a:rPr lang="en-US" sz="1500" baseline="30000" dirty="0">
                <a:solidFill>
                  <a:schemeClr val="bg1"/>
                </a:solidFill>
                <a:latin typeface="Verdana" panose="020B0604030504040204" pitchFamily="34" charset="0"/>
                <a:ea typeface="Verdana" panose="020B0604030504040204" pitchFamily="34" charset="0"/>
                <a:cs typeface="Verdana" panose="020B0604030504040204" pitchFamily="34" charset="0"/>
              </a:rPr>
              <a:t>-1</a:t>
            </a:r>
            <a:endParaRPr lang="en-US" sz="15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47" name="Rectangle 46">
            <a:extLst>
              <a:ext uri="{FF2B5EF4-FFF2-40B4-BE49-F238E27FC236}">
                <a16:creationId xmlns:a16="http://schemas.microsoft.com/office/drawing/2014/main" id="{F35BC28D-0EE6-0CBA-AB06-D5002F0E164E}"/>
              </a:ext>
            </a:extLst>
          </p:cNvPr>
          <p:cNvSpPr/>
          <p:nvPr/>
        </p:nvSpPr>
        <p:spPr>
          <a:xfrm>
            <a:off x="9417591" y="3123093"/>
            <a:ext cx="2364607" cy="30590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latin typeface="Verdana" panose="020B0604030504040204" pitchFamily="34" charset="0"/>
                <a:ea typeface="Verdana" panose="020B0604030504040204" pitchFamily="34" charset="0"/>
                <a:cs typeface="Verdana" panose="020B0604030504040204" pitchFamily="34" charset="0"/>
              </a:rPr>
              <a:t>21 (E’) – 607.89 cm</a:t>
            </a:r>
            <a:r>
              <a:rPr lang="en-US" sz="1500" baseline="30000" dirty="0">
                <a:solidFill>
                  <a:schemeClr val="bg1"/>
                </a:solidFill>
                <a:latin typeface="Verdana" panose="020B0604030504040204" pitchFamily="34" charset="0"/>
                <a:ea typeface="Verdana" panose="020B0604030504040204" pitchFamily="34" charset="0"/>
                <a:cs typeface="Verdana" panose="020B0604030504040204" pitchFamily="34" charset="0"/>
              </a:rPr>
              <a:t>-1</a:t>
            </a:r>
            <a:endParaRPr lang="en-US" sz="15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48" name="Rectangle 47">
            <a:extLst>
              <a:ext uri="{FF2B5EF4-FFF2-40B4-BE49-F238E27FC236}">
                <a16:creationId xmlns:a16="http://schemas.microsoft.com/office/drawing/2014/main" id="{F3228F45-FCDB-4AC8-5FFA-607D56991F87}"/>
              </a:ext>
            </a:extLst>
          </p:cNvPr>
          <p:cNvSpPr/>
          <p:nvPr/>
        </p:nvSpPr>
        <p:spPr>
          <a:xfrm>
            <a:off x="3411585" y="656731"/>
            <a:ext cx="2364607" cy="2364607"/>
          </a:xfrm>
          <a:prstGeom prst="rect">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pic>
        <p:nvPicPr>
          <p:cNvPr id="49" name="Picture 48" descr="A black and red molecule structure&#10;&#10;Description automatically generated">
            <a:extLst>
              <a:ext uri="{FF2B5EF4-FFF2-40B4-BE49-F238E27FC236}">
                <a16:creationId xmlns:a16="http://schemas.microsoft.com/office/drawing/2014/main" id="{076CA116-2716-4251-83F6-51A8FDBB7F1A}"/>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3411365" y="766864"/>
            <a:ext cx="2502078" cy="2278746"/>
          </a:xfrm>
          <a:prstGeom prst="rect">
            <a:avLst/>
          </a:prstGeom>
        </p:spPr>
      </p:pic>
      <p:sp>
        <p:nvSpPr>
          <p:cNvPr id="50" name="Rectangle 49">
            <a:extLst>
              <a:ext uri="{FF2B5EF4-FFF2-40B4-BE49-F238E27FC236}">
                <a16:creationId xmlns:a16="http://schemas.microsoft.com/office/drawing/2014/main" id="{88F932A7-F7D1-8759-75A5-9FCED9881C5A}"/>
              </a:ext>
            </a:extLst>
          </p:cNvPr>
          <p:cNvSpPr/>
          <p:nvPr/>
        </p:nvSpPr>
        <p:spPr>
          <a:xfrm>
            <a:off x="3411585" y="3123093"/>
            <a:ext cx="2364607" cy="30590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latin typeface="Verdana" panose="020B0604030504040204" pitchFamily="34" charset="0"/>
                <a:ea typeface="Verdana" panose="020B0604030504040204" pitchFamily="34" charset="0"/>
                <a:cs typeface="Verdana" panose="020B0604030504040204" pitchFamily="34" charset="0"/>
              </a:rPr>
              <a:t>18 (E’) – 577.61 cm</a:t>
            </a:r>
            <a:r>
              <a:rPr lang="en-US" sz="1500" baseline="30000" dirty="0">
                <a:solidFill>
                  <a:schemeClr val="bg1"/>
                </a:solidFill>
                <a:latin typeface="Verdana" panose="020B0604030504040204" pitchFamily="34" charset="0"/>
                <a:ea typeface="Verdana" panose="020B0604030504040204" pitchFamily="34" charset="0"/>
                <a:cs typeface="Verdana" panose="020B0604030504040204" pitchFamily="34" charset="0"/>
              </a:rPr>
              <a:t>-1</a:t>
            </a:r>
          </a:p>
        </p:txBody>
      </p:sp>
      <p:sp>
        <p:nvSpPr>
          <p:cNvPr id="51" name="Rectangle 50">
            <a:extLst>
              <a:ext uri="{FF2B5EF4-FFF2-40B4-BE49-F238E27FC236}">
                <a16:creationId xmlns:a16="http://schemas.microsoft.com/office/drawing/2014/main" id="{DDEEC7E0-6B9B-F49A-28F4-DB0E1E58CEEA}"/>
              </a:ext>
            </a:extLst>
          </p:cNvPr>
          <p:cNvSpPr/>
          <p:nvPr/>
        </p:nvSpPr>
        <p:spPr>
          <a:xfrm>
            <a:off x="453573" y="665926"/>
            <a:ext cx="2364607" cy="2364607"/>
          </a:xfrm>
          <a:prstGeom prst="rect">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pic>
        <p:nvPicPr>
          <p:cNvPr id="52" name="Picture 51" descr="A black and red molecule&#10;&#10;Description automatically generated">
            <a:extLst>
              <a:ext uri="{FF2B5EF4-FFF2-40B4-BE49-F238E27FC236}">
                <a16:creationId xmlns:a16="http://schemas.microsoft.com/office/drawing/2014/main" id="{E271B359-39C2-A258-DB8B-928BFE65EE4C}"/>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393109" y="814813"/>
            <a:ext cx="2463884" cy="2243961"/>
          </a:xfrm>
          <a:prstGeom prst="rect">
            <a:avLst/>
          </a:prstGeom>
        </p:spPr>
      </p:pic>
      <p:sp>
        <p:nvSpPr>
          <p:cNvPr id="53" name="Rectangle 52">
            <a:extLst>
              <a:ext uri="{FF2B5EF4-FFF2-40B4-BE49-F238E27FC236}">
                <a16:creationId xmlns:a16="http://schemas.microsoft.com/office/drawing/2014/main" id="{491E87CF-7A62-15F7-5501-6CFC014DB8C7}"/>
              </a:ext>
            </a:extLst>
          </p:cNvPr>
          <p:cNvSpPr/>
          <p:nvPr/>
        </p:nvSpPr>
        <p:spPr>
          <a:xfrm>
            <a:off x="436086" y="3123093"/>
            <a:ext cx="2364607" cy="30590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latin typeface="Verdana" panose="020B0604030504040204" pitchFamily="34" charset="0"/>
                <a:ea typeface="Verdana" panose="020B0604030504040204" pitchFamily="34" charset="0"/>
                <a:cs typeface="Verdana" panose="020B0604030504040204" pitchFamily="34" charset="0"/>
              </a:rPr>
              <a:t>15 (A</a:t>
            </a:r>
            <a:r>
              <a:rPr lang="en-US" sz="1500" baseline="-25000" dirty="0">
                <a:solidFill>
                  <a:schemeClr val="bg1"/>
                </a:solidFill>
                <a:latin typeface="Verdana" panose="020B0604030504040204" pitchFamily="34" charset="0"/>
                <a:ea typeface="Verdana" panose="020B0604030504040204" pitchFamily="34" charset="0"/>
                <a:cs typeface="Verdana" panose="020B0604030504040204" pitchFamily="34" charset="0"/>
              </a:rPr>
              <a:t>1</a:t>
            </a:r>
            <a:r>
              <a:rPr lang="en-US" sz="1500" dirty="0">
                <a:solidFill>
                  <a:schemeClr val="bg1"/>
                </a:solidFill>
                <a:latin typeface="Verdana" panose="020B0604030504040204" pitchFamily="34" charset="0"/>
                <a:ea typeface="Verdana" panose="020B0604030504040204" pitchFamily="34" charset="0"/>
                <a:cs typeface="Verdana" panose="020B0604030504040204" pitchFamily="34" charset="0"/>
              </a:rPr>
              <a:t>’) – 508.91 cm</a:t>
            </a:r>
            <a:r>
              <a:rPr lang="en-US" sz="1500" baseline="30000" dirty="0">
                <a:solidFill>
                  <a:schemeClr val="bg1"/>
                </a:solidFill>
                <a:latin typeface="Verdana" panose="020B0604030504040204" pitchFamily="34" charset="0"/>
                <a:ea typeface="Verdana" panose="020B0604030504040204" pitchFamily="34" charset="0"/>
                <a:cs typeface="Verdana" panose="020B0604030504040204" pitchFamily="34" charset="0"/>
              </a:rPr>
              <a:t>-1</a:t>
            </a:r>
            <a:endParaRPr lang="en-US" sz="15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431552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4016C96-404E-9DA4-D8B7-2AF11A3795A7}"/>
              </a:ext>
            </a:extLst>
          </p:cNvPr>
          <p:cNvSpPr/>
          <p:nvPr/>
        </p:nvSpPr>
        <p:spPr>
          <a:xfrm>
            <a:off x="809032" y="3141169"/>
            <a:ext cx="2347341" cy="28264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0 fs</a:t>
            </a:r>
            <a:endParaRPr lang="en-US" baseline="300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6" name="Title 1">
            <a:extLst>
              <a:ext uri="{FF2B5EF4-FFF2-40B4-BE49-F238E27FC236}">
                <a16:creationId xmlns:a16="http://schemas.microsoft.com/office/drawing/2014/main" id="{CC57D1C1-C51D-D3F5-AD60-9AD8FCEBBF7A}"/>
              </a:ext>
            </a:extLst>
          </p:cNvPr>
          <p:cNvSpPr txBox="1">
            <a:spLocks/>
          </p:cNvSpPr>
          <p:nvPr/>
        </p:nvSpPr>
        <p:spPr>
          <a:xfrm>
            <a:off x="8370916" y="4825037"/>
            <a:ext cx="3990110" cy="896937"/>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3600" b="1" kern="1200" spc="50" baseline="0">
                <a:solidFill>
                  <a:schemeClr val="tx1"/>
                </a:solidFill>
                <a:latin typeface="+mj-lt"/>
                <a:ea typeface="+mj-ea"/>
                <a:cs typeface="+mj-cs"/>
              </a:defRPr>
            </a:lvl1pPr>
          </a:lstStyle>
          <a:p>
            <a:endParaRPr lang="en-US" sz="2800" dirty="0"/>
          </a:p>
        </p:txBody>
      </p:sp>
      <p:sp>
        <p:nvSpPr>
          <p:cNvPr id="8" name="Rectangle 7">
            <a:extLst>
              <a:ext uri="{FF2B5EF4-FFF2-40B4-BE49-F238E27FC236}">
                <a16:creationId xmlns:a16="http://schemas.microsoft.com/office/drawing/2014/main" id="{0E2A9B80-9C8A-8B17-72CD-A05867C65299}"/>
              </a:ext>
            </a:extLst>
          </p:cNvPr>
          <p:cNvSpPr/>
          <p:nvPr/>
        </p:nvSpPr>
        <p:spPr>
          <a:xfrm>
            <a:off x="4664315" y="3135848"/>
            <a:ext cx="2347341" cy="28264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23 fs</a:t>
            </a:r>
            <a:endParaRPr lang="en-US" baseline="300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0" name="Rectangle 9">
            <a:extLst>
              <a:ext uri="{FF2B5EF4-FFF2-40B4-BE49-F238E27FC236}">
                <a16:creationId xmlns:a16="http://schemas.microsoft.com/office/drawing/2014/main" id="{4D582A88-404A-F905-17C9-49E5209FC562}"/>
              </a:ext>
            </a:extLst>
          </p:cNvPr>
          <p:cNvSpPr/>
          <p:nvPr/>
        </p:nvSpPr>
        <p:spPr>
          <a:xfrm>
            <a:off x="8516273" y="3135848"/>
            <a:ext cx="2347341" cy="28264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30 fs</a:t>
            </a:r>
            <a:endParaRPr lang="en-US" baseline="300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2" name="Rectangle 11">
            <a:extLst>
              <a:ext uri="{FF2B5EF4-FFF2-40B4-BE49-F238E27FC236}">
                <a16:creationId xmlns:a16="http://schemas.microsoft.com/office/drawing/2014/main" id="{8A00E7D3-15BA-3EAD-9837-8CB7E942C18F}"/>
              </a:ext>
            </a:extLst>
          </p:cNvPr>
          <p:cNvSpPr/>
          <p:nvPr/>
        </p:nvSpPr>
        <p:spPr>
          <a:xfrm>
            <a:off x="2738087" y="6089455"/>
            <a:ext cx="2347341" cy="28264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40 fs</a:t>
            </a:r>
            <a:endParaRPr lang="en-US" baseline="300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Rectangle 12">
            <a:extLst>
              <a:ext uri="{FF2B5EF4-FFF2-40B4-BE49-F238E27FC236}">
                <a16:creationId xmlns:a16="http://schemas.microsoft.com/office/drawing/2014/main" id="{02DA73D0-62CE-C9AD-7B79-92A4C5425F5D}"/>
              </a:ext>
            </a:extLst>
          </p:cNvPr>
          <p:cNvSpPr/>
          <p:nvPr/>
        </p:nvSpPr>
        <p:spPr>
          <a:xfrm>
            <a:off x="6604000" y="6089455"/>
            <a:ext cx="2347341" cy="28264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50 fs</a:t>
            </a:r>
            <a:endParaRPr lang="en-US" baseline="300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16" name="Picture 15" descr="A colorful circles on a white background&#10;&#10;Description automatically generated">
            <a:extLst>
              <a:ext uri="{FF2B5EF4-FFF2-40B4-BE49-F238E27FC236}">
                <a16:creationId xmlns:a16="http://schemas.microsoft.com/office/drawing/2014/main" id="{A837E375-7085-BF6B-838E-45D5F87BF50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82405" y="721871"/>
            <a:ext cx="3813862" cy="2392670"/>
          </a:xfrm>
          <a:prstGeom prst="rect">
            <a:avLst/>
          </a:prstGeom>
        </p:spPr>
      </p:pic>
      <p:pic>
        <p:nvPicPr>
          <p:cNvPr id="18" name="Picture 17" descr="A screenshot of a computer screen&#10;&#10;Description automatically generated">
            <a:extLst>
              <a:ext uri="{FF2B5EF4-FFF2-40B4-BE49-F238E27FC236}">
                <a16:creationId xmlns:a16="http://schemas.microsoft.com/office/drawing/2014/main" id="{8F288857-9441-00AC-25CB-D3765ECA5B59}"/>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955844" y="769499"/>
            <a:ext cx="3764282" cy="2297413"/>
          </a:xfrm>
          <a:prstGeom prst="rect">
            <a:avLst/>
          </a:prstGeom>
        </p:spPr>
      </p:pic>
      <p:pic>
        <p:nvPicPr>
          <p:cNvPr id="23" name="Picture 22" descr="A screenshot of a computer screen&#10;&#10;Description automatically generated">
            <a:extLst>
              <a:ext uri="{FF2B5EF4-FFF2-40B4-BE49-F238E27FC236}">
                <a16:creationId xmlns:a16="http://schemas.microsoft.com/office/drawing/2014/main" id="{8CAC62C1-8A1B-DC69-23E9-B3EB8EB18C5E}"/>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7873218" y="795820"/>
            <a:ext cx="3843783" cy="2340028"/>
          </a:xfrm>
          <a:prstGeom prst="rect">
            <a:avLst/>
          </a:prstGeom>
        </p:spPr>
      </p:pic>
      <p:pic>
        <p:nvPicPr>
          <p:cNvPr id="25" name="Picture 24" descr="A colorful lines on a white background&#10;&#10;Description automatically generated">
            <a:extLst>
              <a:ext uri="{FF2B5EF4-FFF2-40B4-BE49-F238E27FC236}">
                <a16:creationId xmlns:a16="http://schemas.microsoft.com/office/drawing/2014/main" id="{E3D626F6-AAFF-62DA-4CA3-BC7E8ED2802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948469" y="3644750"/>
            <a:ext cx="3926576" cy="2360574"/>
          </a:xfrm>
          <a:prstGeom prst="rect">
            <a:avLst/>
          </a:prstGeom>
        </p:spPr>
      </p:pic>
      <p:pic>
        <p:nvPicPr>
          <p:cNvPr id="27" name="Picture 26" descr="A white background with colorful lines&#10;&#10;Description automatically generated">
            <a:extLst>
              <a:ext uri="{FF2B5EF4-FFF2-40B4-BE49-F238E27FC236}">
                <a16:creationId xmlns:a16="http://schemas.microsoft.com/office/drawing/2014/main" id="{FEBA444F-3876-6B5E-B34F-2BF0B24198E5}"/>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5699833" y="3664343"/>
            <a:ext cx="3990110" cy="2375252"/>
          </a:xfrm>
          <a:prstGeom prst="rect">
            <a:avLst/>
          </a:prstGeom>
        </p:spPr>
      </p:pic>
    </p:spTree>
    <p:extLst>
      <p:ext uri="{BB962C8B-B14F-4D97-AF65-F5344CB8AC3E}">
        <p14:creationId xmlns:p14="http://schemas.microsoft.com/office/powerpoint/2010/main" val="365685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4016C96-404E-9DA4-D8B7-2AF11A3795A7}"/>
              </a:ext>
            </a:extLst>
          </p:cNvPr>
          <p:cNvSpPr/>
          <p:nvPr/>
        </p:nvSpPr>
        <p:spPr>
          <a:xfrm>
            <a:off x="809032" y="3141169"/>
            <a:ext cx="2347341" cy="28264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NH3 – v01</a:t>
            </a:r>
            <a:endParaRPr lang="en-US" baseline="300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8" name="Rectangle 7">
            <a:extLst>
              <a:ext uri="{FF2B5EF4-FFF2-40B4-BE49-F238E27FC236}">
                <a16:creationId xmlns:a16="http://schemas.microsoft.com/office/drawing/2014/main" id="{0E2A9B80-9C8A-8B17-72CD-A05867C65299}"/>
              </a:ext>
            </a:extLst>
          </p:cNvPr>
          <p:cNvSpPr/>
          <p:nvPr/>
        </p:nvSpPr>
        <p:spPr>
          <a:xfrm>
            <a:off x="4664315" y="3135848"/>
            <a:ext cx="2347341" cy="28264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NH3 – v02</a:t>
            </a:r>
            <a:endParaRPr lang="en-US" baseline="300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0" name="Rectangle 9">
            <a:extLst>
              <a:ext uri="{FF2B5EF4-FFF2-40B4-BE49-F238E27FC236}">
                <a16:creationId xmlns:a16="http://schemas.microsoft.com/office/drawing/2014/main" id="{4D582A88-404A-F905-17C9-49E5209FC562}"/>
              </a:ext>
            </a:extLst>
          </p:cNvPr>
          <p:cNvSpPr/>
          <p:nvPr/>
        </p:nvSpPr>
        <p:spPr>
          <a:xfrm>
            <a:off x="8516273" y="3135848"/>
            <a:ext cx="2347341" cy="28264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NH3 – v03</a:t>
            </a:r>
            <a:endParaRPr lang="en-US" baseline="300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2" name="Rectangle 1">
            <a:extLst>
              <a:ext uri="{FF2B5EF4-FFF2-40B4-BE49-F238E27FC236}">
                <a16:creationId xmlns:a16="http://schemas.microsoft.com/office/drawing/2014/main" id="{55A80AA0-F615-55F6-9F43-9BD321EA5350}"/>
              </a:ext>
            </a:extLst>
          </p:cNvPr>
          <p:cNvSpPr/>
          <p:nvPr/>
        </p:nvSpPr>
        <p:spPr>
          <a:xfrm>
            <a:off x="2491782" y="6074772"/>
            <a:ext cx="2347341" cy="28264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NH3 – v05</a:t>
            </a:r>
            <a:endParaRPr lang="en-US" baseline="300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 name="Rectangle 2">
            <a:extLst>
              <a:ext uri="{FF2B5EF4-FFF2-40B4-BE49-F238E27FC236}">
                <a16:creationId xmlns:a16="http://schemas.microsoft.com/office/drawing/2014/main" id="{61611941-DA19-18DE-DAF8-FCD2A1FA9A64}"/>
              </a:ext>
            </a:extLst>
          </p:cNvPr>
          <p:cNvSpPr/>
          <p:nvPr/>
        </p:nvSpPr>
        <p:spPr>
          <a:xfrm>
            <a:off x="6347065" y="6069451"/>
            <a:ext cx="2347341" cy="28264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Verdana" panose="020B0604030504040204" pitchFamily="34" charset="0"/>
                <a:ea typeface="Verdana" panose="020B0604030504040204" pitchFamily="34" charset="0"/>
                <a:cs typeface="Verdana" panose="020B0604030504040204" pitchFamily="34" charset="0"/>
              </a:rPr>
              <a:t>NH3 – v05</a:t>
            </a:r>
            <a:endParaRPr lang="en-US" baseline="300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6" name="Picture 5">
            <a:extLst>
              <a:ext uri="{FF2B5EF4-FFF2-40B4-BE49-F238E27FC236}">
                <a16:creationId xmlns:a16="http://schemas.microsoft.com/office/drawing/2014/main" id="{28554089-612F-35AD-EB87-D345341EC2DE}"/>
              </a:ext>
            </a:extLst>
          </p:cNvPr>
          <p:cNvPicPr>
            <a:picLocks noChangeAspect="1"/>
          </p:cNvPicPr>
          <p:nvPr/>
        </p:nvPicPr>
        <p:blipFill>
          <a:blip r:embed="rId3"/>
          <a:stretch>
            <a:fillRect/>
          </a:stretch>
        </p:blipFill>
        <p:spPr>
          <a:xfrm>
            <a:off x="288466" y="895599"/>
            <a:ext cx="3179094" cy="2247895"/>
          </a:xfrm>
          <a:prstGeom prst="rect">
            <a:avLst/>
          </a:prstGeom>
        </p:spPr>
      </p:pic>
      <p:pic>
        <p:nvPicPr>
          <p:cNvPr id="11" name="Picture 10">
            <a:extLst>
              <a:ext uri="{FF2B5EF4-FFF2-40B4-BE49-F238E27FC236}">
                <a16:creationId xmlns:a16="http://schemas.microsoft.com/office/drawing/2014/main" id="{18D56DB5-F7C4-D065-201C-A45208B91028}"/>
              </a:ext>
            </a:extLst>
          </p:cNvPr>
          <p:cNvPicPr>
            <a:picLocks noChangeAspect="1"/>
          </p:cNvPicPr>
          <p:nvPr/>
        </p:nvPicPr>
        <p:blipFill>
          <a:blip r:embed="rId4"/>
          <a:stretch>
            <a:fillRect/>
          </a:stretch>
        </p:blipFill>
        <p:spPr>
          <a:xfrm>
            <a:off x="4119266" y="887952"/>
            <a:ext cx="3177027" cy="2247896"/>
          </a:xfrm>
          <a:prstGeom prst="rect">
            <a:avLst/>
          </a:prstGeom>
        </p:spPr>
      </p:pic>
      <p:pic>
        <p:nvPicPr>
          <p:cNvPr id="14" name="Picture 13">
            <a:extLst>
              <a:ext uri="{FF2B5EF4-FFF2-40B4-BE49-F238E27FC236}">
                <a16:creationId xmlns:a16="http://schemas.microsoft.com/office/drawing/2014/main" id="{1BDB4FF1-19C2-DA92-E2AC-318EFF96198A}"/>
              </a:ext>
            </a:extLst>
          </p:cNvPr>
          <p:cNvPicPr>
            <a:picLocks noChangeAspect="1"/>
          </p:cNvPicPr>
          <p:nvPr/>
        </p:nvPicPr>
        <p:blipFill>
          <a:blip r:embed="rId5"/>
          <a:stretch>
            <a:fillRect/>
          </a:stretch>
        </p:blipFill>
        <p:spPr>
          <a:xfrm>
            <a:off x="8011816" y="895599"/>
            <a:ext cx="3184101" cy="2247895"/>
          </a:xfrm>
          <a:prstGeom prst="rect">
            <a:avLst/>
          </a:prstGeom>
        </p:spPr>
      </p:pic>
      <p:pic>
        <p:nvPicPr>
          <p:cNvPr id="17" name="Picture 16">
            <a:extLst>
              <a:ext uri="{FF2B5EF4-FFF2-40B4-BE49-F238E27FC236}">
                <a16:creationId xmlns:a16="http://schemas.microsoft.com/office/drawing/2014/main" id="{B82F4EC5-17E2-6D2E-851E-FDCA8642AC3A}"/>
              </a:ext>
            </a:extLst>
          </p:cNvPr>
          <p:cNvPicPr>
            <a:picLocks noChangeAspect="1"/>
          </p:cNvPicPr>
          <p:nvPr/>
        </p:nvPicPr>
        <p:blipFill>
          <a:blip r:embed="rId6"/>
          <a:stretch>
            <a:fillRect/>
          </a:stretch>
        </p:blipFill>
        <p:spPr>
          <a:xfrm>
            <a:off x="2077373" y="3819230"/>
            <a:ext cx="3176157" cy="2247896"/>
          </a:xfrm>
          <a:prstGeom prst="rect">
            <a:avLst/>
          </a:prstGeom>
        </p:spPr>
      </p:pic>
      <p:pic>
        <p:nvPicPr>
          <p:cNvPr id="22" name="Picture 21">
            <a:extLst>
              <a:ext uri="{FF2B5EF4-FFF2-40B4-BE49-F238E27FC236}">
                <a16:creationId xmlns:a16="http://schemas.microsoft.com/office/drawing/2014/main" id="{01FBE6ED-D0AC-4756-F52A-0BE5DB2CAA94}"/>
              </a:ext>
            </a:extLst>
          </p:cNvPr>
          <p:cNvPicPr>
            <a:picLocks noChangeAspect="1"/>
          </p:cNvPicPr>
          <p:nvPr/>
        </p:nvPicPr>
        <p:blipFill>
          <a:blip r:embed="rId7"/>
          <a:stretch>
            <a:fillRect/>
          </a:stretch>
        </p:blipFill>
        <p:spPr>
          <a:xfrm>
            <a:off x="5912934" y="3813908"/>
            <a:ext cx="3215602" cy="2247897"/>
          </a:xfrm>
          <a:prstGeom prst="rect">
            <a:avLst/>
          </a:prstGeom>
        </p:spPr>
      </p:pic>
      <p:sp>
        <p:nvSpPr>
          <p:cNvPr id="12" name="Title 1">
            <a:extLst>
              <a:ext uri="{FF2B5EF4-FFF2-40B4-BE49-F238E27FC236}">
                <a16:creationId xmlns:a16="http://schemas.microsoft.com/office/drawing/2014/main" id="{E6340B21-8B60-9794-F135-5968E4252019}"/>
              </a:ext>
            </a:extLst>
          </p:cNvPr>
          <p:cNvSpPr txBox="1">
            <a:spLocks/>
          </p:cNvSpPr>
          <p:nvPr/>
        </p:nvSpPr>
        <p:spPr>
          <a:xfrm>
            <a:off x="-197317" y="408123"/>
            <a:ext cx="11569729" cy="895927"/>
          </a:xfrm>
          <a:prstGeom prst="rect">
            <a:avLst/>
          </a:prstGeom>
        </p:spPr>
        <p:txBody>
          <a:bodyPr/>
          <a:lstStyle>
            <a:lvl1pPr algn="l" defTabSz="914400" rtl="0" eaLnBrk="1" latinLnBrk="0" hangingPunct="1">
              <a:lnSpc>
                <a:spcPct val="85000"/>
              </a:lnSpc>
              <a:spcBef>
                <a:spcPct val="0"/>
              </a:spcBef>
              <a:buNone/>
              <a:defRPr sz="3600" b="1" kern="1200" spc="50" baseline="0">
                <a:solidFill>
                  <a:schemeClr val="tx1"/>
                </a:solidFill>
                <a:latin typeface="+mj-lt"/>
                <a:ea typeface="+mj-ea"/>
                <a:cs typeface="+mj-cs"/>
              </a:defRPr>
            </a:lvl1pPr>
          </a:lstStyle>
          <a:p>
            <a:pPr algn="ctr"/>
            <a:r>
              <a:rPr lang="en-US" sz="4400" b="0" dirty="0">
                <a:latin typeface="Gill Sans MT" panose="020B0502020104020203" pitchFamily="34" charset="0"/>
              </a:rPr>
              <a:t>C</a:t>
            </a:r>
            <a:r>
              <a:rPr lang="en-CA" sz="4400" b="0" baseline="-25000" dirty="0">
                <a:latin typeface="Gill Sans MT" panose="020B0502020104020203" pitchFamily="34" charset="0"/>
              </a:rPr>
              <a:t>3V</a:t>
            </a:r>
            <a:r>
              <a:rPr lang="en-CA" sz="4400" b="0" dirty="0">
                <a:latin typeface="Gill Sans MT" panose="020B0502020104020203" pitchFamily="34" charset="0"/>
              </a:rPr>
              <a:t> NH3 omit v06 – Adiabatic PES</a:t>
            </a:r>
            <a:endParaRPr lang="en-CA" sz="4400" dirty="0"/>
          </a:p>
        </p:txBody>
      </p:sp>
    </p:spTree>
    <p:extLst>
      <p:ext uri="{BB962C8B-B14F-4D97-AF65-F5344CB8AC3E}">
        <p14:creationId xmlns:p14="http://schemas.microsoft.com/office/powerpoint/2010/main" val="3375144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UofWaterloo_WhiteBkgrd">
  <a:themeElements>
    <a:clrScheme name="Custom 8">
      <a:dk1>
        <a:srgbClr val="000000"/>
      </a:dk1>
      <a:lt1>
        <a:srgbClr val="FFFFFF"/>
      </a:lt1>
      <a:dk2>
        <a:srgbClr val="757575"/>
      </a:dk2>
      <a:lt2>
        <a:srgbClr val="D6D6D6"/>
      </a:lt2>
      <a:accent1>
        <a:srgbClr val="63A0FF"/>
      </a:accent1>
      <a:accent2>
        <a:srgbClr val="000000"/>
      </a:accent2>
      <a:accent3>
        <a:srgbClr val="0073CE"/>
      </a:accent3>
      <a:accent4>
        <a:srgbClr val="B2D3FF"/>
      </a:accent4>
      <a:accent5>
        <a:srgbClr val="0033BD"/>
      </a:accent5>
      <a:accent6>
        <a:srgbClr val="62A0FF"/>
      </a:accent6>
      <a:hlink>
        <a:srgbClr val="0033BD"/>
      </a:hlink>
      <a:folHlink>
        <a:srgbClr val="595959"/>
      </a:folHlink>
    </a:clrScheme>
    <a:fontScheme name="Custom 7">
      <a:majorFont>
        <a:latin typeface="Barlow Condensed"/>
        <a:ea typeface=""/>
        <a:cs typeface=""/>
      </a:majorFont>
      <a:minorFont>
        <a:latin typeface="Georg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aculty_of_science_powerpoint_template_16-9_widescreen" id="{4B02A63D-EFDB-4542-8111-F91B73883A89}" vid="{80FB7268-E644-784A-B5F7-63C0996B8ED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23a5a87-f39a-4a22-9247-3fc240c01396}" enabled="0" method="" siteId="{723a5a87-f39a-4a22-9247-3fc240c01396}" removed="1"/>
</clbl:labelList>
</file>

<file path=docProps/app.xml><?xml version="1.0" encoding="utf-8"?>
<Properties xmlns="http://schemas.openxmlformats.org/officeDocument/2006/extended-properties" xmlns:vt="http://schemas.openxmlformats.org/officeDocument/2006/docPropsVTypes">
  <Template>faculty_of_science_powerpoint_template_16-9_widescreen</Template>
  <TotalTime>0</TotalTime>
  <Words>4081</Words>
  <Application>Microsoft Office PowerPoint</Application>
  <PresentationFormat>Widescreen</PresentationFormat>
  <Paragraphs>961</Paragraphs>
  <Slides>62</Slides>
  <Notes>58</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62</vt:i4>
      </vt:variant>
    </vt:vector>
  </HeadingPairs>
  <TitlesOfParts>
    <vt:vector size="79" baseType="lpstr">
      <vt:lpstr>DengXian</vt:lpstr>
      <vt:lpstr>Google Sans</vt:lpstr>
      <vt:lpstr>Helvetica Neue Light</vt:lpstr>
      <vt:lpstr>HelveticaNeueLT Pro 55 Roman</vt:lpstr>
      <vt:lpstr>Linux Libertine</vt:lpstr>
      <vt:lpstr>SFRM1200</vt:lpstr>
      <vt:lpstr>Arial</vt:lpstr>
      <vt:lpstr>Barlow Condensed</vt:lpstr>
      <vt:lpstr>Calibri</vt:lpstr>
      <vt:lpstr>Georgia</vt:lpstr>
      <vt:lpstr>Gill Sans MT</vt:lpstr>
      <vt:lpstr>Helvetica</vt:lpstr>
      <vt:lpstr>Impact</vt:lpstr>
      <vt:lpstr>Roboto</vt:lpstr>
      <vt:lpstr>Verdana</vt:lpstr>
      <vt:lpstr>Wingdings</vt:lpstr>
      <vt:lpstr>UofWaterloo_WhiteBkgrd</vt:lpstr>
      <vt:lpstr>Exploration of vibronic model diabatization protocols and vibrational electronic coupled cluster (VECC) Approaches to statistical mechanics and spectroscopy</vt:lpstr>
      <vt:lpstr>PowerPoint Presentation</vt:lpstr>
      <vt:lpstr>PowerPoint Presentation</vt:lpstr>
      <vt:lpstr>PowerPoint Presentation</vt:lpstr>
      <vt:lpstr>Fe(CO)5 – CAS(10e,8o) Active Space</vt:lpstr>
      <vt:lpstr>PowerPoint Presentation</vt:lpstr>
      <vt:lpstr>PowerPoint Presentation</vt:lpstr>
      <vt:lpstr>PowerPoint Presentation</vt:lpstr>
      <vt:lpstr>PowerPoint Presentation</vt:lpstr>
      <vt:lpstr>PowerPoint Presentation</vt:lpstr>
      <vt:lpstr>RhF3 – CAS(6e,5o) Active Space</vt:lpstr>
      <vt:lpstr>SOC CHANGES EVERYTHING!</vt:lpstr>
      <vt:lpstr>PowerPoint Presentation</vt:lpstr>
      <vt:lpstr>Introduction</vt:lpstr>
      <vt:lpstr>Electronic Structure Theory</vt:lpstr>
      <vt:lpstr>Excited States</vt:lpstr>
      <vt:lpstr>PowerPoint Presentation</vt:lpstr>
      <vt:lpstr>Beyond The Born-Oppenheimer Approximation</vt:lpstr>
      <vt:lpstr>Beyond The Born-Oppenheimer Approximation</vt:lpstr>
      <vt:lpstr>     Adiabatic States           Diabatic States</vt:lpstr>
      <vt:lpstr>Vibronic Coupling Models</vt:lpstr>
      <vt:lpstr>Research OUTLINE</vt:lpstr>
      <vt:lpstr>Outline – Specific Work in Perspective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VECC Approach Advantages over MCTDH</vt:lpstr>
      <vt:lpstr>Vibronic models</vt:lpstr>
      <vt:lpstr>PowerPoint Presentation</vt:lpstr>
      <vt:lpstr>PowerPoint Presentation</vt:lpstr>
      <vt:lpstr>Hexahelicene (C26H16) Spectrum</vt:lpstr>
      <vt:lpstr>Caffeine</vt:lpstr>
      <vt:lpstr>Limitations to Santoro G-MCTDH Protocol</vt:lpstr>
      <vt:lpstr>Software and Hardware Limitations</vt:lpstr>
      <vt:lpstr>PowerPoint Presentation</vt:lpstr>
      <vt:lpstr>MCSCF Calculations</vt:lpstr>
      <vt:lpstr>CASSCF Theory</vt:lpstr>
      <vt:lpstr>PowerPoint Presentation</vt:lpstr>
      <vt:lpstr>PowerPoint Presentation</vt:lpstr>
      <vt:lpstr>PowerPoint Presentation</vt:lpstr>
      <vt:lpstr>PowerPoint Presentation</vt:lpstr>
      <vt:lpstr>PowerPoint Presentation</vt:lpstr>
      <vt:lpstr>RhF3 – CAS(6e,5o) Active Space</vt:lpstr>
      <vt:lpstr>GMC-QDPT Method</vt:lpstr>
      <vt:lpstr>Zeng Diabatization Protocol</vt:lpstr>
      <vt:lpstr>Zeng Diabatization Protocol</vt:lpstr>
      <vt:lpstr>Test Case Molecule Examples Performed</vt:lpstr>
      <vt:lpstr>PowerPoint Presentation</vt:lpstr>
      <vt:lpstr>PowerPoint Presentation</vt:lpstr>
      <vt:lpstr>Safety Requirements</vt:lpstr>
      <vt:lpstr>Acknowledgements</vt:lpstr>
      <vt:lpstr>Reference List</vt:lpstr>
      <vt:lpstr>PowerPoint Presentation</vt:lpstr>
      <vt:lpstr>Santoro Computational Protocol</vt:lpstr>
      <vt:lpstr>Santoro Computational Protocol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Molecular Vibronic MODELS AND Spectra Using Gaussian WITH MCTDH</dc:title>
  <dc:creator>Benny Jun Chen</dc:creator>
  <cp:lastModifiedBy>Benny Chen</cp:lastModifiedBy>
  <cp:revision>1050</cp:revision>
  <dcterms:created xsi:type="dcterms:W3CDTF">2021-02-28T00:13:04Z</dcterms:created>
  <dcterms:modified xsi:type="dcterms:W3CDTF">2024-07-23T19:35:40Z</dcterms:modified>
</cp:coreProperties>
</file>